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46" r:id="rId3"/>
    <p:sldMasterId id="2147483758" r:id="rId4"/>
    <p:sldMasterId id="2147483772" r:id="rId5"/>
  </p:sldMasterIdLst>
  <p:notesMasterIdLst>
    <p:notesMasterId r:id="rId36"/>
  </p:notesMasterIdLst>
  <p:sldIdLst>
    <p:sldId id="327" r:id="rId6"/>
    <p:sldId id="549" r:id="rId7"/>
    <p:sldId id="569" r:id="rId8"/>
    <p:sldId id="261" r:id="rId9"/>
    <p:sldId id="570" r:id="rId10"/>
    <p:sldId id="386" r:id="rId11"/>
    <p:sldId id="372" r:id="rId12"/>
    <p:sldId id="376" r:id="rId13"/>
    <p:sldId id="379" r:id="rId14"/>
    <p:sldId id="383" r:id="rId15"/>
    <p:sldId id="387" r:id="rId16"/>
    <p:sldId id="567" r:id="rId17"/>
    <p:sldId id="257" r:id="rId18"/>
    <p:sldId id="571" r:id="rId19"/>
    <p:sldId id="259" r:id="rId20"/>
    <p:sldId id="260" r:id="rId21"/>
    <p:sldId id="572" r:id="rId22"/>
    <p:sldId id="262" r:id="rId23"/>
    <p:sldId id="263" r:id="rId24"/>
    <p:sldId id="264" r:id="rId25"/>
    <p:sldId id="265" r:id="rId26"/>
    <p:sldId id="573" r:id="rId27"/>
    <p:sldId id="574" r:id="rId28"/>
    <p:sldId id="568" r:id="rId29"/>
    <p:sldId id="269" r:id="rId30"/>
    <p:sldId id="268" r:id="rId31"/>
    <p:sldId id="267" r:id="rId32"/>
    <p:sldId id="266" r:id="rId33"/>
    <p:sldId id="258" r:id="rId34"/>
    <p:sldId id="51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F36073-54C8-46F1-9158-3BBA59CCD091}">
          <p14:sldIdLst>
            <p14:sldId id="327"/>
            <p14:sldId id="549"/>
            <p14:sldId id="569"/>
            <p14:sldId id="261"/>
            <p14:sldId id="570"/>
            <p14:sldId id="386"/>
            <p14:sldId id="372"/>
            <p14:sldId id="376"/>
            <p14:sldId id="379"/>
            <p14:sldId id="383"/>
            <p14:sldId id="387"/>
            <p14:sldId id="567"/>
            <p14:sldId id="257"/>
            <p14:sldId id="571"/>
            <p14:sldId id="259"/>
            <p14:sldId id="260"/>
            <p14:sldId id="572"/>
            <p14:sldId id="262"/>
            <p14:sldId id="263"/>
            <p14:sldId id="264"/>
            <p14:sldId id="265"/>
            <p14:sldId id="573"/>
            <p14:sldId id="574"/>
            <p14:sldId id="568"/>
            <p14:sldId id="269"/>
            <p14:sldId id="268"/>
            <p14:sldId id="267"/>
            <p14:sldId id="266"/>
            <p14:sldId id="258"/>
            <p14:sldId id="5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9AEB80-238A-42B6-B841-46317963A02F}" v="5" dt="2024-01-27T18:37:51.038"/>
    <p1510:client id="{1853F1F3-BDB2-4CA8-8F9B-07178F3B2BB4}" v="7" dt="2024-01-27T19:04:24.955"/>
    <p1510:client id="{8B06837D-49C1-45E1-B53C-9A76AF67C935}" v="2" dt="2024-01-27T18:47:44.036"/>
    <p1510:client id="{9B14AE0D-21E8-4937-8BA5-5CA49327EC4C}" v="36" dt="2024-01-27T18:31:21.246"/>
    <p1510:client id="{BE745BF3-47A4-4D2E-B234-61E48DABF1DA}" v="2" dt="2024-01-27T18:56:21.5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94660"/>
  </p:normalViewPr>
  <p:slideViewPr>
    <p:cSldViewPr snapToGrid="0">
      <p:cViewPr varScale="1">
        <p:scale>
          <a:sx n="44" d="100"/>
          <a:sy n="44" d="100"/>
        </p:scale>
        <p:origin x="88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73FC72E2-66F2-4ACA-8D91-FF7423946DB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6710B37-384E-40E4-B26F-A6FBBBA11D69}">
      <dgm:prSet/>
      <dgm:spPr/>
      <dgm:t>
        <a:bodyPr/>
        <a:lstStyle/>
        <a:p>
          <a:r>
            <a:rPr lang="en-US" b="0" i="0" baseline="0"/>
            <a:t>The resistance of afferent and efferent arterioles significantly influences GFR. </a:t>
          </a:r>
          <a:endParaRPr lang="en-US"/>
        </a:p>
      </dgm:t>
    </dgm:pt>
    <dgm:pt modelId="{187BDE22-C018-4B07-B72B-033665CD6400}" type="parTrans" cxnId="{B6DAA841-7FCD-4280-A8DA-B291493E5705}">
      <dgm:prSet/>
      <dgm:spPr/>
      <dgm:t>
        <a:bodyPr/>
        <a:lstStyle/>
        <a:p>
          <a:endParaRPr lang="en-US"/>
        </a:p>
      </dgm:t>
    </dgm:pt>
    <dgm:pt modelId="{69C330D5-D412-44EF-A51B-974CDCD45683}" type="sibTrans" cxnId="{B6DAA841-7FCD-4280-A8DA-B291493E5705}">
      <dgm:prSet/>
      <dgm:spPr/>
      <dgm:t>
        <a:bodyPr/>
        <a:lstStyle/>
        <a:p>
          <a:endParaRPr lang="en-US"/>
        </a:p>
      </dgm:t>
    </dgm:pt>
    <dgm:pt modelId="{AACA88A7-A739-4D56-8761-612593CCF8F2}">
      <dgm:prSet/>
      <dgm:spPr/>
      <dgm:t>
        <a:bodyPr/>
        <a:lstStyle/>
        <a:p>
          <a:r>
            <a:rPr lang="en-US" b="0" i="0" baseline="0"/>
            <a:t>Afferent arteriole: controls blood flow into the glomerulus. </a:t>
          </a:r>
          <a:endParaRPr lang="en-US"/>
        </a:p>
      </dgm:t>
    </dgm:pt>
    <dgm:pt modelId="{9C9599F9-D897-4C25-A0FB-9C6236329519}" type="parTrans" cxnId="{C5DE1CF6-8E39-4A43-9BB0-2C39CE44F1B7}">
      <dgm:prSet/>
      <dgm:spPr/>
      <dgm:t>
        <a:bodyPr/>
        <a:lstStyle/>
        <a:p>
          <a:endParaRPr lang="en-US"/>
        </a:p>
      </dgm:t>
    </dgm:pt>
    <dgm:pt modelId="{D39FA559-CAE9-4E0D-BD31-867FF4E61032}" type="sibTrans" cxnId="{C5DE1CF6-8E39-4A43-9BB0-2C39CE44F1B7}">
      <dgm:prSet/>
      <dgm:spPr/>
      <dgm:t>
        <a:bodyPr/>
        <a:lstStyle/>
        <a:p>
          <a:endParaRPr lang="en-US"/>
        </a:p>
      </dgm:t>
    </dgm:pt>
    <dgm:pt modelId="{3B9FAE32-E580-46D0-B942-7AD12D503EF9}">
      <dgm:prSet/>
      <dgm:spPr/>
      <dgm:t>
        <a:bodyPr/>
        <a:lstStyle/>
        <a:p>
          <a:r>
            <a:rPr lang="en-US" b="0" i="0" baseline="0"/>
            <a:t>Efferent arteriole: maintains high hydrostatic pressure in glomerular capillaries. </a:t>
          </a:r>
          <a:endParaRPr lang="en-US"/>
        </a:p>
      </dgm:t>
    </dgm:pt>
    <dgm:pt modelId="{AFEF8E4D-EEF3-4402-8C12-CF60121E3BB7}" type="parTrans" cxnId="{BF4E2D50-0E48-4C7D-88AA-829D6901E993}">
      <dgm:prSet/>
      <dgm:spPr/>
      <dgm:t>
        <a:bodyPr/>
        <a:lstStyle/>
        <a:p>
          <a:endParaRPr lang="en-US"/>
        </a:p>
      </dgm:t>
    </dgm:pt>
    <dgm:pt modelId="{63DD09AF-D9E3-42A1-9158-553D692E7580}" type="sibTrans" cxnId="{BF4E2D50-0E48-4C7D-88AA-829D6901E993}">
      <dgm:prSet/>
      <dgm:spPr/>
      <dgm:t>
        <a:bodyPr/>
        <a:lstStyle/>
        <a:p>
          <a:endParaRPr lang="en-US"/>
        </a:p>
      </dgm:t>
    </dgm:pt>
    <dgm:pt modelId="{CB8C42A1-47DF-4106-8B86-431CC5456D15}">
      <dgm:prSet/>
      <dgm:spPr/>
      <dgm:t>
        <a:bodyPr/>
        <a:lstStyle/>
        <a:p>
          <a:r>
            <a:rPr lang="en-US" b="0" i="0" baseline="0"/>
            <a:t>Constriction of the efferent arteriole increases GFR by increasing glomerular capillary pressure. </a:t>
          </a:r>
          <a:endParaRPr lang="en-US"/>
        </a:p>
      </dgm:t>
    </dgm:pt>
    <dgm:pt modelId="{C55C049D-D8F4-416C-9280-3BDDB80803ED}" type="parTrans" cxnId="{1B04358D-D84C-4A85-88D8-2DB5863A3D89}">
      <dgm:prSet/>
      <dgm:spPr/>
      <dgm:t>
        <a:bodyPr/>
        <a:lstStyle/>
        <a:p>
          <a:endParaRPr lang="en-US"/>
        </a:p>
      </dgm:t>
    </dgm:pt>
    <dgm:pt modelId="{1F2E6889-7035-410C-9002-8B0D32F64FF1}" type="sibTrans" cxnId="{1B04358D-D84C-4A85-88D8-2DB5863A3D89}">
      <dgm:prSet/>
      <dgm:spPr/>
      <dgm:t>
        <a:bodyPr/>
        <a:lstStyle/>
        <a:p>
          <a:endParaRPr lang="en-US"/>
        </a:p>
      </dgm:t>
    </dgm:pt>
    <dgm:pt modelId="{13AB1DD3-F93F-4435-8765-CA431DB37859}">
      <dgm:prSet/>
      <dgm:spPr/>
      <dgm:t>
        <a:bodyPr/>
        <a:lstStyle/>
        <a:p>
          <a:r>
            <a:rPr lang="en-US" b="0" i="0" baseline="0"/>
            <a:t>Dilation of the afferent arteriole increases both renal blood flow and GFR. </a:t>
          </a:r>
          <a:endParaRPr lang="en-US"/>
        </a:p>
      </dgm:t>
    </dgm:pt>
    <dgm:pt modelId="{70912FB5-7F6F-469D-BFC1-39D28ED6AF9D}" type="parTrans" cxnId="{037355D6-C8D6-4DAD-834D-B6B9CCE90998}">
      <dgm:prSet/>
      <dgm:spPr/>
      <dgm:t>
        <a:bodyPr/>
        <a:lstStyle/>
        <a:p>
          <a:endParaRPr lang="en-US"/>
        </a:p>
      </dgm:t>
    </dgm:pt>
    <dgm:pt modelId="{A0D15610-D1B6-4745-B7FA-D3AB0B4107DC}" type="sibTrans" cxnId="{037355D6-C8D6-4DAD-834D-B6B9CCE90998}">
      <dgm:prSet/>
      <dgm:spPr/>
      <dgm:t>
        <a:bodyPr/>
        <a:lstStyle/>
        <a:p>
          <a:endParaRPr lang="en-US"/>
        </a:p>
      </dgm:t>
    </dgm:pt>
    <dgm:pt modelId="{CB74ACD7-74DA-458C-9FC5-776FD8AD0E63}" type="pres">
      <dgm:prSet presAssocID="{73FC72E2-66F2-4ACA-8D91-FF7423946DB2}" presName="linear" presStyleCnt="0">
        <dgm:presLayoutVars>
          <dgm:animLvl val="lvl"/>
          <dgm:resizeHandles val="exact"/>
        </dgm:presLayoutVars>
      </dgm:prSet>
      <dgm:spPr/>
    </dgm:pt>
    <dgm:pt modelId="{121C25E1-C862-4124-9FE9-C1E1BF98207F}" type="pres">
      <dgm:prSet presAssocID="{56710B37-384E-40E4-B26F-A6FBBBA11D69}" presName="parentText" presStyleLbl="node1" presStyleIdx="0" presStyleCnt="5">
        <dgm:presLayoutVars>
          <dgm:chMax val="0"/>
          <dgm:bulletEnabled val="1"/>
        </dgm:presLayoutVars>
      </dgm:prSet>
      <dgm:spPr/>
    </dgm:pt>
    <dgm:pt modelId="{752397F3-3D8B-4DE8-B19C-567BB627481D}" type="pres">
      <dgm:prSet presAssocID="{69C330D5-D412-44EF-A51B-974CDCD45683}" presName="spacer" presStyleCnt="0"/>
      <dgm:spPr/>
    </dgm:pt>
    <dgm:pt modelId="{4DF5D0FF-66A3-40B9-A03D-C70E58EEEE95}" type="pres">
      <dgm:prSet presAssocID="{AACA88A7-A739-4D56-8761-612593CCF8F2}" presName="parentText" presStyleLbl="node1" presStyleIdx="1" presStyleCnt="5">
        <dgm:presLayoutVars>
          <dgm:chMax val="0"/>
          <dgm:bulletEnabled val="1"/>
        </dgm:presLayoutVars>
      </dgm:prSet>
      <dgm:spPr/>
    </dgm:pt>
    <dgm:pt modelId="{C58E88CD-65C1-44C9-BBA9-CF6464C4ED27}" type="pres">
      <dgm:prSet presAssocID="{D39FA559-CAE9-4E0D-BD31-867FF4E61032}" presName="spacer" presStyleCnt="0"/>
      <dgm:spPr/>
    </dgm:pt>
    <dgm:pt modelId="{E295C140-F317-4F88-8C59-52AA9DD76E4C}" type="pres">
      <dgm:prSet presAssocID="{3B9FAE32-E580-46D0-B942-7AD12D503EF9}" presName="parentText" presStyleLbl="node1" presStyleIdx="2" presStyleCnt="5">
        <dgm:presLayoutVars>
          <dgm:chMax val="0"/>
          <dgm:bulletEnabled val="1"/>
        </dgm:presLayoutVars>
      </dgm:prSet>
      <dgm:spPr/>
    </dgm:pt>
    <dgm:pt modelId="{A19351D1-190A-43A9-9C6B-1AE100CCFA5F}" type="pres">
      <dgm:prSet presAssocID="{63DD09AF-D9E3-42A1-9158-553D692E7580}" presName="spacer" presStyleCnt="0"/>
      <dgm:spPr/>
    </dgm:pt>
    <dgm:pt modelId="{23B27B07-7F75-4D51-8FAE-5046B2F50FF8}" type="pres">
      <dgm:prSet presAssocID="{CB8C42A1-47DF-4106-8B86-431CC5456D15}" presName="parentText" presStyleLbl="node1" presStyleIdx="3" presStyleCnt="5">
        <dgm:presLayoutVars>
          <dgm:chMax val="0"/>
          <dgm:bulletEnabled val="1"/>
        </dgm:presLayoutVars>
      </dgm:prSet>
      <dgm:spPr/>
    </dgm:pt>
    <dgm:pt modelId="{671306F1-AFE0-418E-8932-8CC7EE79727F}" type="pres">
      <dgm:prSet presAssocID="{1F2E6889-7035-410C-9002-8B0D32F64FF1}" presName="spacer" presStyleCnt="0"/>
      <dgm:spPr/>
    </dgm:pt>
    <dgm:pt modelId="{2F116AEF-BB6E-448B-8D24-3EC6E37C50EB}" type="pres">
      <dgm:prSet presAssocID="{13AB1DD3-F93F-4435-8765-CA431DB37859}" presName="parentText" presStyleLbl="node1" presStyleIdx="4" presStyleCnt="5">
        <dgm:presLayoutVars>
          <dgm:chMax val="0"/>
          <dgm:bulletEnabled val="1"/>
        </dgm:presLayoutVars>
      </dgm:prSet>
      <dgm:spPr/>
    </dgm:pt>
  </dgm:ptLst>
  <dgm:cxnLst>
    <dgm:cxn modelId="{B6DAA841-7FCD-4280-A8DA-B291493E5705}" srcId="{73FC72E2-66F2-4ACA-8D91-FF7423946DB2}" destId="{56710B37-384E-40E4-B26F-A6FBBBA11D69}" srcOrd="0" destOrd="0" parTransId="{187BDE22-C018-4B07-B72B-033665CD6400}" sibTransId="{69C330D5-D412-44EF-A51B-974CDCD45683}"/>
    <dgm:cxn modelId="{BF4E2D50-0E48-4C7D-88AA-829D6901E993}" srcId="{73FC72E2-66F2-4ACA-8D91-FF7423946DB2}" destId="{3B9FAE32-E580-46D0-B942-7AD12D503EF9}" srcOrd="2" destOrd="0" parTransId="{AFEF8E4D-EEF3-4402-8C12-CF60121E3BB7}" sibTransId="{63DD09AF-D9E3-42A1-9158-553D692E7580}"/>
    <dgm:cxn modelId="{1B04358D-D84C-4A85-88D8-2DB5863A3D89}" srcId="{73FC72E2-66F2-4ACA-8D91-FF7423946DB2}" destId="{CB8C42A1-47DF-4106-8B86-431CC5456D15}" srcOrd="3" destOrd="0" parTransId="{C55C049D-D8F4-416C-9280-3BDDB80803ED}" sibTransId="{1F2E6889-7035-410C-9002-8B0D32F64FF1}"/>
    <dgm:cxn modelId="{83B2A3A3-8B43-47BD-BD09-23B73FC0939A}" type="presOf" srcId="{AACA88A7-A739-4D56-8761-612593CCF8F2}" destId="{4DF5D0FF-66A3-40B9-A03D-C70E58EEEE95}" srcOrd="0" destOrd="0" presId="urn:microsoft.com/office/officeart/2005/8/layout/vList2"/>
    <dgm:cxn modelId="{878EDFD1-0DBB-4BD9-B195-2E891DA234DF}" type="presOf" srcId="{56710B37-384E-40E4-B26F-A6FBBBA11D69}" destId="{121C25E1-C862-4124-9FE9-C1E1BF98207F}" srcOrd="0" destOrd="0" presId="urn:microsoft.com/office/officeart/2005/8/layout/vList2"/>
    <dgm:cxn modelId="{AE47C6D3-651D-459B-9170-374C02919218}" type="presOf" srcId="{73FC72E2-66F2-4ACA-8D91-FF7423946DB2}" destId="{CB74ACD7-74DA-458C-9FC5-776FD8AD0E63}" srcOrd="0" destOrd="0" presId="urn:microsoft.com/office/officeart/2005/8/layout/vList2"/>
    <dgm:cxn modelId="{FFF2F0D3-B782-487A-8B71-22A10B55F38F}" type="presOf" srcId="{13AB1DD3-F93F-4435-8765-CA431DB37859}" destId="{2F116AEF-BB6E-448B-8D24-3EC6E37C50EB}" srcOrd="0" destOrd="0" presId="urn:microsoft.com/office/officeart/2005/8/layout/vList2"/>
    <dgm:cxn modelId="{0253B9D4-FD7C-45A4-A3E5-25180DFE968C}" type="presOf" srcId="{CB8C42A1-47DF-4106-8B86-431CC5456D15}" destId="{23B27B07-7F75-4D51-8FAE-5046B2F50FF8}" srcOrd="0" destOrd="0" presId="urn:microsoft.com/office/officeart/2005/8/layout/vList2"/>
    <dgm:cxn modelId="{037355D6-C8D6-4DAD-834D-B6B9CCE90998}" srcId="{73FC72E2-66F2-4ACA-8D91-FF7423946DB2}" destId="{13AB1DD3-F93F-4435-8765-CA431DB37859}" srcOrd="4" destOrd="0" parTransId="{70912FB5-7F6F-469D-BFC1-39D28ED6AF9D}" sibTransId="{A0D15610-D1B6-4745-B7FA-D3AB0B4107DC}"/>
    <dgm:cxn modelId="{44F64DEE-2287-4CF3-B534-E1EECD351111}" type="presOf" srcId="{3B9FAE32-E580-46D0-B942-7AD12D503EF9}" destId="{E295C140-F317-4F88-8C59-52AA9DD76E4C}" srcOrd="0" destOrd="0" presId="urn:microsoft.com/office/officeart/2005/8/layout/vList2"/>
    <dgm:cxn modelId="{C5DE1CF6-8E39-4A43-9BB0-2C39CE44F1B7}" srcId="{73FC72E2-66F2-4ACA-8D91-FF7423946DB2}" destId="{AACA88A7-A739-4D56-8761-612593CCF8F2}" srcOrd="1" destOrd="0" parTransId="{9C9599F9-D897-4C25-A0FB-9C6236329519}" sibTransId="{D39FA559-CAE9-4E0D-BD31-867FF4E61032}"/>
    <dgm:cxn modelId="{B923C645-423B-4C0F-A36B-06801D4CDA74}" type="presParOf" srcId="{CB74ACD7-74DA-458C-9FC5-776FD8AD0E63}" destId="{121C25E1-C862-4124-9FE9-C1E1BF98207F}" srcOrd="0" destOrd="0" presId="urn:microsoft.com/office/officeart/2005/8/layout/vList2"/>
    <dgm:cxn modelId="{F967BB0D-7503-498B-AA02-56F356961B12}" type="presParOf" srcId="{CB74ACD7-74DA-458C-9FC5-776FD8AD0E63}" destId="{752397F3-3D8B-4DE8-B19C-567BB627481D}" srcOrd="1" destOrd="0" presId="urn:microsoft.com/office/officeart/2005/8/layout/vList2"/>
    <dgm:cxn modelId="{F812BEA4-69F9-44D5-A895-E29143A3420C}" type="presParOf" srcId="{CB74ACD7-74DA-458C-9FC5-776FD8AD0E63}" destId="{4DF5D0FF-66A3-40B9-A03D-C70E58EEEE95}" srcOrd="2" destOrd="0" presId="urn:microsoft.com/office/officeart/2005/8/layout/vList2"/>
    <dgm:cxn modelId="{8C5C0B67-C20B-4962-B6F3-FB870D912D48}" type="presParOf" srcId="{CB74ACD7-74DA-458C-9FC5-776FD8AD0E63}" destId="{C58E88CD-65C1-44C9-BBA9-CF6464C4ED27}" srcOrd="3" destOrd="0" presId="urn:microsoft.com/office/officeart/2005/8/layout/vList2"/>
    <dgm:cxn modelId="{2B201B31-DB89-40D2-BD8F-A4715E8C1B20}" type="presParOf" srcId="{CB74ACD7-74DA-458C-9FC5-776FD8AD0E63}" destId="{E295C140-F317-4F88-8C59-52AA9DD76E4C}" srcOrd="4" destOrd="0" presId="urn:microsoft.com/office/officeart/2005/8/layout/vList2"/>
    <dgm:cxn modelId="{F2753C19-C928-4EF3-8A14-50AA14CC0668}" type="presParOf" srcId="{CB74ACD7-74DA-458C-9FC5-776FD8AD0E63}" destId="{A19351D1-190A-43A9-9C6B-1AE100CCFA5F}" srcOrd="5" destOrd="0" presId="urn:microsoft.com/office/officeart/2005/8/layout/vList2"/>
    <dgm:cxn modelId="{81B473D7-58FF-420B-BB93-D33894943394}" type="presParOf" srcId="{CB74ACD7-74DA-458C-9FC5-776FD8AD0E63}" destId="{23B27B07-7F75-4D51-8FAE-5046B2F50FF8}" srcOrd="6" destOrd="0" presId="urn:microsoft.com/office/officeart/2005/8/layout/vList2"/>
    <dgm:cxn modelId="{1912DEAD-EAED-48A7-90D8-8AB2B0A5408F}" type="presParOf" srcId="{CB74ACD7-74DA-458C-9FC5-776FD8AD0E63}" destId="{671306F1-AFE0-418E-8932-8CC7EE79727F}" srcOrd="7" destOrd="0" presId="urn:microsoft.com/office/officeart/2005/8/layout/vList2"/>
    <dgm:cxn modelId="{703BC7B4-A118-499A-B65A-50069F107AAE}" type="presParOf" srcId="{CB74ACD7-74DA-458C-9FC5-776FD8AD0E63}" destId="{2F116AEF-BB6E-448B-8D24-3EC6E37C50E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9A461A-8654-44BB-9565-4A9789F5001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741C4A0-0EDA-4970-9FFA-E5F61E8FC367}">
      <dgm:prSet/>
      <dgm:spPr/>
      <dgm:t>
        <a:bodyPr/>
        <a:lstStyle/>
        <a:p>
          <a:r>
            <a:rPr lang="en-US" b="0" i="0" baseline="0"/>
            <a:t>Sympathetic nervous system: activation causes vasoconstriction, reducing GFR. </a:t>
          </a:r>
          <a:endParaRPr lang="en-US"/>
        </a:p>
      </dgm:t>
    </dgm:pt>
    <dgm:pt modelId="{97E189CD-B9B3-4FA3-9D68-5A998EADB0B3}" type="parTrans" cxnId="{4C2EBCD4-3BC3-48A0-9581-2140D1468527}">
      <dgm:prSet/>
      <dgm:spPr/>
      <dgm:t>
        <a:bodyPr/>
        <a:lstStyle/>
        <a:p>
          <a:endParaRPr lang="en-US"/>
        </a:p>
      </dgm:t>
    </dgm:pt>
    <dgm:pt modelId="{CFCC4375-1B94-4739-A089-2539BC8C3789}" type="sibTrans" cxnId="{4C2EBCD4-3BC3-48A0-9581-2140D1468527}">
      <dgm:prSet/>
      <dgm:spPr/>
      <dgm:t>
        <a:bodyPr/>
        <a:lstStyle/>
        <a:p>
          <a:endParaRPr lang="en-US"/>
        </a:p>
      </dgm:t>
    </dgm:pt>
    <dgm:pt modelId="{10F13B2A-46CD-4B5F-BD8A-B5E4AE5E8DC5}">
      <dgm:prSet/>
      <dgm:spPr/>
      <dgm:t>
        <a:bodyPr/>
        <a:lstStyle/>
        <a:p>
          <a:r>
            <a:rPr lang="en-US" b="0" i="0" baseline="0"/>
            <a:t>Hormones: </a:t>
          </a:r>
          <a:endParaRPr lang="en-US"/>
        </a:p>
      </dgm:t>
    </dgm:pt>
    <dgm:pt modelId="{6D636917-D078-4C00-8B6F-075E92C851A3}" type="parTrans" cxnId="{FB12AEB0-077F-48A1-A2E5-33BC6A04E257}">
      <dgm:prSet/>
      <dgm:spPr/>
      <dgm:t>
        <a:bodyPr/>
        <a:lstStyle/>
        <a:p>
          <a:endParaRPr lang="en-US"/>
        </a:p>
      </dgm:t>
    </dgm:pt>
    <dgm:pt modelId="{214F13CD-173A-4FD1-96F4-5CB36E7B40C4}" type="sibTrans" cxnId="{FB12AEB0-077F-48A1-A2E5-33BC6A04E257}">
      <dgm:prSet/>
      <dgm:spPr/>
      <dgm:t>
        <a:bodyPr/>
        <a:lstStyle/>
        <a:p>
          <a:endParaRPr lang="en-US"/>
        </a:p>
      </dgm:t>
    </dgm:pt>
    <dgm:pt modelId="{FC012222-463D-4F7F-BD7B-D4DD2E121760}">
      <dgm:prSet/>
      <dgm:spPr/>
      <dgm:t>
        <a:bodyPr/>
        <a:lstStyle/>
        <a:p>
          <a:r>
            <a:rPr lang="en-US" b="0" i="0" baseline="0"/>
            <a:t>Angiotensin II: constricts efferent arterioles more than afferent, increasing GFR. </a:t>
          </a:r>
          <a:endParaRPr lang="en-US"/>
        </a:p>
      </dgm:t>
    </dgm:pt>
    <dgm:pt modelId="{44C6EF34-E35F-4AAE-A6EF-B31A2B58526E}" type="parTrans" cxnId="{86A9D2B3-4845-4E01-AB21-A999699060B3}">
      <dgm:prSet/>
      <dgm:spPr/>
      <dgm:t>
        <a:bodyPr/>
        <a:lstStyle/>
        <a:p>
          <a:endParaRPr lang="en-US"/>
        </a:p>
      </dgm:t>
    </dgm:pt>
    <dgm:pt modelId="{0745D9BE-44BF-46FA-B463-181B538EEAFE}" type="sibTrans" cxnId="{86A9D2B3-4845-4E01-AB21-A999699060B3}">
      <dgm:prSet/>
      <dgm:spPr/>
      <dgm:t>
        <a:bodyPr/>
        <a:lstStyle/>
        <a:p>
          <a:endParaRPr lang="en-US"/>
        </a:p>
      </dgm:t>
    </dgm:pt>
    <dgm:pt modelId="{6536CA9B-3FEF-4ECE-B2BB-65D14D873B8E}">
      <dgm:prSet/>
      <dgm:spPr/>
      <dgm:t>
        <a:bodyPr/>
        <a:lstStyle/>
        <a:p>
          <a:r>
            <a:rPr lang="en-US" b="0" i="0" baseline="0"/>
            <a:t>Atrial natriuretic peptide: dilates afferent arterioles, increasing GFR. </a:t>
          </a:r>
          <a:endParaRPr lang="en-US"/>
        </a:p>
      </dgm:t>
    </dgm:pt>
    <dgm:pt modelId="{6F6585B7-9E02-49ED-A54F-664520FA69FA}" type="parTrans" cxnId="{2487A305-FD1B-4725-834E-BFA05D729264}">
      <dgm:prSet/>
      <dgm:spPr/>
      <dgm:t>
        <a:bodyPr/>
        <a:lstStyle/>
        <a:p>
          <a:endParaRPr lang="en-US"/>
        </a:p>
      </dgm:t>
    </dgm:pt>
    <dgm:pt modelId="{8C44D34C-E64D-41A2-B73E-80E6B39599A8}" type="sibTrans" cxnId="{2487A305-FD1B-4725-834E-BFA05D729264}">
      <dgm:prSet/>
      <dgm:spPr/>
      <dgm:t>
        <a:bodyPr/>
        <a:lstStyle/>
        <a:p>
          <a:endParaRPr lang="en-US"/>
        </a:p>
      </dgm:t>
    </dgm:pt>
    <dgm:pt modelId="{6E5072E0-4FBF-4341-997F-7FE7E7D54D10}">
      <dgm:prSet/>
      <dgm:spPr/>
      <dgm:t>
        <a:bodyPr/>
        <a:lstStyle/>
        <a:p>
          <a:r>
            <a:rPr lang="en-US" b="0" i="0" baseline="0"/>
            <a:t>Renal diseases: can reduce GFR by damaging glomeruli or altering blood flow. </a:t>
          </a:r>
          <a:endParaRPr lang="en-US"/>
        </a:p>
      </dgm:t>
    </dgm:pt>
    <dgm:pt modelId="{FF0768BB-46A3-42EB-87F3-79776B56DF00}" type="parTrans" cxnId="{E879B340-B6A8-4B91-9D64-4E55B1FF496A}">
      <dgm:prSet/>
      <dgm:spPr/>
      <dgm:t>
        <a:bodyPr/>
        <a:lstStyle/>
        <a:p>
          <a:endParaRPr lang="en-US"/>
        </a:p>
      </dgm:t>
    </dgm:pt>
    <dgm:pt modelId="{795E640C-AD76-44DE-BAB8-96FBEAABC5F7}" type="sibTrans" cxnId="{E879B340-B6A8-4B91-9D64-4E55B1FF496A}">
      <dgm:prSet/>
      <dgm:spPr/>
      <dgm:t>
        <a:bodyPr/>
        <a:lstStyle/>
        <a:p>
          <a:endParaRPr lang="en-US"/>
        </a:p>
      </dgm:t>
    </dgm:pt>
    <dgm:pt modelId="{8507000B-5C51-4225-9CDF-E550DEE7CB2D}" type="pres">
      <dgm:prSet presAssocID="{DB9A461A-8654-44BB-9565-4A9789F50014}" presName="root" presStyleCnt="0">
        <dgm:presLayoutVars>
          <dgm:dir/>
          <dgm:resizeHandles val="exact"/>
        </dgm:presLayoutVars>
      </dgm:prSet>
      <dgm:spPr/>
    </dgm:pt>
    <dgm:pt modelId="{30FBE812-0425-4A1C-A18D-2FA11AC59247}" type="pres">
      <dgm:prSet presAssocID="{8741C4A0-0EDA-4970-9FFA-E5F61E8FC367}" presName="compNode" presStyleCnt="0"/>
      <dgm:spPr/>
    </dgm:pt>
    <dgm:pt modelId="{AA43E890-78C6-4C69-B942-F5A9A8BFF83E}" type="pres">
      <dgm:prSet presAssocID="{8741C4A0-0EDA-4970-9FFA-E5F61E8FC367}" presName="bgRect" presStyleLbl="bgShp" presStyleIdx="0" presStyleCnt="5"/>
      <dgm:spPr/>
    </dgm:pt>
    <dgm:pt modelId="{C690BA15-06BD-4EA3-8C86-33674EDE7BEB}" type="pres">
      <dgm:prSet presAssocID="{8741C4A0-0EDA-4970-9FFA-E5F61E8FC36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a:ext>
      </dgm:extLst>
    </dgm:pt>
    <dgm:pt modelId="{8585D36C-FF7C-46CB-B213-7E25566AEA05}" type="pres">
      <dgm:prSet presAssocID="{8741C4A0-0EDA-4970-9FFA-E5F61E8FC367}" presName="spaceRect" presStyleCnt="0"/>
      <dgm:spPr/>
    </dgm:pt>
    <dgm:pt modelId="{7048D21E-4136-4D4F-9D30-AF4112E88EA7}" type="pres">
      <dgm:prSet presAssocID="{8741C4A0-0EDA-4970-9FFA-E5F61E8FC367}" presName="parTx" presStyleLbl="revTx" presStyleIdx="0" presStyleCnt="5">
        <dgm:presLayoutVars>
          <dgm:chMax val="0"/>
          <dgm:chPref val="0"/>
        </dgm:presLayoutVars>
      </dgm:prSet>
      <dgm:spPr/>
    </dgm:pt>
    <dgm:pt modelId="{9E5DDCF5-0126-4C5C-B8C8-0B49CA603A5F}" type="pres">
      <dgm:prSet presAssocID="{CFCC4375-1B94-4739-A089-2539BC8C3789}" presName="sibTrans" presStyleCnt="0"/>
      <dgm:spPr/>
    </dgm:pt>
    <dgm:pt modelId="{316A8D93-9EC7-464B-B0FB-E354CB2C14EE}" type="pres">
      <dgm:prSet presAssocID="{10F13B2A-46CD-4B5F-BD8A-B5E4AE5E8DC5}" presName="compNode" presStyleCnt="0"/>
      <dgm:spPr/>
    </dgm:pt>
    <dgm:pt modelId="{00CCB7C6-0E92-4C72-ADEA-FD4C3D16206D}" type="pres">
      <dgm:prSet presAssocID="{10F13B2A-46CD-4B5F-BD8A-B5E4AE5E8DC5}" presName="bgRect" presStyleLbl="bgShp" presStyleIdx="1" presStyleCnt="5"/>
      <dgm:spPr/>
    </dgm:pt>
    <dgm:pt modelId="{9D69503D-79CF-4F4C-B3D8-4BF036D66062}" type="pres">
      <dgm:prSet presAssocID="{10F13B2A-46CD-4B5F-BD8A-B5E4AE5E8DC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NA"/>
        </a:ext>
      </dgm:extLst>
    </dgm:pt>
    <dgm:pt modelId="{5014113C-2ED2-4AF6-B90A-73AEB49FE09A}" type="pres">
      <dgm:prSet presAssocID="{10F13B2A-46CD-4B5F-BD8A-B5E4AE5E8DC5}" presName="spaceRect" presStyleCnt="0"/>
      <dgm:spPr/>
    </dgm:pt>
    <dgm:pt modelId="{F7C40C75-B755-48C1-A7B3-2DD166B8B0B1}" type="pres">
      <dgm:prSet presAssocID="{10F13B2A-46CD-4B5F-BD8A-B5E4AE5E8DC5}" presName="parTx" presStyleLbl="revTx" presStyleIdx="1" presStyleCnt="5">
        <dgm:presLayoutVars>
          <dgm:chMax val="0"/>
          <dgm:chPref val="0"/>
        </dgm:presLayoutVars>
      </dgm:prSet>
      <dgm:spPr/>
    </dgm:pt>
    <dgm:pt modelId="{CC6AB48A-776C-43D3-AFFE-72C76FF7A42F}" type="pres">
      <dgm:prSet presAssocID="{214F13CD-173A-4FD1-96F4-5CB36E7B40C4}" presName="sibTrans" presStyleCnt="0"/>
      <dgm:spPr/>
    </dgm:pt>
    <dgm:pt modelId="{08344F66-6362-4ED8-9E6F-C2548E2616AB}" type="pres">
      <dgm:prSet presAssocID="{FC012222-463D-4F7F-BD7B-D4DD2E121760}" presName="compNode" presStyleCnt="0"/>
      <dgm:spPr/>
    </dgm:pt>
    <dgm:pt modelId="{86969FE7-4BB5-460F-8B30-74EDE3CE503B}" type="pres">
      <dgm:prSet presAssocID="{FC012222-463D-4F7F-BD7B-D4DD2E121760}" presName="bgRect" presStyleLbl="bgShp" presStyleIdx="2" presStyleCnt="5"/>
      <dgm:spPr/>
    </dgm:pt>
    <dgm:pt modelId="{D96E2A8E-EBD7-4F0F-9318-26E8CAE80C87}" type="pres">
      <dgm:prSet presAssocID="{FC012222-463D-4F7F-BD7B-D4DD2E12176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edle"/>
        </a:ext>
      </dgm:extLst>
    </dgm:pt>
    <dgm:pt modelId="{3DCB1C4B-1DDA-482A-9A1F-AC8FDBC5B959}" type="pres">
      <dgm:prSet presAssocID="{FC012222-463D-4F7F-BD7B-D4DD2E121760}" presName="spaceRect" presStyleCnt="0"/>
      <dgm:spPr/>
    </dgm:pt>
    <dgm:pt modelId="{A73EA9E8-59BB-4835-8A15-A6E5F9714A76}" type="pres">
      <dgm:prSet presAssocID="{FC012222-463D-4F7F-BD7B-D4DD2E121760}" presName="parTx" presStyleLbl="revTx" presStyleIdx="2" presStyleCnt="5">
        <dgm:presLayoutVars>
          <dgm:chMax val="0"/>
          <dgm:chPref val="0"/>
        </dgm:presLayoutVars>
      </dgm:prSet>
      <dgm:spPr/>
    </dgm:pt>
    <dgm:pt modelId="{255AA832-960F-40BF-BF00-AA8BB0606A33}" type="pres">
      <dgm:prSet presAssocID="{0745D9BE-44BF-46FA-B463-181B538EEAFE}" presName="sibTrans" presStyleCnt="0"/>
      <dgm:spPr/>
    </dgm:pt>
    <dgm:pt modelId="{4792E43D-ABC0-4B57-87EF-3EA5603831C7}" type="pres">
      <dgm:prSet presAssocID="{6536CA9B-3FEF-4ECE-B2BB-65D14D873B8E}" presName="compNode" presStyleCnt="0"/>
      <dgm:spPr/>
    </dgm:pt>
    <dgm:pt modelId="{AACBA5B6-D613-4348-ADEE-19E8CD34F93F}" type="pres">
      <dgm:prSet presAssocID="{6536CA9B-3FEF-4ECE-B2BB-65D14D873B8E}" presName="bgRect" presStyleLbl="bgShp" presStyleIdx="3" presStyleCnt="5"/>
      <dgm:spPr/>
    </dgm:pt>
    <dgm:pt modelId="{BD29AC5F-6C68-4E3C-9624-7F494E78CC10}" type="pres">
      <dgm:prSet presAssocID="{6536CA9B-3FEF-4ECE-B2BB-65D14D873B8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V"/>
        </a:ext>
      </dgm:extLst>
    </dgm:pt>
    <dgm:pt modelId="{F0031F68-8E58-4EF6-8165-FA8654A1FE48}" type="pres">
      <dgm:prSet presAssocID="{6536CA9B-3FEF-4ECE-B2BB-65D14D873B8E}" presName="spaceRect" presStyleCnt="0"/>
      <dgm:spPr/>
    </dgm:pt>
    <dgm:pt modelId="{556D9801-D487-44C0-9CA7-52E2C4E44E91}" type="pres">
      <dgm:prSet presAssocID="{6536CA9B-3FEF-4ECE-B2BB-65D14D873B8E}" presName="parTx" presStyleLbl="revTx" presStyleIdx="3" presStyleCnt="5">
        <dgm:presLayoutVars>
          <dgm:chMax val="0"/>
          <dgm:chPref val="0"/>
        </dgm:presLayoutVars>
      </dgm:prSet>
      <dgm:spPr/>
    </dgm:pt>
    <dgm:pt modelId="{9F7ADA9E-7162-403E-BAF2-72B51D8D2DBA}" type="pres">
      <dgm:prSet presAssocID="{8C44D34C-E64D-41A2-B73E-80E6B39599A8}" presName="sibTrans" presStyleCnt="0"/>
      <dgm:spPr/>
    </dgm:pt>
    <dgm:pt modelId="{AD04C796-A052-4B7A-886B-50CAA01D01F7}" type="pres">
      <dgm:prSet presAssocID="{6E5072E0-4FBF-4341-997F-7FE7E7D54D10}" presName="compNode" presStyleCnt="0"/>
      <dgm:spPr/>
    </dgm:pt>
    <dgm:pt modelId="{FDB802AC-BDC3-421D-8331-6554E7F4EFCB}" type="pres">
      <dgm:prSet presAssocID="{6E5072E0-4FBF-4341-997F-7FE7E7D54D10}" presName="bgRect" presStyleLbl="bgShp" presStyleIdx="4" presStyleCnt="5"/>
      <dgm:spPr/>
    </dgm:pt>
    <dgm:pt modelId="{D65D1B0F-D6B9-40FD-B47F-7A4B3C62CB7E}" type="pres">
      <dgm:prSet presAssocID="{6E5072E0-4FBF-4341-997F-7FE7E7D54D1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Kidney"/>
        </a:ext>
      </dgm:extLst>
    </dgm:pt>
    <dgm:pt modelId="{4B7CED40-FC72-45C2-8497-9CAE67DD3E24}" type="pres">
      <dgm:prSet presAssocID="{6E5072E0-4FBF-4341-997F-7FE7E7D54D10}" presName="spaceRect" presStyleCnt="0"/>
      <dgm:spPr/>
    </dgm:pt>
    <dgm:pt modelId="{F2777107-8E14-4F1D-97C9-DACB46730BF5}" type="pres">
      <dgm:prSet presAssocID="{6E5072E0-4FBF-4341-997F-7FE7E7D54D10}" presName="parTx" presStyleLbl="revTx" presStyleIdx="4" presStyleCnt="5">
        <dgm:presLayoutVars>
          <dgm:chMax val="0"/>
          <dgm:chPref val="0"/>
        </dgm:presLayoutVars>
      </dgm:prSet>
      <dgm:spPr/>
    </dgm:pt>
  </dgm:ptLst>
  <dgm:cxnLst>
    <dgm:cxn modelId="{2487A305-FD1B-4725-834E-BFA05D729264}" srcId="{DB9A461A-8654-44BB-9565-4A9789F50014}" destId="{6536CA9B-3FEF-4ECE-B2BB-65D14D873B8E}" srcOrd="3" destOrd="0" parTransId="{6F6585B7-9E02-49ED-A54F-664520FA69FA}" sibTransId="{8C44D34C-E64D-41A2-B73E-80E6B39599A8}"/>
    <dgm:cxn modelId="{945DBC15-73B2-445A-89E4-4A93E36AB37D}" type="presOf" srcId="{6536CA9B-3FEF-4ECE-B2BB-65D14D873B8E}" destId="{556D9801-D487-44C0-9CA7-52E2C4E44E91}" srcOrd="0" destOrd="0" presId="urn:microsoft.com/office/officeart/2018/2/layout/IconVerticalSolidList"/>
    <dgm:cxn modelId="{3F9A2523-5F49-4B0F-A7F8-6C83541DFA83}" type="presOf" srcId="{FC012222-463D-4F7F-BD7B-D4DD2E121760}" destId="{A73EA9E8-59BB-4835-8A15-A6E5F9714A76}" srcOrd="0" destOrd="0" presId="urn:microsoft.com/office/officeart/2018/2/layout/IconVerticalSolidList"/>
    <dgm:cxn modelId="{E879B340-B6A8-4B91-9D64-4E55B1FF496A}" srcId="{DB9A461A-8654-44BB-9565-4A9789F50014}" destId="{6E5072E0-4FBF-4341-997F-7FE7E7D54D10}" srcOrd="4" destOrd="0" parTransId="{FF0768BB-46A3-42EB-87F3-79776B56DF00}" sibTransId="{795E640C-AD76-44DE-BAB8-96FBEAABC5F7}"/>
    <dgm:cxn modelId="{75D39E45-CE7F-4303-8357-524674AECE32}" type="presOf" srcId="{DB9A461A-8654-44BB-9565-4A9789F50014}" destId="{8507000B-5C51-4225-9CDF-E550DEE7CB2D}" srcOrd="0" destOrd="0" presId="urn:microsoft.com/office/officeart/2018/2/layout/IconVerticalSolidList"/>
    <dgm:cxn modelId="{535ED87E-E556-4DC6-8486-67902BB9E1E1}" type="presOf" srcId="{6E5072E0-4FBF-4341-997F-7FE7E7D54D10}" destId="{F2777107-8E14-4F1D-97C9-DACB46730BF5}" srcOrd="0" destOrd="0" presId="urn:microsoft.com/office/officeart/2018/2/layout/IconVerticalSolidList"/>
    <dgm:cxn modelId="{FB12AEB0-077F-48A1-A2E5-33BC6A04E257}" srcId="{DB9A461A-8654-44BB-9565-4A9789F50014}" destId="{10F13B2A-46CD-4B5F-BD8A-B5E4AE5E8DC5}" srcOrd="1" destOrd="0" parTransId="{6D636917-D078-4C00-8B6F-075E92C851A3}" sibTransId="{214F13CD-173A-4FD1-96F4-5CB36E7B40C4}"/>
    <dgm:cxn modelId="{86A9D2B3-4845-4E01-AB21-A999699060B3}" srcId="{DB9A461A-8654-44BB-9565-4A9789F50014}" destId="{FC012222-463D-4F7F-BD7B-D4DD2E121760}" srcOrd="2" destOrd="0" parTransId="{44C6EF34-E35F-4AAE-A6EF-B31A2B58526E}" sibTransId="{0745D9BE-44BF-46FA-B463-181B538EEAFE}"/>
    <dgm:cxn modelId="{4C2EBCD4-3BC3-48A0-9581-2140D1468527}" srcId="{DB9A461A-8654-44BB-9565-4A9789F50014}" destId="{8741C4A0-0EDA-4970-9FFA-E5F61E8FC367}" srcOrd="0" destOrd="0" parTransId="{97E189CD-B9B3-4FA3-9D68-5A998EADB0B3}" sibTransId="{CFCC4375-1B94-4739-A089-2539BC8C3789}"/>
    <dgm:cxn modelId="{11AA9EDF-93D3-47EA-8C65-FCDA2CC4F4D0}" type="presOf" srcId="{10F13B2A-46CD-4B5F-BD8A-B5E4AE5E8DC5}" destId="{F7C40C75-B755-48C1-A7B3-2DD166B8B0B1}" srcOrd="0" destOrd="0" presId="urn:microsoft.com/office/officeart/2018/2/layout/IconVerticalSolidList"/>
    <dgm:cxn modelId="{1CA7CDEA-74AD-4D47-AFFF-C369048C2E06}" type="presOf" srcId="{8741C4A0-0EDA-4970-9FFA-E5F61E8FC367}" destId="{7048D21E-4136-4D4F-9D30-AF4112E88EA7}" srcOrd="0" destOrd="0" presId="urn:microsoft.com/office/officeart/2018/2/layout/IconVerticalSolidList"/>
    <dgm:cxn modelId="{7B9CC57C-853B-4786-A1B2-3B4F769FCE84}" type="presParOf" srcId="{8507000B-5C51-4225-9CDF-E550DEE7CB2D}" destId="{30FBE812-0425-4A1C-A18D-2FA11AC59247}" srcOrd="0" destOrd="0" presId="urn:microsoft.com/office/officeart/2018/2/layout/IconVerticalSolidList"/>
    <dgm:cxn modelId="{D0B39F69-4DBF-43E1-80E1-3531EC2E4253}" type="presParOf" srcId="{30FBE812-0425-4A1C-A18D-2FA11AC59247}" destId="{AA43E890-78C6-4C69-B942-F5A9A8BFF83E}" srcOrd="0" destOrd="0" presId="urn:microsoft.com/office/officeart/2018/2/layout/IconVerticalSolidList"/>
    <dgm:cxn modelId="{5BA11A90-EE2F-4ACD-B51B-FDDEE0808ABA}" type="presParOf" srcId="{30FBE812-0425-4A1C-A18D-2FA11AC59247}" destId="{C690BA15-06BD-4EA3-8C86-33674EDE7BEB}" srcOrd="1" destOrd="0" presId="urn:microsoft.com/office/officeart/2018/2/layout/IconVerticalSolidList"/>
    <dgm:cxn modelId="{E9511290-060E-491F-B211-1AE1EBBCEA06}" type="presParOf" srcId="{30FBE812-0425-4A1C-A18D-2FA11AC59247}" destId="{8585D36C-FF7C-46CB-B213-7E25566AEA05}" srcOrd="2" destOrd="0" presId="urn:microsoft.com/office/officeart/2018/2/layout/IconVerticalSolidList"/>
    <dgm:cxn modelId="{18C9C7E8-C004-4DD5-BDA3-D17C88A9DB15}" type="presParOf" srcId="{30FBE812-0425-4A1C-A18D-2FA11AC59247}" destId="{7048D21E-4136-4D4F-9D30-AF4112E88EA7}" srcOrd="3" destOrd="0" presId="urn:microsoft.com/office/officeart/2018/2/layout/IconVerticalSolidList"/>
    <dgm:cxn modelId="{053A63B1-3B43-4B03-937D-A7BE65899DCF}" type="presParOf" srcId="{8507000B-5C51-4225-9CDF-E550DEE7CB2D}" destId="{9E5DDCF5-0126-4C5C-B8C8-0B49CA603A5F}" srcOrd="1" destOrd="0" presId="urn:microsoft.com/office/officeart/2018/2/layout/IconVerticalSolidList"/>
    <dgm:cxn modelId="{517107F4-7B7F-4E04-95DB-2E1135F90F8C}" type="presParOf" srcId="{8507000B-5C51-4225-9CDF-E550DEE7CB2D}" destId="{316A8D93-9EC7-464B-B0FB-E354CB2C14EE}" srcOrd="2" destOrd="0" presId="urn:microsoft.com/office/officeart/2018/2/layout/IconVerticalSolidList"/>
    <dgm:cxn modelId="{B304FEE2-9F8C-4E09-BAAE-D090244101C7}" type="presParOf" srcId="{316A8D93-9EC7-464B-B0FB-E354CB2C14EE}" destId="{00CCB7C6-0E92-4C72-ADEA-FD4C3D16206D}" srcOrd="0" destOrd="0" presId="urn:microsoft.com/office/officeart/2018/2/layout/IconVerticalSolidList"/>
    <dgm:cxn modelId="{469ED870-1513-4531-B47D-31999346C0C0}" type="presParOf" srcId="{316A8D93-9EC7-464B-B0FB-E354CB2C14EE}" destId="{9D69503D-79CF-4F4C-B3D8-4BF036D66062}" srcOrd="1" destOrd="0" presId="urn:microsoft.com/office/officeart/2018/2/layout/IconVerticalSolidList"/>
    <dgm:cxn modelId="{1BD87F0B-D4DF-49C8-84C2-9D34F6C71AB0}" type="presParOf" srcId="{316A8D93-9EC7-464B-B0FB-E354CB2C14EE}" destId="{5014113C-2ED2-4AF6-B90A-73AEB49FE09A}" srcOrd="2" destOrd="0" presId="urn:microsoft.com/office/officeart/2018/2/layout/IconVerticalSolidList"/>
    <dgm:cxn modelId="{7C073193-A280-45E8-98DA-F039ED65FC46}" type="presParOf" srcId="{316A8D93-9EC7-464B-B0FB-E354CB2C14EE}" destId="{F7C40C75-B755-48C1-A7B3-2DD166B8B0B1}" srcOrd="3" destOrd="0" presId="urn:microsoft.com/office/officeart/2018/2/layout/IconVerticalSolidList"/>
    <dgm:cxn modelId="{4580421B-4243-48DD-9F0B-F19EF302596B}" type="presParOf" srcId="{8507000B-5C51-4225-9CDF-E550DEE7CB2D}" destId="{CC6AB48A-776C-43D3-AFFE-72C76FF7A42F}" srcOrd="3" destOrd="0" presId="urn:microsoft.com/office/officeart/2018/2/layout/IconVerticalSolidList"/>
    <dgm:cxn modelId="{A961EF99-751F-487E-8260-76A28ECAAB58}" type="presParOf" srcId="{8507000B-5C51-4225-9CDF-E550DEE7CB2D}" destId="{08344F66-6362-4ED8-9E6F-C2548E2616AB}" srcOrd="4" destOrd="0" presId="urn:microsoft.com/office/officeart/2018/2/layout/IconVerticalSolidList"/>
    <dgm:cxn modelId="{E586CBDB-B27E-4D56-90ED-404D9475C74A}" type="presParOf" srcId="{08344F66-6362-4ED8-9E6F-C2548E2616AB}" destId="{86969FE7-4BB5-460F-8B30-74EDE3CE503B}" srcOrd="0" destOrd="0" presId="urn:microsoft.com/office/officeart/2018/2/layout/IconVerticalSolidList"/>
    <dgm:cxn modelId="{3C940AD8-8232-4428-AB3A-A482BDE3FC57}" type="presParOf" srcId="{08344F66-6362-4ED8-9E6F-C2548E2616AB}" destId="{D96E2A8E-EBD7-4F0F-9318-26E8CAE80C87}" srcOrd="1" destOrd="0" presId="urn:microsoft.com/office/officeart/2018/2/layout/IconVerticalSolidList"/>
    <dgm:cxn modelId="{5BA3BD75-9237-40EB-B7A6-F167C5B338BE}" type="presParOf" srcId="{08344F66-6362-4ED8-9E6F-C2548E2616AB}" destId="{3DCB1C4B-1DDA-482A-9A1F-AC8FDBC5B959}" srcOrd="2" destOrd="0" presId="urn:microsoft.com/office/officeart/2018/2/layout/IconVerticalSolidList"/>
    <dgm:cxn modelId="{2DF6876B-C5C0-4995-94E6-7C071B6D25BF}" type="presParOf" srcId="{08344F66-6362-4ED8-9E6F-C2548E2616AB}" destId="{A73EA9E8-59BB-4835-8A15-A6E5F9714A76}" srcOrd="3" destOrd="0" presId="urn:microsoft.com/office/officeart/2018/2/layout/IconVerticalSolidList"/>
    <dgm:cxn modelId="{00CB2DD3-EAC2-449A-ACD8-0A2592910A05}" type="presParOf" srcId="{8507000B-5C51-4225-9CDF-E550DEE7CB2D}" destId="{255AA832-960F-40BF-BF00-AA8BB0606A33}" srcOrd="5" destOrd="0" presId="urn:microsoft.com/office/officeart/2018/2/layout/IconVerticalSolidList"/>
    <dgm:cxn modelId="{FE91CE00-A033-46E3-9C42-F32D3C614F97}" type="presParOf" srcId="{8507000B-5C51-4225-9CDF-E550DEE7CB2D}" destId="{4792E43D-ABC0-4B57-87EF-3EA5603831C7}" srcOrd="6" destOrd="0" presId="urn:microsoft.com/office/officeart/2018/2/layout/IconVerticalSolidList"/>
    <dgm:cxn modelId="{C4981884-454B-4244-AAA1-99F7DE72A801}" type="presParOf" srcId="{4792E43D-ABC0-4B57-87EF-3EA5603831C7}" destId="{AACBA5B6-D613-4348-ADEE-19E8CD34F93F}" srcOrd="0" destOrd="0" presId="urn:microsoft.com/office/officeart/2018/2/layout/IconVerticalSolidList"/>
    <dgm:cxn modelId="{950EC6FD-9498-4AF5-AD31-AF112EE6792E}" type="presParOf" srcId="{4792E43D-ABC0-4B57-87EF-3EA5603831C7}" destId="{BD29AC5F-6C68-4E3C-9624-7F494E78CC10}" srcOrd="1" destOrd="0" presId="urn:microsoft.com/office/officeart/2018/2/layout/IconVerticalSolidList"/>
    <dgm:cxn modelId="{8F6C99E5-031D-4EEB-A9E7-EF49735337A4}" type="presParOf" srcId="{4792E43D-ABC0-4B57-87EF-3EA5603831C7}" destId="{F0031F68-8E58-4EF6-8165-FA8654A1FE48}" srcOrd="2" destOrd="0" presId="urn:microsoft.com/office/officeart/2018/2/layout/IconVerticalSolidList"/>
    <dgm:cxn modelId="{8A00F8EA-DE56-426A-9CCF-CE88A6BF2D6B}" type="presParOf" srcId="{4792E43D-ABC0-4B57-87EF-3EA5603831C7}" destId="{556D9801-D487-44C0-9CA7-52E2C4E44E91}" srcOrd="3" destOrd="0" presId="urn:microsoft.com/office/officeart/2018/2/layout/IconVerticalSolidList"/>
    <dgm:cxn modelId="{11BEFBC1-0709-4114-BCC3-3000CB392C33}" type="presParOf" srcId="{8507000B-5C51-4225-9CDF-E550DEE7CB2D}" destId="{9F7ADA9E-7162-403E-BAF2-72B51D8D2DBA}" srcOrd="7" destOrd="0" presId="urn:microsoft.com/office/officeart/2018/2/layout/IconVerticalSolidList"/>
    <dgm:cxn modelId="{A810E672-CC92-4259-9069-96C7159C08BE}" type="presParOf" srcId="{8507000B-5C51-4225-9CDF-E550DEE7CB2D}" destId="{AD04C796-A052-4B7A-886B-50CAA01D01F7}" srcOrd="8" destOrd="0" presId="urn:microsoft.com/office/officeart/2018/2/layout/IconVerticalSolidList"/>
    <dgm:cxn modelId="{D07A9CFD-CC1F-476C-A1D4-4076E0FDC44D}" type="presParOf" srcId="{AD04C796-A052-4B7A-886B-50CAA01D01F7}" destId="{FDB802AC-BDC3-421D-8331-6554E7F4EFCB}" srcOrd="0" destOrd="0" presId="urn:microsoft.com/office/officeart/2018/2/layout/IconVerticalSolidList"/>
    <dgm:cxn modelId="{98B868D3-E7D1-47EA-8F81-F5D8878DA7D2}" type="presParOf" srcId="{AD04C796-A052-4B7A-886B-50CAA01D01F7}" destId="{D65D1B0F-D6B9-40FD-B47F-7A4B3C62CB7E}" srcOrd="1" destOrd="0" presId="urn:microsoft.com/office/officeart/2018/2/layout/IconVerticalSolidList"/>
    <dgm:cxn modelId="{8E9578E4-F297-42FF-87EC-A1F6C545F16D}" type="presParOf" srcId="{AD04C796-A052-4B7A-886B-50CAA01D01F7}" destId="{4B7CED40-FC72-45C2-8497-9CAE67DD3E24}" srcOrd="2" destOrd="0" presId="urn:microsoft.com/office/officeart/2018/2/layout/IconVerticalSolidList"/>
    <dgm:cxn modelId="{92EEEF55-DA10-4CEF-9989-90272FF2B847}" type="presParOf" srcId="{AD04C796-A052-4B7A-886B-50CAA01D01F7}" destId="{F2777107-8E14-4F1D-97C9-DACB46730BF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C25E1-C862-4124-9FE9-C1E1BF98207F}">
      <dsp:nvSpPr>
        <dsp:cNvPr id="0" name=""/>
        <dsp:cNvSpPr/>
      </dsp:nvSpPr>
      <dsp:spPr>
        <a:xfrm>
          <a:off x="0" y="64156"/>
          <a:ext cx="10515600" cy="79852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a:t>The resistance of afferent and efferent arterioles significantly influences GFR. </a:t>
          </a:r>
          <a:endParaRPr lang="en-US" sz="2000" kern="1200"/>
        </a:p>
      </dsp:txBody>
      <dsp:txXfrm>
        <a:off x="38981" y="103137"/>
        <a:ext cx="10437638" cy="720563"/>
      </dsp:txXfrm>
    </dsp:sp>
    <dsp:sp modelId="{4DF5D0FF-66A3-40B9-A03D-C70E58EEEE95}">
      <dsp:nvSpPr>
        <dsp:cNvPr id="0" name=""/>
        <dsp:cNvSpPr/>
      </dsp:nvSpPr>
      <dsp:spPr>
        <a:xfrm>
          <a:off x="0" y="920281"/>
          <a:ext cx="10515600" cy="798525"/>
        </a:xfrm>
        <a:prstGeom prst="roundRect">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a:t>Afferent arteriole: controls blood flow into the glomerulus. </a:t>
          </a:r>
          <a:endParaRPr lang="en-US" sz="2000" kern="1200"/>
        </a:p>
      </dsp:txBody>
      <dsp:txXfrm>
        <a:off x="38981" y="959262"/>
        <a:ext cx="10437638" cy="720563"/>
      </dsp:txXfrm>
    </dsp:sp>
    <dsp:sp modelId="{E295C140-F317-4F88-8C59-52AA9DD76E4C}">
      <dsp:nvSpPr>
        <dsp:cNvPr id="0" name=""/>
        <dsp:cNvSpPr/>
      </dsp:nvSpPr>
      <dsp:spPr>
        <a:xfrm>
          <a:off x="0" y="1776406"/>
          <a:ext cx="10515600" cy="798525"/>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a:t>Efferent arteriole: maintains high hydrostatic pressure in glomerular capillaries. </a:t>
          </a:r>
          <a:endParaRPr lang="en-US" sz="2000" kern="1200"/>
        </a:p>
      </dsp:txBody>
      <dsp:txXfrm>
        <a:off x="38981" y="1815387"/>
        <a:ext cx="10437638" cy="720563"/>
      </dsp:txXfrm>
    </dsp:sp>
    <dsp:sp modelId="{23B27B07-7F75-4D51-8FAE-5046B2F50FF8}">
      <dsp:nvSpPr>
        <dsp:cNvPr id="0" name=""/>
        <dsp:cNvSpPr/>
      </dsp:nvSpPr>
      <dsp:spPr>
        <a:xfrm>
          <a:off x="0" y="2632531"/>
          <a:ext cx="10515600" cy="798525"/>
        </a:xfrm>
        <a:prstGeom prst="roundRect">
          <a:avLst/>
        </a:prstGeom>
        <a:solidFill>
          <a:schemeClr val="accent2">
            <a:hueOff val="4832710"/>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a:t>Constriction of the efferent arteriole increases GFR by increasing glomerular capillary pressure. </a:t>
          </a:r>
          <a:endParaRPr lang="en-US" sz="2000" kern="1200"/>
        </a:p>
      </dsp:txBody>
      <dsp:txXfrm>
        <a:off x="38981" y="2671512"/>
        <a:ext cx="10437638" cy="720563"/>
      </dsp:txXfrm>
    </dsp:sp>
    <dsp:sp modelId="{2F116AEF-BB6E-448B-8D24-3EC6E37C50EB}">
      <dsp:nvSpPr>
        <dsp:cNvPr id="0" name=""/>
        <dsp:cNvSpPr/>
      </dsp:nvSpPr>
      <dsp:spPr>
        <a:xfrm>
          <a:off x="0" y="3488656"/>
          <a:ext cx="10515600" cy="798525"/>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a:t>Dilation of the afferent arteriole increases both renal blood flow and GFR. </a:t>
          </a:r>
          <a:endParaRPr lang="en-US" sz="2000" kern="1200"/>
        </a:p>
      </dsp:txBody>
      <dsp:txXfrm>
        <a:off x="38981" y="3527637"/>
        <a:ext cx="10437638" cy="720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3E890-78C6-4C69-B942-F5A9A8BFF83E}">
      <dsp:nvSpPr>
        <dsp:cNvPr id="0" name=""/>
        <dsp:cNvSpPr/>
      </dsp:nvSpPr>
      <dsp:spPr>
        <a:xfrm>
          <a:off x="0" y="4366"/>
          <a:ext cx="6245265" cy="9301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90BA15-06BD-4EA3-8C86-33674EDE7BEB}">
      <dsp:nvSpPr>
        <dsp:cNvPr id="0" name=""/>
        <dsp:cNvSpPr/>
      </dsp:nvSpPr>
      <dsp:spPr>
        <a:xfrm>
          <a:off x="281355" y="213639"/>
          <a:ext cx="511556" cy="5115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48D21E-4136-4D4F-9D30-AF4112E88EA7}">
      <dsp:nvSpPr>
        <dsp:cNvPr id="0" name=""/>
        <dsp:cNvSpPr/>
      </dsp:nvSpPr>
      <dsp:spPr>
        <a:xfrm>
          <a:off x="1074268" y="4366"/>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90000"/>
            </a:lnSpc>
            <a:spcBef>
              <a:spcPct val="0"/>
            </a:spcBef>
            <a:spcAft>
              <a:spcPct val="35000"/>
            </a:spcAft>
            <a:buNone/>
          </a:pPr>
          <a:r>
            <a:rPr lang="en-US" sz="1900" b="0" i="0" kern="1200" baseline="0"/>
            <a:t>Sympathetic nervous system: activation causes vasoconstriction, reducing GFR. </a:t>
          </a:r>
          <a:endParaRPr lang="en-US" sz="1900" kern="1200"/>
        </a:p>
      </dsp:txBody>
      <dsp:txXfrm>
        <a:off x="1074268" y="4366"/>
        <a:ext cx="5170996" cy="930102"/>
      </dsp:txXfrm>
    </dsp:sp>
    <dsp:sp modelId="{00CCB7C6-0E92-4C72-ADEA-FD4C3D16206D}">
      <dsp:nvSpPr>
        <dsp:cNvPr id="0" name=""/>
        <dsp:cNvSpPr/>
      </dsp:nvSpPr>
      <dsp:spPr>
        <a:xfrm>
          <a:off x="0" y="1166994"/>
          <a:ext cx="6245265" cy="9301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69503D-79CF-4F4C-B3D8-4BF036D66062}">
      <dsp:nvSpPr>
        <dsp:cNvPr id="0" name=""/>
        <dsp:cNvSpPr/>
      </dsp:nvSpPr>
      <dsp:spPr>
        <a:xfrm>
          <a:off x="281355" y="1376267"/>
          <a:ext cx="511556" cy="5115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C40C75-B755-48C1-A7B3-2DD166B8B0B1}">
      <dsp:nvSpPr>
        <dsp:cNvPr id="0" name=""/>
        <dsp:cNvSpPr/>
      </dsp:nvSpPr>
      <dsp:spPr>
        <a:xfrm>
          <a:off x="1074268" y="1166994"/>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90000"/>
            </a:lnSpc>
            <a:spcBef>
              <a:spcPct val="0"/>
            </a:spcBef>
            <a:spcAft>
              <a:spcPct val="35000"/>
            </a:spcAft>
            <a:buNone/>
          </a:pPr>
          <a:r>
            <a:rPr lang="en-US" sz="1900" b="0" i="0" kern="1200" baseline="0"/>
            <a:t>Hormones: </a:t>
          </a:r>
          <a:endParaRPr lang="en-US" sz="1900" kern="1200"/>
        </a:p>
      </dsp:txBody>
      <dsp:txXfrm>
        <a:off x="1074268" y="1166994"/>
        <a:ext cx="5170996" cy="930102"/>
      </dsp:txXfrm>
    </dsp:sp>
    <dsp:sp modelId="{86969FE7-4BB5-460F-8B30-74EDE3CE503B}">
      <dsp:nvSpPr>
        <dsp:cNvPr id="0" name=""/>
        <dsp:cNvSpPr/>
      </dsp:nvSpPr>
      <dsp:spPr>
        <a:xfrm>
          <a:off x="0" y="2329622"/>
          <a:ext cx="6245265" cy="9301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6E2A8E-EBD7-4F0F-9318-26E8CAE80C87}">
      <dsp:nvSpPr>
        <dsp:cNvPr id="0" name=""/>
        <dsp:cNvSpPr/>
      </dsp:nvSpPr>
      <dsp:spPr>
        <a:xfrm>
          <a:off x="281355" y="2538895"/>
          <a:ext cx="511556" cy="5115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3EA9E8-59BB-4835-8A15-A6E5F9714A76}">
      <dsp:nvSpPr>
        <dsp:cNvPr id="0" name=""/>
        <dsp:cNvSpPr/>
      </dsp:nvSpPr>
      <dsp:spPr>
        <a:xfrm>
          <a:off x="1074268" y="2329622"/>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90000"/>
            </a:lnSpc>
            <a:spcBef>
              <a:spcPct val="0"/>
            </a:spcBef>
            <a:spcAft>
              <a:spcPct val="35000"/>
            </a:spcAft>
            <a:buNone/>
          </a:pPr>
          <a:r>
            <a:rPr lang="en-US" sz="1900" b="0" i="0" kern="1200" baseline="0"/>
            <a:t>Angiotensin II: constricts efferent arterioles more than afferent, increasing GFR. </a:t>
          </a:r>
          <a:endParaRPr lang="en-US" sz="1900" kern="1200"/>
        </a:p>
      </dsp:txBody>
      <dsp:txXfrm>
        <a:off x="1074268" y="2329622"/>
        <a:ext cx="5170996" cy="930102"/>
      </dsp:txXfrm>
    </dsp:sp>
    <dsp:sp modelId="{AACBA5B6-D613-4348-ADEE-19E8CD34F93F}">
      <dsp:nvSpPr>
        <dsp:cNvPr id="0" name=""/>
        <dsp:cNvSpPr/>
      </dsp:nvSpPr>
      <dsp:spPr>
        <a:xfrm>
          <a:off x="0" y="3492250"/>
          <a:ext cx="6245265" cy="93010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29AC5F-6C68-4E3C-9624-7F494E78CC10}">
      <dsp:nvSpPr>
        <dsp:cNvPr id="0" name=""/>
        <dsp:cNvSpPr/>
      </dsp:nvSpPr>
      <dsp:spPr>
        <a:xfrm>
          <a:off x="281355" y="3701523"/>
          <a:ext cx="511556" cy="5115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6D9801-D487-44C0-9CA7-52E2C4E44E91}">
      <dsp:nvSpPr>
        <dsp:cNvPr id="0" name=""/>
        <dsp:cNvSpPr/>
      </dsp:nvSpPr>
      <dsp:spPr>
        <a:xfrm>
          <a:off x="1074268" y="3492250"/>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90000"/>
            </a:lnSpc>
            <a:spcBef>
              <a:spcPct val="0"/>
            </a:spcBef>
            <a:spcAft>
              <a:spcPct val="35000"/>
            </a:spcAft>
            <a:buNone/>
          </a:pPr>
          <a:r>
            <a:rPr lang="en-US" sz="1900" b="0" i="0" kern="1200" baseline="0"/>
            <a:t>Atrial natriuretic peptide: dilates afferent arterioles, increasing GFR. </a:t>
          </a:r>
          <a:endParaRPr lang="en-US" sz="1900" kern="1200"/>
        </a:p>
      </dsp:txBody>
      <dsp:txXfrm>
        <a:off x="1074268" y="3492250"/>
        <a:ext cx="5170996" cy="930102"/>
      </dsp:txXfrm>
    </dsp:sp>
    <dsp:sp modelId="{FDB802AC-BDC3-421D-8331-6554E7F4EFCB}">
      <dsp:nvSpPr>
        <dsp:cNvPr id="0" name=""/>
        <dsp:cNvSpPr/>
      </dsp:nvSpPr>
      <dsp:spPr>
        <a:xfrm>
          <a:off x="0" y="4654878"/>
          <a:ext cx="6245265" cy="93010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5D1B0F-D6B9-40FD-B47F-7A4B3C62CB7E}">
      <dsp:nvSpPr>
        <dsp:cNvPr id="0" name=""/>
        <dsp:cNvSpPr/>
      </dsp:nvSpPr>
      <dsp:spPr>
        <a:xfrm>
          <a:off x="281355" y="4864151"/>
          <a:ext cx="511556" cy="5115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777107-8E14-4F1D-97C9-DACB46730BF5}">
      <dsp:nvSpPr>
        <dsp:cNvPr id="0" name=""/>
        <dsp:cNvSpPr/>
      </dsp:nvSpPr>
      <dsp:spPr>
        <a:xfrm>
          <a:off x="1074268" y="4654878"/>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90000"/>
            </a:lnSpc>
            <a:spcBef>
              <a:spcPct val="0"/>
            </a:spcBef>
            <a:spcAft>
              <a:spcPct val="35000"/>
            </a:spcAft>
            <a:buNone/>
          </a:pPr>
          <a:r>
            <a:rPr lang="en-US" sz="1900" b="0" i="0" kern="1200" baseline="0"/>
            <a:t>Renal diseases: can reduce GFR by damaging glomeruli or altering blood flow. </a:t>
          </a:r>
          <a:endParaRPr lang="en-US" sz="1900" kern="1200"/>
        </a:p>
      </dsp:txBody>
      <dsp:txXfrm>
        <a:off x="1074268" y="4654878"/>
        <a:ext cx="5170996" cy="9301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F8399-AC4A-40C9-9D23-A8A9735EF090}" type="datetimeFigureOut">
              <a:t>2/15/2026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89808-D149-4D65-ACFF-78707E3E8E4E}" type="slidenum">
              <a:t>‹#›</a:t>
            </a:fld>
            <a:endParaRPr lang="en-US"/>
          </a:p>
        </p:txBody>
      </p:sp>
    </p:spTree>
    <p:extLst>
      <p:ext uri="{BB962C8B-B14F-4D97-AF65-F5344CB8AC3E}">
        <p14:creationId xmlns:p14="http://schemas.microsoft.com/office/powerpoint/2010/main" val="1774771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928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68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4729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6208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3938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0772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9CB96A-F10F-4CB9-8CC6-20F0E69483DC}" type="datetime1">
              <a:rPr lang="en-GB" smtClean="0"/>
              <a:t>15/02/2026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4978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A76B9-3FE4-48BF-BE3C-9764DEE0B939}" type="datetime1">
              <a:rPr lang="en-GB" smtClean="0"/>
              <a:t>15/02/2026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01803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8F8CCD-3F47-4980-BA5B-AC6DF91B4D7C}" type="datetime1">
              <a:rPr lang="en-GB" smtClean="0"/>
              <a:t>15/02/2026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834615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4240055F-A151-4942-9B3C-B41E624D6C5F}" type="datetime1">
              <a:rPr lang="en-GB" smtClean="0"/>
              <a:t>15/02/2026</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r>
              <a:rPr lang="en-US"/>
              <a:t>Zhikal Omar Khudhur</a:t>
            </a:r>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073199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424C34-C073-46B7-9F7B-D64EB831B808}" type="datetime1">
              <a:rPr lang="en-GB" smtClean="0"/>
              <a:t>15/02/2026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31677" y="449420"/>
            <a:ext cx="1187046" cy="1070287"/>
          </a:xfrm>
          <a:prstGeom prst="rect">
            <a:avLst/>
          </a:prstGeom>
        </p:spPr>
      </p:pic>
    </p:spTree>
    <p:extLst>
      <p:ext uri="{BB962C8B-B14F-4D97-AF65-F5344CB8AC3E}">
        <p14:creationId xmlns:p14="http://schemas.microsoft.com/office/powerpoint/2010/main" val="4208960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9D130471-7B68-41E4-9425-1B54743559F4}" type="datetime1">
              <a:rPr lang="en-GB" smtClean="0"/>
              <a:t>15/02/2026</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331652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56E998-7741-4303-A0A0-FAE1FCAAE29A}" type="datetime1">
              <a:rPr lang="en-GB" smtClean="0"/>
              <a:t>15/02/2026</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2582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DF40BE-E5B6-4BDA-9018-9A76C20976C6}" type="datetime1">
              <a:rPr lang="en-GB" smtClean="0"/>
              <a:t>15/02/2026</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986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200746-2402-4BC5-B5A2-AA52A158314D}" type="datetime1">
              <a:rPr lang="en-GB" smtClean="0"/>
              <a:t>15/02/2026</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8240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1A352-2F73-47F6-86A9-FC369D29B31B}" type="datetime1">
              <a:rPr lang="en-GB" smtClean="0"/>
              <a:t>15/02/2026</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589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073883B0-4A41-48C0-A0F9-1380E4649DF7}" type="datetime1">
              <a:rPr lang="en-GB" smtClean="0"/>
              <a:t>15/02/2026</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r>
              <a:rPr lang="en-US"/>
              <a:t>Zhikal Omar Khudhur</a:t>
            </a:r>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94363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0CE94-2F74-4E7C-B472-32E1EB96FEA3}" type="datetime1">
              <a:rPr lang="en-GB" smtClean="0"/>
              <a:t>15/02/2026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7701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57E9B3A1-AA5A-4DB3-9AD9-C8F9A75355C0}" type="datetime1">
              <a:rPr lang="en-GB" smtClean="0"/>
              <a:t>15/02/2026</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r>
              <a:rPr lang="en-US"/>
              <a:t>Zhikal Omar Khudhur</a:t>
            </a:r>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6566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AB3DFD-FDBE-48B7-A9F1-3E6A1A04F3AF}" type="datetime1">
              <a:rPr lang="en-GB" smtClean="0"/>
              <a:t>15/02/2026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14269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7977A6-AAC5-47FF-8D33-C8AEB987DC5B}" type="datetime1">
              <a:rPr lang="en-GB" smtClean="0"/>
              <a:t>15/02/2026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30084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solidFill>
                  <a:prstClr val="black">
                    <a:tint val="75000"/>
                  </a:prstClr>
                </a:solidFill>
              </a:rPr>
              <a:t>Zhikal Omar Khudhur</a:t>
            </a:r>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EFE9EA0-B658-4777-B918-A407D4F45A41}" type="datetime1">
              <a:rPr lang="en-GB" smtClean="0">
                <a:solidFill>
                  <a:prstClr val="black">
                    <a:tint val="75000"/>
                  </a:prstClr>
                </a:solidFill>
              </a:rPr>
              <a:t>15/02/2026</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95463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9EF12F-D662-4D1B-9038-EACA16E00CC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EBB03C78-BB6B-4654-920B-7883018F6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FC797A3B-A22F-493B-BE7B-A4BB9A23094D}"/>
              </a:ext>
            </a:extLst>
          </p:cNvPr>
          <p:cNvSpPr>
            <a:spLocks noGrp="1"/>
          </p:cNvSpPr>
          <p:nvPr>
            <p:ph type="dt" sz="half" idx="10"/>
          </p:nvPr>
        </p:nvSpPr>
        <p:spPr/>
        <p:txBody>
          <a:bodyPr/>
          <a:lstStyle/>
          <a:p>
            <a:fld id="{FFA49D57-51C9-4B3E-81D8-CDED3FFCA6BF}" type="datetime1">
              <a:rPr lang="en-GB" smtClean="0"/>
              <a:t>15/02/2026</a:t>
            </a:fld>
            <a:endParaRPr lang="en-US"/>
          </a:p>
        </p:txBody>
      </p:sp>
      <p:sp>
        <p:nvSpPr>
          <p:cNvPr id="5" name="Fußzeilenplatzhalter 4">
            <a:extLst>
              <a:ext uri="{FF2B5EF4-FFF2-40B4-BE49-F238E27FC236}">
                <a16:creationId xmlns:a16="http://schemas.microsoft.com/office/drawing/2014/main" id="{E1530AAD-0CBA-41D8-AA5A-EF48ECECE854}"/>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6BF4004D-BC37-40E6-BE52-AAE31035AAE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352364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6C4D0-25DF-44F8-8156-A03815D9E11A}"/>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25714AE2-DB85-475B-AF68-AF50FCECBD8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ADFB039F-A4F6-48DC-81F2-170E4F0398D6}"/>
              </a:ext>
            </a:extLst>
          </p:cNvPr>
          <p:cNvSpPr>
            <a:spLocks noGrp="1"/>
          </p:cNvSpPr>
          <p:nvPr>
            <p:ph type="dt" sz="half" idx="10"/>
          </p:nvPr>
        </p:nvSpPr>
        <p:spPr/>
        <p:txBody>
          <a:bodyPr/>
          <a:lstStyle/>
          <a:p>
            <a:fld id="{54F74901-6974-4627-86DE-E6EF5D459EE9}" type="datetime1">
              <a:rPr lang="en-GB" smtClean="0"/>
              <a:t>15/02/2026</a:t>
            </a:fld>
            <a:endParaRPr lang="en-US"/>
          </a:p>
        </p:txBody>
      </p:sp>
      <p:sp>
        <p:nvSpPr>
          <p:cNvPr id="5" name="Fußzeilenplatzhalter 4">
            <a:extLst>
              <a:ext uri="{FF2B5EF4-FFF2-40B4-BE49-F238E27FC236}">
                <a16:creationId xmlns:a16="http://schemas.microsoft.com/office/drawing/2014/main" id="{CCDAD545-F9B5-4EC6-9F3C-76CB4ECFA7F9}"/>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DBCE7AF8-1B0F-47F4-80D6-3AADA77A6F03}"/>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632043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B408AF-03E4-4550-A1EE-38E543FE01C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CA8D512C-EF8D-4A23-A39C-7DFBD3071D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B86C1E3-6ABD-4A41-96A6-97AA69AABB22}"/>
              </a:ext>
            </a:extLst>
          </p:cNvPr>
          <p:cNvSpPr>
            <a:spLocks noGrp="1"/>
          </p:cNvSpPr>
          <p:nvPr>
            <p:ph type="dt" sz="half" idx="10"/>
          </p:nvPr>
        </p:nvSpPr>
        <p:spPr/>
        <p:txBody>
          <a:bodyPr/>
          <a:lstStyle/>
          <a:p>
            <a:fld id="{ACCA1C8D-A892-4FA3-9A07-11FA4130630C}" type="datetime1">
              <a:rPr lang="en-GB" smtClean="0"/>
              <a:t>15/02/2026</a:t>
            </a:fld>
            <a:endParaRPr lang="en-US"/>
          </a:p>
        </p:txBody>
      </p:sp>
      <p:sp>
        <p:nvSpPr>
          <p:cNvPr id="5" name="Fußzeilenplatzhalter 4">
            <a:extLst>
              <a:ext uri="{FF2B5EF4-FFF2-40B4-BE49-F238E27FC236}">
                <a16:creationId xmlns:a16="http://schemas.microsoft.com/office/drawing/2014/main" id="{A91917D8-F7F6-4F0D-AD99-77EE85B5348D}"/>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3C7D77EA-DF18-4003-9492-44293202B31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473613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A8CC9-C799-4D00-9C65-79EEE30B13A5}"/>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83DC3BB2-DC67-45DA-95BC-01B9880CD60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55239F55-50E1-42A2-BF4F-7857ABA61A9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32CE4A62-0F66-4C5D-8007-9F38324C8336}"/>
              </a:ext>
            </a:extLst>
          </p:cNvPr>
          <p:cNvSpPr>
            <a:spLocks noGrp="1"/>
          </p:cNvSpPr>
          <p:nvPr>
            <p:ph type="dt" sz="half" idx="10"/>
          </p:nvPr>
        </p:nvSpPr>
        <p:spPr/>
        <p:txBody>
          <a:bodyPr/>
          <a:lstStyle/>
          <a:p>
            <a:fld id="{6781DA84-1FF8-43AB-BCF9-B15166AF70ED}" type="datetime1">
              <a:rPr lang="en-GB" smtClean="0"/>
              <a:t>15/02/2026</a:t>
            </a:fld>
            <a:endParaRPr lang="en-US"/>
          </a:p>
        </p:txBody>
      </p:sp>
      <p:sp>
        <p:nvSpPr>
          <p:cNvPr id="6" name="Fußzeilenplatzhalter 5">
            <a:extLst>
              <a:ext uri="{FF2B5EF4-FFF2-40B4-BE49-F238E27FC236}">
                <a16:creationId xmlns:a16="http://schemas.microsoft.com/office/drawing/2014/main" id="{C0988837-C5A3-42B9-8433-75C2AA2527C5}"/>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785FED66-6CD3-4C6E-BFA0-5CEC11DF099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654353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7AE3F-7FD6-4449-A4A6-F1B4B029B85A}"/>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4921F163-77B4-47B3-8148-3881CBB1C8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FBCDA2B-B971-41F7-BDD8-92F66C8007C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ADCD1138-F90C-4CC0-9799-23254D387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642FFC8-CF41-4D9D-9735-B19452186E1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BD67AA58-45E5-4EA9-BE7C-8A25314770BD}"/>
              </a:ext>
            </a:extLst>
          </p:cNvPr>
          <p:cNvSpPr>
            <a:spLocks noGrp="1"/>
          </p:cNvSpPr>
          <p:nvPr>
            <p:ph type="dt" sz="half" idx="10"/>
          </p:nvPr>
        </p:nvSpPr>
        <p:spPr/>
        <p:txBody>
          <a:bodyPr/>
          <a:lstStyle/>
          <a:p>
            <a:fld id="{819DB947-A99E-4FD8-8B23-5C0B5AE159D2}" type="datetime1">
              <a:rPr lang="en-GB" smtClean="0"/>
              <a:t>15/02/2026</a:t>
            </a:fld>
            <a:endParaRPr lang="en-US"/>
          </a:p>
        </p:txBody>
      </p:sp>
      <p:sp>
        <p:nvSpPr>
          <p:cNvPr id="8" name="Fußzeilenplatzhalter 7">
            <a:extLst>
              <a:ext uri="{FF2B5EF4-FFF2-40B4-BE49-F238E27FC236}">
                <a16:creationId xmlns:a16="http://schemas.microsoft.com/office/drawing/2014/main" id="{41F09BB3-A29B-405A-A265-F9FC61D76AE8}"/>
              </a:ext>
            </a:extLst>
          </p:cNvPr>
          <p:cNvSpPr>
            <a:spLocks noGrp="1"/>
          </p:cNvSpPr>
          <p:nvPr>
            <p:ph type="ftr" sz="quarter" idx="11"/>
          </p:nvPr>
        </p:nvSpPr>
        <p:spPr/>
        <p:txBody>
          <a:bodyPr/>
          <a:lstStyle/>
          <a:p>
            <a:r>
              <a:rPr lang="en-US"/>
              <a:t>Zhikal Omar Khudhur</a:t>
            </a:r>
          </a:p>
        </p:txBody>
      </p:sp>
      <p:sp>
        <p:nvSpPr>
          <p:cNvPr id="9" name="Foliennummernplatzhalter 8">
            <a:extLst>
              <a:ext uri="{FF2B5EF4-FFF2-40B4-BE49-F238E27FC236}">
                <a16:creationId xmlns:a16="http://schemas.microsoft.com/office/drawing/2014/main" id="{62EC90B5-57DB-4410-8C8E-191E3031D28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7635151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B978B7-5E1E-4A9A-B24D-926D55CEEBDB}"/>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843438A7-FD0E-40B9-AD51-C872BE96C23C}"/>
              </a:ext>
            </a:extLst>
          </p:cNvPr>
          <p:cNvSpPr>
            <a:spLocks noGrp="1"/>
          </p:cNvSpPr>
          <p:nvPr>
            <p:ph type="dt" sz="half" idx="10"/>
          </p:nvPr>
        </p:nvSpPr>
        <p:spPr/>
        <p:txBody>
          <a:bodyPr/>
          <a:lstStyle/>
          <a:p>
            <a:fld id="{686CA733-A817-4795-91B7-6E345E532F45}" type="datetime1">
              <a:rPr lang="en-GB" smtClean="0"/>
              <a:t>15/02/2026</a:t>
            </a:fld>
            <a:endParaRPr lang="en-US"/>
          </a:p>
        </p:txBody>
      </p:sp>
      <p:sp>
        <p:nvSpPr>
          <p:cNvPr id="4" name="Fußzeilenplatzhalter 3">
            <a:extLst>
              <a:ext uri="{FF2B5EF4-FFF2-40B4-BE49-F238E27FC236}">
                <a16:creationId xmlns:a16="http://schemas.microsoft.com/office/drawing/2014/main" id="{EFE9CF1F-5994-4ABC-B1DC-467A55FDA6FC}"/>
              </a:ext>
            </a:extLst>
          </p:cNvPr>
          <p:cNvSpPr>
            <a:spLocks noGrp="1"/>
          </p:cNvSpPr>
          <p:nvPr>
            <p:ph type="ftr" sz="quarter" idx="11"/>
          </p:nvPr>
        </p:nvSpPr>
        <p:spPr/>
        <p:txBody>
          <a:bodyPr/>
          <a:lstStyle/>
          <a:p>
            <a:r>
              <a:rPr lang="en-US"/>
              <a:t>Zhikal Omar Khudhur</a:t>
            </a:r>
          </a:p>
        </p:txBody>
      </p:sp>
      <p:sp>
        <p:nvSpPr>
          <p:cNvPr id="5" name="Foliennummernplatzhalter 4">
            <a:extLst>
              <a:ext uri="{FF2B5EF4-FFF2-40B4-BE49-F238E27FC236}">
                <a16:creationId xmlns:a16="http://schemas.microsoft.com/office/drawing/2014/main" id="{9C1E53DE-8FF0-44E1-8B07-0C70735DB9C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23255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E1656F-506E-4ACE-B38E-3195E3034590}" type="datetime1">
              <a:rPr lang="en-GB" smtClean="0"/>
              <a:t>15/02/2026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02861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5466365-7C1B-4C69-B161-C5195AC85943}"/>
              </a:ext>
            </a:extLst>
          </p:cNvPr>
          <p:cNvSpPr>
            <a:spLocks noGrp="1"/>
          </p:cNvSpPr>
          <p:nvPr>
            <p:ph type="dt" sz="half" idx="10"/>
          </p:nvPr>
        </p:nvSpPr>
        <p:spPr/>
        <p:txBody>
          <a:bodyPr/>
          <a:lstStyle/>
          <a:p>
            <a:fld id="{CB2858FA-E0ED-4B92-9FAB-1E7704D49633}" type="datetime1">
              <a:rPr lang="en-GB" smtClean="0"/>
              <a:t>15/02/2026</a:t>
            </a:fld>
            <a:endParaRPr lang="en-US"/>
          </a:p>
        </p:txBody>
      </p:sp>
      <p:sp>
        <p:nvSpPr>
          <p:cNvPr id="3" name="Fußzeilenplatzhalter 2">
            <a:extLst>
              <a:ext uri="{FF2B5EF4-FFF2-40B4-BE49-F238E27FC236}">
                <a16:creationId xmlns:a16="http://schemas.microsoft.com/office/drawing/2014/main" id="{7EF249A3-5D9F-43DE-9E7A-315A4B138D32}"/>
              </a:ext>
            </a:extLst>
          </p:cNvPr>
          <p:cNvSpPr>
            <a:spLocks noGrp="1"/>
          </p:cNvSpPr>
          <p:nvPr>
            <p:ph type="ftr" sz="quarter" idx="11"/>
          </p:nvPr>
        </p:nvSpPr>
        <p:spPr/>
        <p:txBody>
          <a:bodyPr/>
          <a:lstStyle/>
          <a:p>
            <a:r>
              <a:rPr lang="en-US"/>
              <a:t>Zhikal Omar Khudhur</a:t>
            </a:r>
          </a:p>
        </p:txBody>
      </p:sp>
      <p:sp>
        <p:nvSpPr>
          <p:cNvPr id="4" name="Foliennummernplatzhalter 3">
            <a:extLst>
              <a:ext uri="{FF2B5EF4-FFF2-40B4-BE49-F238E27FC236}">
                <a16:creationId xmlns:a16="http://schemas.microsoft.com/office/drawing/2014/main" id="{1F7F51F7-0770-4281-9068-678854D5E6A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858576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A4493-DE49-489A-9BE0-E0B8B40A883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4A89D458-3687-46FB-B0CC-4A088D57B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8744F4AB-2EC6-4BBA-B923-2267EE3D9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3280E0E-7F40-4F89-AE06-03B14B71E6C7}"/>
              </a:ext>
            </a:extLst>
          </p:cNvPr>
          <p:cNvSpPr>
            <a:spLocks noGrp="1"/>
          </p:cNvSpPr>
          <p:nvPr>
            <p:ph type="dt" sz="half" idx="10"/>
          </p:nvPr>
        </p:nvSpPr>
        <p:spPr/>
        <p:txBody>
          <a:bodyPr/>
          <a:lstStyle/>
          <a:p>
            <a:fld id="{A379594A-AD50-4C48-BED9-D9070D12E364}" type="datetime1">
              <a:rPr lang="en-GB" smtClean="0"/>
              <a:t>15/02/2026</a:t>
            </a:fld>
            <a:endParaRPr lang="en-US"/>
          </a:p>
        </p:txBody>
      </p:sp>
      <p:sp>
        <p:nvSpPr>
          <p:cNvPr id="6" name="Fußzeilenplatzhalter 5">
            <a:extLst>
              <a:ext uri="{FF2B5EF4-FFF2-40B4-BE49-F238E27FC236}">
                <a16:creationId xmlns:a16="http://schemas.microsoft.com/office/drawing/2014/main" id="{40A9F3C3-5C80-46E7-9B3D-C318309A2B9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0D8AADD4-FD75-4350-B232-4E2652B3738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945540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A8A8B-B5EC-4DD5-AC77-D77FD142282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C03F10A1-0FE0-4A08-9036-016D94CB0D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EF59318C-8529-4477-BC10-144B63429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205F3A0-2088-479E-B072-40C15F1A0CCD}"/>
              </a:ext>
            </a:extLst>
          </p:cNvPr>
          <p:cNvSpPr>
            <a:spLocks noGrp="1"/>
          </p:cNvSpPr>
          <p:nvPr>
            <p:ph type="dt" sz="half" idx="10"/>
          </p:nvPr>
        </p:nvSpPr>
        <p:spPr/>
        <p:txBody>
          <a:bodyPr/>
          <a:lstStyle/>
          <a:p>
            <a:fld id="{B07291F1-B38F-43D5-BEB4-B9C760E84F7A}" type="datetime1">
              <a:rPr lang="en-GB" smtClean="0"/>
              <a:t>15/02/2026</a:t>
            </a:fld>
            <a:endParaRPr lang="en-US"/>
          </a:p>
        </p:txBody>
      </p:sp>
      <p:sp>
        <p:nvSpPr>
          <p:cNvPr id="6" name="Fußzeilenplatzhalter 5">
            <a:extLst>
              <a:ext uri="{FF2B5EF4-FFF2-40B4-BE49-F238E27FC236}">
                <a16:creationId xmlns:a16="http://schemas.microsoft.com/office/drawing/2014/main" id="{612B3310-F786-4F84-AB67-2ADBF709ABA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E5EA76AE-CB58-4039-9D9A-65C2E15F33D2}"/>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4083511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31E80-B63A-41E4-A93A-E326214B0C99}"/>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B38CB899-541D-4DFE-A14D-4DF1CBDEC79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CA1DA7FF-9FBC-4D8E-9387-6F26F0AF1174}"/>
              </a:ext>
            </a:extLst>
          </p:cNvPr>
          <p:cNvSpPr>
            <a:spLocks noGrp="1"/>
          </p:cNvSpPr>
          <p:nvPr>
            <p:ph type="dt" sz="half" idx="10"/>
          </p:nvPr>
        </p:nvSpPr>
        <p:spPr/>
        <p:txBody>
          <a:bodyPr/>
          <a:lstStyle/>
          <a:p>
            <a:fld id="{E82B65B4-D9B9-4A0B-8FDF-ED5F88F7AF4B}" type="datetime1">
              <a:rPr lang="en-GB" smtClean="0"/>
              <a:t>15/02/2026</a:t>
            </a:fld>
            <a:endParaRPr lang="en-US"/>
          </a:p>
        </p:txBody>
      </p:sp>
      <p:sp>
        <p:nvSpPr>
          <p:cNvPr id="5" name="Fußzeilenplatzhalter 4">
            <a:extLst>
              <a:ext uri="{FF2B5EF4-FFF2-40B4-BE49-F238E27FC236}">
                <a16:creationId xmlns:a16="http://schemas.microsoft.com/office/drawing/2014/main" id="{D77CC56A-1568-457A-93E7-690A1D6885D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2FC819F2-7FF2-4C4B-8AE4-18A9741FFE74}"/>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7567970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A7DC0FA-4158-4787-8945-B0A81C08E4B6}"/>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1AA5A5D2-598A-4533-9C33-73C611608D2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43E4BF1A-4E64-42F6-A6F3-06E75AC5204B}"/>
              </a:ext>
            </a:extLst>
          </p:cNvPr>
          <p:cNvSpPr>
            <a:spLocks noGrp="1"/>
          </p:cNvSpPr>
          <p:nvPr>
            <p:ph type="dt" sz="half" idx="10"/>
          </p:nvPr>
        </p:nvSpPr>
        <p:spPr/>
        <p:txBody>
          <a:bodyPr/>
          <a:lstStyle/>
          <a:p>
            <a:fld id="{3B216C11-7EFF-4D32-92DD-A0A64AD7040B}" type="datetime1">
              <a:rPr lang="en-GB" smtClean="0"/>
              <a:t>15/02/2026</a:t>
            </a:fld>
            <a:endParaRPr lang="en-US"/>
          </a:p>
        </p:txBody>
      </p:sp>
      <p:sp>
        <p:nvSpPr>
          <p:cNvPr id="5" name="Fußzeilenplatzhalter 4">
            <a:extLst>
              <a:ext uri="{FF2B5EF4-FFF2-40B4-BE49-F238E27FC236}">
                <a16:creationId xmlns:a16="http://schemas.microsoft.com/office/drawing/2014/main" id="{42722C55-C601-414C-A0B6-6604B0C35C2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A238AA63-F8D2-4F4B-90CE-AECA2E2ECE7C}"/>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0037221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showMasterPhAnim="0" type="title">
  <p:cSld name="1_Title Slide">
    <p:spTree>
      <p:nvGrpSpPr>
        <p:cNvPr id="1" name=""/>
        <p:cNvGrpSpPr/>
        <p:nvPr/>
      </p:nvGrpSpPr>
      <p:grpSpPr>
        <a:xfrm>
          <a:off x="0" y="0"/>
          <a:ext cx="0" cy="0"/>
          <a:chOff x="0" y="0"/>
          <a:chExt cx="0" cy="0"/>
        </a:xfrm>
      </p:grpSpPr>
      <p:sp>
        <p:nvSpPr>
          <p:cNvPr id="342020" name="Rectangle 4"/>
          <p:cNvSpPr>
            <a:spLocks noGrp="1" noChangeArrowheads="1"/>
          </p:cNvSpPr>
          <p:nvPr>
            <p:ph type="ctrTitle" sz="quarter"/>
          </p:nvPr>
        </p:nvSpPr>
        <p:spPr>
          <a:xfrm>
            <a:off x="7315200" y="2362200"/>
            <a:ext cx="4470400" cy="3352800"/>
          </a:xfrm>
          <a:extLst>
            <a:ext uri="{909E8E84-426E-40DD-AFC4-6F175D3DCCD1}">
              <a14:hiddenFill xmlns:a14="http://schemas.microsoft.com/office/drawing/2010/main">
                <a:solidFill>
                  <a:schemeClr val="accent1"/>
                </a:solidFill>
              </a14:hiddenFill>
            </a:ext>
          </a:extLst>
        </p:spPr>
        <p:txBody>
          <a:bodyPr anchor="t"/>
          <a:lstStyle>
            <a:lvl1pPr algn="r">
              <a:defRPr sz="2700">
                <a:solidFill>
                  <a:srgbClr val="FFF5C9"/>
                </a:solidFill>
              </a:defRPr>
            </a:lvl1pPr>
          </a:lstStyle>
          <a:p>
            <a:pPr lvl="0"/>
            <a:r>
              <a:rPr lang="en-US" noProof="0"/>
              <a:t>Click to edit Master title style</a:t>
            </a:r>
          </a:p>
        </p:txBody>
      </p:sp>
    </p:spTree>
    <p:extLst>
      <p:ext uri="{BB962C8B-B14F-4D97-AF65-F5344CB8AC3E}">
        <p14:creationId xmlns:p14="http://schemas.microsoft.com/office/powerpoint/2010/main" val="18691360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1580D8-AEDC-CD43-077E-A56B5279AC17}"/>
              </a:ext>
            </a:extLst>
          </p:cNvPr>
          <p:cNvSpPr/>
          <p:nvPr/>
        </p:nvSpPr>
        <p:spPr>
          <a:xfrm>
            <a:off x="0" y="0"/>
            <a:ext cx="12192000" cy="457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reeform 8">
            <a:extLst>
              <a:ext uri="{FF2B5EF4-FFF2-40B4-BE49-F238E27FC236}">
                <a16:creationId xmlns:a16="http://schemas.microsoft.com/office/drawing/2014/main" id="{A9A93DB6-3134-FF14-29E2-FF778798213D}"/>
              </a:ext>
            </a:extLst>
          </p:cNvPr>
          <p:cNvSpPr/>
          <p:nvPr/>
        </p:nvSpPr>
        <p:spPr>
          <a:xfrm>
            <a:off x="0" y="0"/>
            <a:ext cx="12192000" cy="4572000"/>
          </a:xfrm>
          <a:custGeom>
            <a:avLst/>
            <a:gdLst/>
            <a:ahLst/>
            <a:cxnLst/>
            <a:rect l="l" t="t" r="r" b="b"/>
            <a:pathLst>
              <a:path w="9143987" h="4571997">
                <a:moveTo>
                  <a:pt x="1" y="4316132"/>
                </a:moveTo>
                <a:lnTo>
                  <a:pt x="255863" y="4571994"/>
                </a:lnTo>
                <a:lnTo>
                  <a:pt x="203619" y="4571994"/>
                </a:lnTo>
                <a:lnTo>
                  <a:pt x="1" y="4368376"/>
                </a:lnTo>
                <a:close/>
                <a:moveTo>
                  <a:pt x="9143985" y="4208793"/>
                </a:moveTo>
                <a:lnTo>
                  <a:pt x="9143985" y="4261037"/>
                </a:lnTo>
                <a:lnTo>
                  <a:pt x="8833027" y="4571996"/>
                </a:lnTo>
                <a:lnTo>
                  <a:pt x="8780783" y="4571996"/>
                </a:lnTo>
                <a:close/>
                <a:moveTo>
                  <a:pt x="8664832" y="4076819"/>
                </a:moveTo>
                <a:lnTo>
                  <a:pt x="8775657" y="4076819"/>
                </a:lnTo>
                <a:lnTo>
                  <a:pt x="8775657" y="4187644"/>
                </a:lnTo>
                <a:lnTo>
                  <a:pt x="8664832" y="4187644"/>
                </a:lnTo>
                <a:close/>
                <a:moveTo>
                  <a:pt x="7614024" y="4076819"/>
                </a:moveTo>
                <a:lnTo>
                  <a:pt x="7724849" y="4076819"/>
                </a:lnTo>
                <a:lnTo>
                  <a:pt x="7724849" y="4187644"/>
                </a:lnTo>
                <a:lnTo>
                  <a:pt x="7614024" y="4187644"/>
                </a:lnTo>
                <a:close/>
                <a:moveTo>
                  <a:pt x="6563216" y="4076819"/>
                </a:moveTo>
                <a:lnTo>
                  <a:pt x="6674041" y="4076819"/>
                </a:lnTo>
                <a:lnTo>
                  <a:pt x="6674041" y="4187644"/>
                </a:lnTo>
                <a:lnTo>
                  <a:pt x="6563216" y="4187644"/>
                </a:lnTo>
                <a:close/>
                <a:moveTo>
                  <a:pt x="5512408" y="4076819"/>
                </a:moveTo>
                <a:lnTo>
                  <a:pt x="5623233" y="4076819"/>
                </a:lnTo>
                <a:lnTo>
                  <a:pt x="5623233" y="4187644"/>
                </a:lnTo>
                <a:lnTo>
                  <a:pt x="5512408" y="4187644"/>
                </a:lnTo>
                <a:close/>
                <a:moveTo>
                  <a:pt x="4461600" y="4076819"/>
                </a:moveTo>
                <a:lnTo>
                  <a:pt x="4572425" y="4076819"/>
                </a:lnTo>
                <a:lnTo>
                  <a:pt x="4572425" y="4187644"/>
                </a:lnTo>
                <a:lnTo>
                  <a:pt x="4461600" y="4187644"/>
                </a:lnTo>
                <a:close/>
                <a:moveTo>
                  <a:pt x="3410793" y="4076819"/>
                </a:moveTo>
                <a:lnTo>
                  <a:pt x="3521618" y="4076819"/>
                </a:lnTo>
                <a:lnTo>
                  <a:pt x="3521618" y="4187644"/>
                </a:lnTo>
                <a:lnTo>
                  <a:pt x="3410793" y="4187644"/>
                </a:lnTo>
                <a:close/>
                <a:moveTo>
                  <a:pt x="2359985" y="4076819"/>
                </a:moveTo>
                <a:lnTo>
                  <a:pt x="2470810" y="4076819"/>
                </a:lnTo>
                <a:lnTo>
                  <a:pt x="2470810" y="4187644"/>
                </a:lnTo>
                <a:lnTo>
                  <a:pt x="2359985" y="4187644"/>
                </a:lnTo>
                <a:close/>
                <a:moveTo>
                  <a:pt x="1309177" y="4076819"/>
                </a:moveTo>
                <a:lnTo>
                  <a:pt x="1420002" y="4076819"/>
                </a:lnTo>
                <a:lnTo>
                  <a:pt x="1420002" y="4187644"/>
                </a:lnTo>
                <a:lnTo>
                  <a:pt x="1309177" y="4187644"/>
                </a:lnTo>
                <a:close/>
                <a:moveTo>
                  <a:pt x="258369" y="4076819"/>
                </a:moveTo>
                <a:lnTo>
                  <a:pt x="369194" y="4076819"/>
                </a:lnTo>
                <a:lnTo>
                  <a:pt x="369194" y="4187644"/>
                </a:lnTo>
                <a:lnTo>
                  <a:pt x="258369" y="4187644"/>
                </a:lnTo>
                <a:close/>
                <a:moveTo>
                  <a:pt x="8139428" y="3551212"/>
                </a:moveTo>
                <a:lnTo>
                  <a:pt x="8250253" y="3551212"/>
                </a:lnTo>
                <a:lnTo>
                  <a:pt x="8250253" y="3662037"/>
                </a:lnTo>
                <a:lnTo>
                  <a:pt x="8139428" y="3662037"/>
                </a:lnTo>
                <a:close/>
                <a:moveTo>
                  <a:pt x="7088620" y="3551212"/>
                </a:moveTo>
                <a:lnTo>
                  <a:pt x="7199445" y="3551212"/>
                </a:lnTo>
                <a:lnTo>
                  <a:pt x="7199445" y="3662037"/>
                </a:lnTo>
                <a:lnTo>
                  <a:pt x="7088620" y="3662037"/>
                </a:lnTo>
                <a:close/>
                <a:moveTo>
                  <a:pt x="6037812" y="3551212"/>
                </a:moveTo>
                <a:lnTo>
                  <a:pt x="6148637" y="3551212"/>
                </a:lnTo>
                <a:lnTo>
                  <a:pt x="6148637" y="3662037"/>
                </a:lnTo>
                <a:lnTo>
                  <a:pt x="6037812" y="3662037"/>
                </a:lnTo>
                <a:close/>
                <a:moveTo>
                  <a:pt x="4987004" y="3551212"/>
                </a:moveTo>
                <a:lnTo>
                  <a:pt x="5097829" y="3551212"/>
                </a:lnTo>
                <a:lnTo>
                  <a:pt x="5097829" y="3662037"/>
                </a:lnTo>
                <a:lnTo>
                  <a:pt x="4987004" y="3662037"/>
                </a:lnTo>
                <a:close/>
                <a:moveTo>
                  <a:pt x="3936204" y="3551212"/>
                </a:moveTo>
                <a:lnTo>
                  <a:pt x="4047028" y="3551212"/>
                </a:lnTo>
                <a:lnTo>
                  <a:pt x="4047028" y="3662037"/>
                </a:lnTo>
                <a:lnTo>
                  <a:pt x="3936204" y="3662037"/>
                </a:lnTo>
                <a:close/>
                <a:moveTo>
                  <a:pt x="2885395" y="3551212"/>
                </a:moveTo>
                <a:lnTo>
                  <a:pt x="2996220" y="3551212"/>
                </a:lnTo>
                <a:lnTo>
                  <a:pt x="2996220" y="3662037"/>
                </a:lnTo>
                <a:lnTo>
                  <a:pt x="2885395" y="3662037"/>
                </a:lnTo>
                <a:close/>
                <a:moveTo>
                  <a:pt x="1834587" y="3551212"/>
                </a:moveTo>
                <a:lnTo>
                  <a:pt x="1945412" y="3551212"/>
                </a:lnTo>
                <a:lnTo>
                  <a:pt x="1945412" y="3662037"/>
                </a:lnTo>
                <a:lnTo>
                  <a:pt x="1834587" y="3662037"/>
                </a:lnTo>
                <a:close/>
                <a:moveTo>
                  <a:pt x="783778" y="3551212"/>
                </a:moveTo>
                <a:lnTo>
                  <a:pt x="894603" y="3551212"/>
                </a:lnTo>
                <a:lnTo>
                  <a:pt x="894603" y="3662037"/>
                </a:lnTo>
                <a:lnTo>
                  <a:pt x="783778" y="3662037"/>
                </a:lnTo>
                <a:close/>
                <a:moveTo>
                  <a:pt x="2942310" y="3107962"/>
                </a:moveTo>
                <a:lnTo>
                  <a:pt x="2470818" y="3579456"/>
                </a:lnTo>
                <a:lnTo>
                  <a:pt x="2470818" y="3634904"/>
                </a:lnTo>
                <a:lnTo>
                  <a:pt x="2942310" y="4106399"/>
                </a:lnTo>
                <a:lnTo>
                  <a:pt x="3410800" y="3637911"/>
                </a:lnTo>
                <a:lnTo>
                  <a:pt x="3410800" y="3576450"/>
                </a:lnTo>
                <a:close/>
                <a:moveTo>
                  <a:pt x="8195700" y="3107962"/>
                </a:moveTo>
                <a:lnTo>
                  <a:pt x="7724849" y="3578813"/>
                </a:lnTo>
                <a:lnTo>
                  <a:pt x="7724849" y="3635545"/>
                </a:lnTo>
                <a:lnTo>
                  <a:pt x="8195702" y="4106398"/>
                </a:lnTo>
                <a:lnTo>
                  <a:pt x="8664832" y="3637268"/>
                </a:lnTo>
                <a:lnTo>
                  <a:pt x="8664832" y="3577094"/>
                </a:lnTo>
                <a:close/>
                <a:moveTo>
                  <a:pt x="5043655" y="3107962"/>
                </a:moveTo>
                <a:lnTo>
                  <a:pt x="4572425" y="3579192"/>
                </a:lnTo>
                <a:lnTo>
                  <a:pt x="4572425" y="3635169"/>
                </a:lnTo>
                <a:lnTo>
                  <a:pt x="5043654" y="4106399"/>
                </a:lnTo>
                <a:lnTo>
                  <a:pt x="5512408" y="3637645"/>
                </a:lnTo>
                <a:lnTo>
                  <a:pt x="5512408" y="3576714"/>
                </a:lnTo>
                <a:close/>
                <a:moveTo>
                  <a:pt x="840943" y="3107962"/>
                </a:moveTo>
                <a:lnTo>
                  <a:pt x="369199" y="3579705"/>
                </a:lnTo>
                <a:lnTo>
                  <a:pt x="369199" y="3634656"/>
                </a:lnTo>
                <a:lnTo>
                  <a:pt x="840943" y="4106401"/>
                </a:lnTo>
                <a:lnTo>
                  <a:pt x="1309186" y="3638165"/>
                </a:lnTo>
                <a:lnTo>
                  <a:pt x="1309186" y="3576196"/>
                </a:lnTo>
                <a:close/>
                <a:moveTo>
                  <a:pt x="3992991" y="3107961"/>
                </a:moveTo>
                <a:lnTo>
                  <a:pt x="3521625" y="3579327"/>
                </a:lnTo>
                <a:lnTo>
                  <a:pt x="3521625" y="3635034"/>
                </a:lnTo>
                <a:lnTo>
                  <a:pt x="3992992" y="4106400"/>
                </a:lnTo>
                <a:lnTo>
                  <a:pt x="4461600" y="3637773"/>
                </a:lnTo>
                <a:lnTo>
                  <a:pt x="4461600" y="3576588"/>
                </a:lnTo>
                <a:close/>
                <a:moveTo>
                  <a:pt x="1891629" y="3107961"/>
                </a:moveTo>
                <a:lnTo>
                  <a:pt x="1420011" y="3579585"/>
                </a:lnTo>
                <a:lnTo>
                  <a:pt x="1420011" y="3634777"/>
                </a:lnTo>
                <a:lnTo>
                  <a:pt x="1891629" y="4106400"/>
                </a:lnTo>
                <a:lnTo>
                  <a:pt x="2359993" y="3638038"/>
                </a:lnTo>
                <a:lnTo>
                  <a:pt x="2359993" y="3576322"/>
                </a:lnTo>
                <a:close/>
                <a:moveTo>
                  <a:pt x="6094336" y="3107961"/>
                </a:moveTo>
                <a:lnTo>
                  <a:pt x="5623233" y="3579064"/>
                </a:lnTo>
                <a:lnTo>
                  <a:pt x="5623233" y="3635295"/>
                </a:lnTo>
                <a:lnTo>
                  <a:pt x="6094336" y="4106399"/>
                </a:lnTo>
                <a:lnTo>
                  <a:pt x="6563216" y="3637520"/>
                </a:lnTo>
                <a:lnTo>
                  <a:pt x="6563216" y="3576841"/>
                </a:lnTo>
                <a:close/>
                <a:moveTo>
                  <a:pt x="7145019" y="3107960"/>
                </a:moveTo>
                <a:lnTo>
                  <a:pt x="6674041" y="3578938"/>
                </a:lnTo>
                <a:lnTo>
                  <a:pt x="6674041" y="3635421"/>
                </a:lnTo>
                <a:lnTo>
                  <a:pt x="7145018" y="4106399"/>
                </a:lnTo>
                <a:lnTo>
                  <a:pt x="7614024" y="3637394"/>
                </a:lnTo>
                <a:lnTo>
                  <a:pt x="7614024" y="3576965"/>
                </a:lnTo>
                <a:close/>
                <a:moveTo>
                  <a:pt x="8664832" y="3027337"/>
                </a:moveTo>
                <a:lnTo>
                  <a:pt x="8775657" y="3027337"/>
                </a:lnTo>
                <a:lnTo>
                  <a:pt x="8775657" y="3138162"/>
                </a:lnTo>
                <a:lnTo>
                  <a:pt x="8664832" y="3138162"/>
                </a:lnTo>
                <a:close/>
                <a:moveTo>
                  <a:pt x="7614024" y="3027337"/>
                </a:moveTo>
                <a:lnTo>
                  <a:pt x="7724849" y="3027337"/>
                </a:lnTo>
                <a:lnTo>
                  <a:pt x="7724849" y="3138162"/>
                </a:lnTo>
                <a:lnTo>
                  <a:pt x="7614024" y="3138162"/>
                </a:lnTo>
                <a:close/>
                <a:moveTo>
                  <a:pt x="6563216" y="3027337"/>
                </a:moveTo>
                <a:lnTo>
                  <a:pt x="6674041" y="3027337"/>
                </a:lnTo>
                <a:lnTo>
                  <a:pt x="6674041" y="3138162"/>
                </a:lnTo>
                <a:lnTo>
                  <a:pt x="6563216" y="3138162"/>
                </a:lnTo>
                <a:close/>
                <a:moveTo>
                  <a:pt x="5512408" y="3027337"/>
                </a:moveTo>
                <a:lnTo>
                  <a:pt x="5623233" y="3027337"/>
                </a:lnTo>
                <a:lnTo>
                  <a:pt x="5623233" y="3138162"/>
                </a:lnTo>
                <a:lnTo>
                  <a:pt x="5512408" y="3138162"/>
                </a:lnTo>
                <a:close/>
                <a:moveTo>
                  <a:pt x="4461600" y="3027337"/>
                </a:moveTo>
                <a:lnTo>
                  <a:pt x="4572425" y="3027337"/>
                </a:lnTo>
                <a:lnTo>
                  <a:pt x="4572425" y="3138162"/>
                </a:lnTo>
                <a:lnTo>
                  <a:pt x="4461600" y="3138162"/>
                </a:lnTo>
                <a:close/>
                <a:moveTo>
                  <a:pt x="3410798" y="3027337"/>
                </a:moveTo>
                <a:lnTo>
                  <a:pt x="3521622" y="3027337"/>
                </a:lnTo>
                <a:lnTo>
                  <a:pt x="3521622" y="3138162"/>
                </a:lnTo>
                <a:lnTo>
                  <a:pt x="3410798" y="3138162"/>
                </a:lnTo>
                <a:close/>
                <a:moveTo>
                  <a:pt x="2359990" y="3027337"/>
                </a:moveTo>
                <a:lnTo>
                  <a:pt x="2470815" y="3027337"/>
                </a:lnTo>
                <a:lnTo>
                  <a:pt x="2470815" y="3138162"/>
                </a:lnTo>
                <a:lnTo>
                  <a:pt x="2359990" y="3138162"/>
                </a:lnTo>
                <a:close/>
                <a:moveTo>
                  <a:pt x="1309183" y="3027337"/>
                </a:moveTo>
                <a:lnTo>
                  <a:pt x="1420008" y="3027337"/>
                </a:lnTo>
                <a:lnTo>
                  <a:pt x="1420008" y="3138162"/>
                </a:lnTo>
                <a:lnTo>
                  <a:pt x="1309183" y="3138162"/>
                </a:lnTo>
                <a:close/>
                <a:moveTo>
                  <a:pt x="258373" y="3027337"/>
                </a:moveTo>
                <a:lnTo>
                  <a:pt x="369197" y="3027337"/>
                </a:lnTo>
                <a:lnTo>
                  <a:pt x="369197" y="3138162"/>
                </a:lnTo>
                <a:lnTo>
                  <a:pt x="258373" y="3138162"/>
                </a:lnTo>
                <a:close/>
                <a:moveTo>
                  <a:pt x="7642081" y="2610898"/>
                </a:moveTo>
                <a:lnTo>
                  <a:pt x="7171142" y="3081837"/>
                </a:lnTo>
                <a:lnTo>
                  <a:pt x="7640516" y="3551212"/>
                </a:lnTo>
                <a:lnTo>
                  <a:pt x="7700206" y="3551212"/>
                </a:lnTo>
                <a:lnTo>
                  <a:pt x="8169578" y="3081840"/>
                </a:lnTo>
                <a:lnTo>
                  <a:pt x="7698636" y="2610898"/>
                </a:lnTo>
                <a:close/>
                <a:moveTo>
                  <a:pt x="6591400" y="2610898"/>
                </a:moveTo>
                <a:lnTo>
                  <a:pt x="6120458" y="3081839"/>
                </a:lnTo>
                <a:lnTo>
                  <a:pt x="6589831" y="3551212"/>
                </a:lnTo>
                <a:lnTo>
                  <a:pt x="6649523" y="3551212"/>
                </a:lnTo>
                <a:lnTo>
                  <a:pt x="7118897" y="3081838"/>
                </a:lnTo>
                <a:lnTo>
                  <a:pt x="6647958" y="2610898"/>
                </a:lnTo>
                <a:close/>
                <a:moveTo>
                  <a:pt x="5540719" y="2610898"/>
                </a:moveTo>
                <a:lnTo>
                  <a:pt x="5069777" y="3081840"/>
                </a:lnTo>
                <a:lnTo>
                  <a:pt x="5539149" y="3551212"/>
                </a:lnTo>
                <a:lnTo>
                  <a:pt x="5598841" y="3551212"/>
                </a:lnTo>
                <a:lnTo>
                  <a:pt x="6068214" y="3081839"/>
                </a:lnTo>
                <a:lnTo>
                  <a:pt x="5597273" y="2610898"/>
                </a:lnTo>
                <a:close/>
                <a:moveTo>
                  <a:pt x="4490037" y="2610898"/>
                </a:moveTo>
                <a:lnTo>
                  <a:pt x="4019113" y="3081839"/>
                </a:lnTo>
                <a:lnTo>
                  <a:pt x="4488468" y="3551212"/>
                </a:lnTo>
                <a:lnTo>
                  <a:pt x="4548161" y="3551212"/>
                </a:lnTo>
                <a:lnTo>
                  <a:pt x="5017533" y="3081840"/>
                </a:lnTo>
                <a:lnTo>
                  <a:pt x="4546591" y="2610898"/>
                </a:lnTo>
                <a:close/>
                <a:moveTo>
                  <a:pt x="3439375" y="2610898"/>
                </a:moveTo>
                <a:lnTo>
                  <a:pt x="2968432" y="3081840"/>
                </a:lnTo>
                <a:lnTo>
                  <a:pt x="3437804" y="3551212"/>
                </a:lnTo>
                <a:lnTo>
                  <a:pt x="3497496" y="3551212"/>
                </a:lnTo>
                <a:lnTo>
                  <a:pt x="3966869" y="3081840"/>
                </a:lnTo>
                <a:lnTo>
                  <a:pt x="3495925" y="2610898"/>
                </a:lnTo>
                <a:close/>
                <a:moveTo>
                  <a:pt x="2388694" y="2610898"/>
                </a:moveTo>
                <a:lnTo>
                  <a:pt x="1917751" y="3081839"/>
                </a:lnTo>
                <a:lnTo>
                  <a:pt x="2387125" y="3551212"/>
                </a:lnTo>
                <a:lnTo>
                  <a:pt x="2446818" y="3551212"/>
                </a:lnTo>
                <a:lnTo>
                  <a:pt x="2916188" y="3081841"/>
                </a:lnTo>
                <a:lnTo>
                  <a:pt x="2445246" y="2610898"/>
                </a:lnTo>
                <a:close/>
                <a:moveTo>
                  <a:pt x="1338016" y="2610898"/>
                </a:moveTo>
                <a:lnTo>
                  <a:pt x="867065" y="3081840"/>
                </a:lnTo>
                <a:lnTo>
                  <a:pt x="1336446" y="3551212"/>
                </a:lnTo>
                <a:lnTo>
                  <a:pt x="1396142" y="3551212"/>
                </a:lnTo>
                <a:lnTo>
                  <a:pt x="1865507" y="3081839"/>
                </a:lnTo>
                <a:lnTo>
                  <a:pt x="1394572" y="2610898"/>
                </a:lnTo>
                <a:close/>
                <a:moveTo>
                  <a:pt x="8139428" y="2500073"/>
                </a:moveTo>
                <a:lnTo>
                  <a:pt x="8250253" y="2500073"/>
                </a:lnTo>
                <a:lnTo>
                  <a:pt x="8250253" y="2610898"/>
                </a:lnTo>
                <a:lnTo>
                  <a:pt x="8139428" y="2610898"/>
                </a:lnTo>
                <a:close/>
                <a:moveTo>
                  <a:pt x="7088620" y="2500073"/>
                </a:moveTo>
                <a:lnTo>
                  <a:pt x="7199445" y="2500073"/>
                </a:lnTo>
                <a:lnTo>
                  <a:pt x="7199445" y="2610898"/>
                </a:lnTo>
                <a:lnTo>
                  <a:pt x="7088620" y="2610898"/>
                </a:lnTo>
                <a:close/>
                <a:moveTo>
                  <a:pt x="6037812" y="2500073"/>
                </a:moveTo>
                <a:lnTo>
                  <a:pt x="6148637" y="2500073"/>
                </a:lnTo>
                <a:lnTo>
                  <a:pt x="6148637" y="2610898"/>
                </a:lnTo>
                <a:lnTo>
                  <a:pt x="6037812" y="2610898"/>
                </a:lnTo>
                <a:close/>
                <a:moveTo>
                  <a:pt x="4987004" y="2500073"/>
                </a:moveTo>
                <a:lnTo>
                  <a:pt x="5097829" y="2500073"/>
                </a:lnTo>
                <a:lnTo>
                  <a:pt x="5097829" y="2610898"/>
                </a:lnTo>
                <a:lnTo>
                  <a:pt x="4987004" y="2610898"/>
                </a:lnTo>
                <a:close/>
                <a:moveTo>
                  <a:pt x="3936207" y="2500073"/>
                </a:moveTo>
                <a:lnTo>
                  <a:pt x="4047031" y="2500073"/>
                </a:lnTo>
                <a:lnTo>
                  <a:pt x="4047031" y="2610898"/>
                </a:lnTo>
                <a:lnTo>
                  <a:pt x="3936207" y="2610898"/>
                </a:lnTo>
                <a:close/>
                <a:moveTo>
                  <a:pt x="2885399" y="2500073"/>
                </a:moveTo>
                <a:lnTo>
                  <a:pt x="2996223" y="2500073"/>
                </a:lnTo>
                <a:lnTo>
                  <a:pt x="2996223" y="2610898"/>
                </a:lnTo>
                <a:lnTo>
                  <a:pt x="2885399" y="2610898"/>
                </a:lnTo>
                <a:close/>
                <a:moveTo>
                  <a:pt x="1834589" y="2500073"/>
                </a:moveTo>
                <a:lnTo>
                  <a:pt x="1945415" y="2500073"/>
                </a:lnTo>
                <a:lnTo>
                  <a:pt x="1945415" y="2610898"/>
                </a:lnTo>
                <a:lnTo>
                  <a:pt x="1834589" y="2610898"/>
                </a:lnTo>
                <a:close/>
                <a:moveTo>
                  <a:pt x="783780" y="2500073"/>
                </a:moveTo>
                <a:lnTo>
                  <a:pt x="894605" y="2500073"/>
                </a:lnTo>
                <a:lnTo>
                  <a:pt x="894605" y="2610898"/>
                </a:lnTo>
                <a:lnTo>
                  <a:pt x="783780" y="2610898"/>
                </a:lnTo>
                <a:close/>
                <a:moveTo>
                  <a:pt x="1891628" y="2057290"/>
                </a:moveTo>
                <a:lnTo>
                  <a:pt x="1420016" y="2528900"/>
                </a:lnTo>
                <a:lnTo>
                  <a:pt x="1420016" y="2584097"/>
                </a:lnTo>
                <a:lnTo>
                  <a:pt x="1891629" y="3055718"/>
                </a:lnTo>
                <a:lnTo>
                  <a:pt x="2359995" y="2587353"/>
                </a:lnTo>
                <a:lnTo>
                  <a:pt x="2359995" y="2525647"/>
                </a:lnTo>
                <a:close/>
                <a:moveTo>
                  <a:pt x="2942310" y="2057290"/>
                </a:moveTo>
                <a:lnTo>
                  <a:pt x="2470820" y="2528772"/>
                </a:lnTo>
                <a:lnTo>
                  <a:pt x="2470820" y="2584228"/>
                </a:lnTo>
                <a:lnTo>
                  <a:pt x="2942310" y="3055719"/>
                </a:lnTo>
                <a:lnTo>
                  <a:pt x="3410803" y="2587227"/>
                </a:lnTo>
                <a:lnTo>
                  <a:pt x="3410803" y="2525772"/>
                </a:lnTo>
                <a:close/>
                <a:moveTo>
                  <a:pt x="3992992" y="2057289"/>
                </a:moveTo>
                <a:lnTo>
                  <a:pt x="3521627" y="2528644"/>
                </a:lnTo>
                <a:lnTo>
                  <a:pt x="3521627" y="2584355"/>
                </a:lnTo>
                <a:lnTo>
                  <a:pt x="3992992" y="3055718"/>
                </a:lnTo>
                <a:lnTo>
                  <a:pt x="4461600" y="2587092"/>
                </a:lnTo>
                <a:lnTo>
                  <a:pt x="4461600" y="2525906"/>
                </a:lnTo>
                <a:close/>
                <a:moveTo>
                  <a:pt x="7145018" y="2057289"/>
                </a:moveTo>
                <a:lnTo>
                  <a:pt x="6674041" y="2528257"/>
                </a:lnTo>
                <a:lnTo>
                  <a:pt x="6674041" y="2584737"/>
                </a:lnTo>
                <a:lnTo>
                  <a:pt x="7145020" y="3055716"/>
                </a:lnTo>
                <a:lnTo>
                  <a:pt x="7614024" y="2586712"/>
                </a:lnTo>
                <a:lnTo>
                  <a:pt x="7614024" y="2526286"/>
                </a:lnTo>
                <a:close/>
                <a:moveTo>
                  <a:pt x="5043655" y="2057288"/>
                </a:moveTo>
                <a:lnTo>
                  <a:pt x="4572425" y="2528510"/>
                </a:lnTo>
                <a:lnTo>
                  <a:pt x="4572425" y="2584487"/>
                </a:lnTo>
                <a:lnTo>
                  <a:pt x="5043655" y="3055718"/>
                </a:lnTo>
                <a:lnTo>
                  <a:pt x="5512408" y="2586964"/>
                </a:lnTo>
                <a:lnTo>
                  <a:pt x="5512408" y="2526033"/>
                </a:lnTo>
                <a:close/>
                <a:moveTo>
                  <a:pt x="840943" y="2057288"/>
                </a:moveTo>
                <a:lnTo>
                  <a:pt x="369202" y="2529021"/>
                </a:lnTo>
                <a:lnTo>
                  <a:pt x="369202" y="2583976"/>
                </a:lnTo>
                <a:lnTo>
                  <a:pt x="840943" y="3055718"/>
                </a:lnTo>
                <a:lnTo>
                  <a:pt x="1309190" y="2587479"/>
                </a:lnTo>
                <a:lnTo>
                  <a:pt x="1309190" y="2525518"/>
                </a:lnTo>
                <a:close/>
                <a:moveTo>
                  <a:pt x="8195701" y="2057287"/>
                </a:moveTo>
                <a:lnTo>
                  <a:pt x="7724849" y="2528130"/>
                </a:lnTo>
                <a:lnTo>
                  <a:pt x="7724849" y="2584867"/>
                </a:lnTo>
                <a:lnTo>
                  <a:pt x="8195700" y="3055717"/>
                </a:lnTo>
                <a:lnTo>
                  <a:pt x="8664832" y="2586585"/>
                </a:lnTo>
                <a:lnTo>
                  <a:pt x="8664832" y="2526410"/>
                </a:lnTo>
                <a:close/>
                <a:moveTo>
                  <a:pt x="6094339" y="2057287"/>
                </a:moveTo>
                <a:lnTo>
                  <a:pt x="5623233" y="2528385"/>
                </a:lnTo>
                <a:lnTo>
                  <a:pt x="5623233" y="2584613"/>
                </a:lnTo>
                <a:lnTo>
                  <a:pt x="6094336" y="3055717"/>
                </a:lnTo>
                <a:lnTo>
                  <a:pt x="6563216" y="2586838"/>
                </a:lnTo>
                <a:lnTo>
                  <a:pt x="6563216" y="2526156"/>
                </a:lnTo>
                <a:close/>
                <a:moveTo>
                  <a:pt x="1309181" y="1973451"/>
                </a:moveTo>
                <a:lnTo>
                  <a:pt x="1420005" y="1973451"/>
                </a:lnTo>
                <a:lnTo>
                  <a:pt x="1420005" y="2084276"/>
                </a:lnTo>
                <a:lnTo>
                  <a:pt x="1309181" y="2084276"/>
                </a:lnTo>
                <a:close/>
                <a:moveTo>
                  <a:pt x="258371" y="1973451"/>
                </a:moveTo>
                <a:lnTo>
                  <a:pt x="369196" y="1973451"/>
                </a:lnTo>
                <a:lnTo>
                  <a:pt x="369196" y="2084276"/>
                </a:lnTo>
                <a:lnTo>
                  <a:pt x="258371" y="2084276"/>
                </a:lnTo>
                <a:close/>
                <a:moveTo>
                  <a:pt x="3410796" y="1973451"/>
                </a:moveTo>
                <a:lnTo>
                  <a:pt x="3521621" y="1973451"/>
                </a:lnTo>
                <a:lnTo>
                  <a:pt x="3521621" y="2084276"/>
                </a:lnTo>
                <a:lnTo>
                  <a:pt x="3410796" y="2084276"/>
                </a:lnTo>
                <a:close/>
                <a:moveTo>
                  <a:pt x="2359988" y="1973451"/>
                </a:moveTo>
                <a:lnTo>
                  <a:pt x="2470813" y="1973451"/>
                </a:lnTo>
                <a:lnTo>
                  <a:pt x="2470813" y="2084276"/>
                </a:lnTo>
                <a:lnTo>
                  <a:pt x="2359988" y="2084276"/>
                </a:lnTo>
                <a:close/>
                <a:moveTo>
                  <a:pt x="4461600" y="1973451"/>
                </a:moveTo>
                <a:lnTo>
                  <a:pt x="4572425" y="1973451"/>
                </a:lnTo>
                <a:lnTo>
                  <a:pt x="4572425" y="2084276"/>
                </a:lnTo>
                <a:lnTo>
                  <a:pt x="4461600" y="2084276"/>
                </a:lnTo>
                <a:close/>
                <a:moveTo>
                  <a:pt x="6563216" y="1973451"/>
                </a:moveTo>
                <a:lnTo>
                  <a:pt x="6674041" y="1973451"/>
                </a:lnTo>
                <a:lnTo>
                  <a:pt x="6674041" y="2084276"/>
                </a:lnTo>
                <a:lnTo>
                  <a:pt x="6563216" y="2084276"/>
                </a:lnTo>
                <a:close/>
                <a:moveTo>
                  <a:pt x="5512408" y="1973451"/>
                </a:moveTo>
                <a:lnTo>
                  <a:pt x="5623233" y="1973451"/>
                </a:lnTo>
                <a:lnTo>
                  <a:pt x="5623233" y="2084276"/>
                </a:lnTo>
                <a:lnTo>
                  <a:pt x="5512408" y="2084276"/>
                </a:lnTo>
                <a:close/>
                <a:moveTo>
                  <a:pt x="8664832" y="1973450"/>
                </a:moveTo>
                <a:lnTo>
                  <a:pt x="8775657" y="1973450"/>
                </a:lnTo>
                <a:lnTo>
                  <a:pt x="8775657" y="2084275"/>
                </a:lnTo>
                <a:lnTo>
                  <a:pt x="8664832" y="2084275"/>
                </a:lnTo>
                <a:close/>
                <a:moveTo>
                  <a:pt x="7614024" y="1973450"/>
                </a:moveTo>
                <a:lnTo>
                  <a:pt x="7724849" y="1973450"/>
                </a:lnTo>
                <a:lnTo>
                  <a:pt x="7724849" y="2084275"/>
                </a:lnTo>
                <a:lnTo>
                  <a:pt x="7614024" y="2084275"/>
                </a:lnTo>
                <a:close/>
                <a:moveTo>
                  <a:pt x="1340281" y="1557960"/>
                </a:moveTo>
                <a:lnTo>
                  <a:pt x="867065" y="2031167"/>
                </a:lnTo>
                <a:lnTo>
                  <a:pt x="1335989" y="2500073"/>
                </a:lnTo>
                <a:lnTo>
                  <a:pt x="1396599" y="2500073"/>
                </a:lnTo>
                <a:lnTo>
                  <a:pt x="1865505" y="2031168"/>
                </a:lnTo>
                <a:lnTo>
                  <a:pt x="1392304" y="1557960"/>
                </a:lnTo>
                <a:close/>
                <a:moveTo>
                  <a:pt x="3441642" y="1557959"/>
                </a:moveTo>
                <a:lnTo>
                  <a:pt x="2968432" y="2031168"/>
                </a:lnTo>
                <a:lnTo>
                  <a:pt x="3437347" y="2500073"/>
                </a:lnTo>
                <a:lnTo>
                  <a:pt x="3497954" y="2500073"/>
                </a:lnTo>
                <a:lnTo>
                  <a:pt x="3966871" y="2031167"/>
                </a:lnTo>
                <a:lnTo>
                  <a:pt x="3493660" y="1557959"/>
                </a:lnTo>
                <a:close/>
                <a:moveTo>
                  <a:pt x="2390960" y="1557959"/>
                </a:moveTo>
                <a:lnTo>
                  <a:pt x="1917749" y="2031168"/>
                </a:lnTo>
                <a:lnTo>
                  <a:pt x="2386666" y="2500073"/>
                </a:lnTo>
                <a:lnTo>
                  <a:pt x="2447276" y="2500073"/>
                </a:lnTo>
                <a:lnTo>
                  <a:pt x="2916188" y="2031168"/>
                </a:lnTo>
                <a:lnTo>
                  <a:pt x="2442982" y="1557959"/>
                </a:lnTo>
                <a:close/>
                <a:moveTo>
                  <a:pt x="5542984" y="1557959"/>
                </a:moveTo>
                <a:lnTo>
                  <a:pt x="5069777" y="2031166"/>
                </a:lnTo>
                <a:lnTo>
                  <a:pt x="5538692" y="2500073"/>
                </a:lnTo>
                <a:lnTo>
                  <a:pt x="5599300" y="2500073"/>
                </a:lnTo>
                <a:lnTo>
                  <a:pt x="6068216" y="2031165"/>
                </a:lnTo>
                <a:lnTo>
                  <a:pt x="5595011" y="1557959"/>
                </a:lnTo>
                <a:close/>
                <a:moveTo>
                  <a:pt x="4492304" y="1557959"/>
                </a:moveTo>
                <a:lnTo>
                  <a:pt x="4019114" y="2031167"/>
                </a:lnTo>
                <a:lnTo>
                  <a:pt x="4488010" y="2500073"/>
                </a:lnTo>
                <a:lnTo>
                  <a:pt x="4548618" y="2500073"/>
                </a:lnTo>
                <a:lnTo>
                  <a:pt x="5017533" y="2031166"/>
                </a:lnTo>
                <a:lnTo>
                  <a:pt x="4544326" y="1557959"/>
                </a:lnTo>
                <a:close/>
                <a:moveTo>
                  <a:pt x="7644348" y="1557959"/>
                </a:moveTo>
                <a:lnTo>
                  <a:pt x="7171139" y="2031167"/>
                </a:lnTo>
                <a:lnTo>
                  <a:pt x="7640054" y="2500073"/>
                </a:lnTo>
                <a:lnTo>
                  <a:pt x="7700663" y="2500073"/>
                </a:lnTo>
                <a:lnTo>
                  <a:pt x="8169579" y="2031166"/>
                </a:lnTo>
                <a:lnTo>
                  <a:pt x="7696373" y="1557959"/>
                </a:lnTo>
                <a:close/>
                <a:moveTo>
                  <a:pt x="6593666" y="1557959"/>
                </a:moveTo>
                <a:lnTo>
                  <a:pt x="6120461" y="2031165"/>
                </a:lnTo>
                <a:lnTo>
                  <a:pt x="6589377" y="2500073"/>
                </a:lnTo>
                <a:lnTo>
                  <a:pt x="6649981" y="2500073"/>
                </a:lnTo>
                <a:lnTo>
                  <a:pt x="7118896" y="2031167"/>
                </a:lnTo>
                <a:lnTo>
                  <a:pt x="6645688" y="1557959"/>
                </a:lnTo>
                <a:close/>
                <a:moveTo>
                  <a:pt x="783783" y="1447135"/>
                </a:moveTo>
                <a:lnTo>
                  <a:pt x="894607" y="1447135"/>
                </a:lnTo>
                <a:lnTo>
                  <a:pt x="894607" y="1557960"/>
                </a:lnTo>
                <a:lnTo>
                  <a:pt x="783783" y="1557960"/>
                </a:lnTo>
                <a:close/>
                <a:moveTo>
                  <a:pt x="3936210" y="1447134"/>
                </a:moveTo>
                <a:lnTo>
                  <a:pt x="4047034" y="1447134"/>
                </a:lnTo>
                <a:lnTo>
                  <a:pt x="4047034" y="1557959"/>
                </a:lnTo>
                <a:lnTo>
                  <a:pt x="3936210" y="1557959"/>
                </a:lnTo>
                <a:close/>
                <a:moveTo>
                  <a:pt x="2885402" y="1447134"/>
                </a:moveTo>
                <a:lnTo>
                  <a:pt x="2996226" y="1447134"/>
                </a:lnTo>
                <a:lnTo>
                  <a:pt x="2996226" y="1557959"/>
                </a:lnTo>
                <a:lnTo>
                  <a:pt x="2885402" y="1557959"/>
                </a:lnTo>
                <a:close/>
                <a:moveTo>
                  <a:pt x="1834592" y="1447134"/>
                </a:moveTo>
                <a:lnTo>
                  <a:pt x="1945417" y="1447134"/>
                </a:lnTo>
                <a:lnTo>
                  <a:pt x="1945417" y="1557959"/>
                </a:lnTo>
                <a:lnTo>
                  <a:pt x="1834592" y="1557959"/>
                </a:lnTo>
                <a:close/>
                <a:moveTo>
                  <a:pt x="6037812" y="1447134"/>
                </a:moveTo>
                <a:lnTo>
                  <a:pt x="6148637" y="1447134"/>
                </a:lnTo>
                <a:lnTo>
                  <a:pt x="6148637" y="1557959"/>
                </a:lnTo>
                <a:lnTo>
                  <a:pt x="6037812" y="1557959"/>
                </a:lnTo>
                <a:close/>
                <a:moveTo>
                  <a:pt x="4987004" y="1447134"/>
                </a:moveTo>
                <a:lnTo>
                  <a:pt x="5097829" y="1447134"/>
                </a:lnTo>
                <a:lnTo>
                  <a:pt x="5097829" y="1557959"/>
                </a:lnTo>
                <a:lnTo>
                  <a:pt x="4987004" y="1557959"/>
                </a:lnTo>
                <a:close/>
                <a:moveTo>
                  <a:pt x="8139428" y="1447134"/>
                </a:moveTo>
                <a:lnTo>
                  <a:pt x="8250253" y="1447134"/>
                </a:lnTo>
                <a:lnTo>
                  <a:pt x="8250253" y="1557959"/>
                </a:lnTo>
                <a:lnTo>
                  <a:pt x="8139428" y="1557959"/>
                </a:lnTo>
                <a:close/>
                <a:moveTo>
                  <a:pt x="7088620" y="1447134"/>
                </a:moveTo>
                <a:lnTo>
                  <a:pt x="7199445" y="1447134"/>
                </a:lnTo>
                <a:lnTo>
                  <a:pt x="7199445" y="1557959"/>
                </a:lnTo>
                <a:lnTo>
                  <a:pt x="7088620" y="1557959"/>
                </a:lnTo>
                <a:close/>
                <a:moveTo>
                  <a:pt x="2942311" y="1006606"/>
                </a:moveTo>
                <a:lnTo>
                  <a:pt x="2470823" y="1478096"/>
                </a:lnTo>
                <a:lnTo>
                  <a:pt x="2470823" y="1533557"/>
                </a:lnTo>
                <a:lnTo>
                  <a:pt x="2942310" y="2005046"/>
                </a:lnTo>
                <a:lnTo>
                  <a:pt x="3410807" y="1536551"/>
                </a:lnTo>
                <a:lnTo>
                  <a:pt x="3410807" y="1475102"/>
                </a:lnTo>
                <a:close/>
                <a:moveTo>
                  <a:pt x="1891628" y="1006606"/>
                </a:moveTo>
                <a:lnTo>
                  <a:pt x="1420020" y="1478222"/>
                </a:lnTo>
                <a:lnTo>
                  <a:pt x="1420020" y="1533430"/>
                </a:lnTo>
                <a:lnTo>
                  <a:pt x="1891628" y="2005046"/>
                </a:lnTo>
                <a:lnTo>
                  <a:pt x="2359999" y="1536677"/>
                </a:lnTo>
                <a:lnTo>
                  <a:pt x="2359999" y="1474976"/>
                </a:lnTo>
                <a:close/>
                <a:moveTo>
                  <a:pt x="840942" y="1006606"/>
                </a:moveTo>
                <a:lnTo>
                  <a:pt x="369204" y="1478346"/>
                </a:lnTo>
                <a:lnTo>
                  <a:pt x="369204" y="1533304"/>
                </a:lnTo>
                <a:lnTo>
                  <a:pt x="840943" y="2005045"/>
                </a:lnTo>
                <a:lnTo>
                  <a:pt x="1309193" y="1536802"/>
                </a:lnTo>
                <a:lnTo>
                  <a:pt x="1309193" y="1474850"/>
                </a:lnTo>
                <a:close/>
                <a:moveTo>
                  <a:pt x="3992992" y="1006606"/>
                </a:moveTo>
                <a:lnTo>
                  <a:pt x="3521631" y="1477968"/>
                </a:lnTo>
                <a:lnTo>
                  <a:pt x="3521631" y="1533684"/>
                </a:lnTo>
                <a:lnTo>
                  <a:pt x="3992992" y="2005046"/>
                </a:lnTo>
                <a:lnTo>
                  <a:pt x="4461600" y="1536420"/>
                </a:lnTo>
                <a:lnTo>
                  <a:pt x="4461600" y="1475233"/>
                </a:lnTo>
                <a:close/>
                <a:moveTo>
                  <a:pt x="6094336" y="1006605"/>
                </a:moveTo>
                <a:lnTo>
                  <a:pt x="5623233" y="1477710"/>
                </a:lnTo>
                <a:lnTo>
                  <a:pt x="5623233" y="1533937"/>
                </a:lnTo>
                <a:lnTo>
                  <a:pt x="6094338" y="2005043"/>
                </a:lnTo>
                <a:lnTo>
                  <a:pt x="6563216" y="1536165"/>
                </a:lnTo>
                <a:lnTo>
                  <a:pt x="6563216" y="1475486"/>
                </a:lnTo>
                <a:close/>
                <a:moveTo>
                  <a:pt x="7145020" y="1006604"/>
                </a:moveTo>
                <a:lnTo>
                  <a:pt x="6674041" y="1477584"/>
                </a:lnTo>
                <a:lnTo>
                  <a:pt x="6674041" y="1534069"/>
                </a:lnTo>
                <a:lnTo>
                  <a:pt x="7145018" y="2005045"/>
                </a:lnTo>
                <a:lnTo>
                  <a:pt x="7614024" y="1536039"/>
                </a:lnTo>
                <a:lnTo>
                  <a:pt x="7614024" y="1475610"/>
                </a:lnTo>
                <a:close/>
                <a:moveTo>
                  <a:pt x="8195701" y="1006604"/>
                </a:moveTo>
                <a:lnTo>
                  <a:pt x="7724849" y="1477457"/>
                </a:lnTo>
                <a:lnTo>
                  <a:pt x="7724849" y="1534190"/>
                </a:lnTo>
                <a:lnTo>
                  <a:pt x="8195702" y="2005044"/>
                </a:lnTo>
                <a:lnTo>
                  <a:pt x="8664832" y="1535914"/>
                </a:lnTo>
                <a:lnTo>
                  <a:pt x="8664832" y="1475735"/>
                </a:lnTo>
                <a:close/>
                <a:moveTo>
                  <a:pt x="5043657" y="1006604"/>
                </a:moveTo>
                <a:lnTo>
                  <a:pt x="4572425" y="1477838"/>
                </a:lnTo>
                <a:lnTo>
                  <a:pt x="4572425" y="1533814"/>
                </a:lnTo>
                <a:lnTo>
                  <a:pt x="5043655" y="2005045"/>
                </a:lnTo>
                <a:lnTo>
                  <a:pt x="5512408" y="1536292"/>
                </a:lnTo>
                <a:lnTo>
                  <a:pt x="5512408" y="1475356"/>
                </a:lnTo>
                <a:close/>
                <a:moveTo>
                  <a:pt x="2359987" y="922636"/>
                </a:moveTo>
                <a:lnTo>
                  <a:pt x="2470812" y="922636"/>
                </a:lnTo>
                <a:lnTo>
                  <a:pt x="2470812" y="1033461"/>
                </a:lnTo>
                <a:lnTo>
                  <a:pt x="2359987" y="1033461"/>
                </a:lnTo>
                <a:close/>
                <a:moveTo>
                  <a:pt x="1309178" y="922636"/>
                </a:moveTo>
                <a:lnTo>
                  <a:pt x="1420004" y="922636"/>
                </a:lnTo>
                <a:lnTo>
                  <a:pt x="1420004" y="1033461"/>
                </a:lnTo>
                <a:lnTo>
                  <a:pt x="1309178" y="1033461"/>
                </a:lnTo>
                <a:close/>
                <a:moveTo>
                  <a:pt x="258370" y="922636"/>
                </a:moveTo>
                <a:lnTo>
                  <a:pt x="369195" y="922636"/>
                </a:lnTo>
                <a:lnTo>
                  <a:pt x="369195" y="1033461"/>
                </a:lnTo>
                <a:lnTo>
                  <a:pt x="258370" y="1033461"/>
                </a:lnTo>
                <a:close/>
                <a:moveTo>
                  <a:pt x="4461600" y="922636"/>
                </a:moveTo>
                <a:lnTo>
                  <a:pt x="4572425" y="922636"/>
                </a:lnTo>
                <a:lnTo>
                  <a:pt x="4572425" y="1033461"/>
                </a:lnTo>
                <a:lnTo>
                  <a:pt x="4461600" y="1033461"/>
                </a:lnTo>
                <a:close/>
                <a:moveTo>
                  <a:pt x="3410794" y="922636"/>
                </a:moveTo>
                <a:lnTo>
                  <a:pt x="3521620" y="922636"/>
                </a:lnTo>
                <a:lnTo>
                  <a:pt x="3521620" y="1033461"/>
                </a:lnTo>
                <a:lnTo>
                  <a:pt x="3410794" y="1033461"/>
                </a:lnTo>
                <a:close/>
                <a:moveTo>
                  <a:pt x="7614024" y="922636"/>
                </a:moveTo>
                <a:lnTo>
                  <a:pt x="7724849" y="922636"/>
                </a:lnTo>
                <a:lnTo>
                  <a:pt x="7724849" y="1033461"/>
                </a:lnTo>
                <a:lnTo>
                  <a:pt x="7614024" y="1033461"/>
                </a:lnTo>
                <a:close/>
                <a:moveTo>
                  <a:pt x="6563216" y="922636"/>
                </a:moveTo>
                <a:lnTo>
                  <a:pt x="6674041" y="922636"/>
                </a:lnTo>
                <a:lnTo>
                  <a:pt x="6674041" y="1033461"/>
                </a:lnTo>
                <a:lnTo>
                  <a:pt x="6563216" y="1033461"/>
                </a:lnTo>
                <a:close/>
                <a:moveTo>
                  <a:pt x="5512408" y="922636"/>
                </a:moveTo>
                <a:lnTo>
                  <a:pt x="5623233" y="922636"/>
                </a:lnTo>
                <a:lnTo>
                  <a:pt x="5623233" y="1033461"/>
                </a:lnTo>
                <a:lnTo>
                  <a:pt x="5512408" y="1033461"/>
                </a:lnTo>
                <a:close/>
                <a:moveTo>
                  <a:pt x="8664832" y="922635"/>
                </a:moveTo>
                <a:lnTo>
                  <a:pt x="8775657" y="922635"/>
                </a:lnTo>
                <a:lnTo>
                  <a:pt x="8775657" y="1033460"/>
                </a:lnTo>
                <a:lnTo>
                  <a:pt x="8664832" y="1033460"/>
                </a:lnTo>
                <a:close/>
                <a:moveTo>
                  <a:pt x="1337494" y="510063"/>
                </a:moveTo>
                <a:lnTo>
                  <a:pt x="867064" y="980485"/>
                </a:lnTo>
                <a:lnTo>
                  <a:pt x="1333721" y="1447135"/>
                </a:lnTo>
                <a:lnTo>
                  <a:pt x="1398862" y="1447135"/>
                </a:lnTo>
                <a:lnTo>
                  <a:pt x="1865505" y="980485"/>
                </a:lnTo>
                <a:lnTo>
                  <a:pt x="1395091" y="510063"/>
                </a:lnTo>
                <a:close/>
                <a:moveTo>
                  <a:pt x="2388172" y="510063"/>
                </a:moveTo>
                <a:lnTo>
                  <a:pt x="1917749" y="980485"/>
                </a:lnTo>
                <a:lnTo>
                  <a:pt x="2384400" y="1447135"/>
                </a:lnTo>
                <a:lnTo>
                  <a:pt x="2449540" y="1447135"/>
                </a:lnTo>
                <a:lnTo>
                  <a:pt x="2916188" y="980485"/>
                </a:lnTo>
                <a:lnTo>
                  <a:pt x="2445768" y="510063"/>
                </a:lnTo>
                <a:close/>
                <a:moveTo>
                  <a:pt x="3438854" y="510063"/>
                </a:moveTo>
                <a:lnTo>
                  <a:pt x="2968432" y="980485"/>
                </a:lnTo>
                <a:lnTo>
                  <a:pt x="3435082" y="1447134"/>
                </a:lnTo>
                <a:lnTo>
                  <a:pt x="3500221" y="1447134"/>
                </a:lnTo>
                <a:lnTo>
                  <a:pt x="3966871" y="980485"/>
                </a:lnTo>
                <a:lnTo>
                  <a:pt x="3496446" y="510063"/>
                </a:lnTo>
                <a:close/>
                <a:moveTo>
                  <a:pt x="4489516" y="510063"/>
                </a:moveTo>
                <a:lnTo>
                  <a:pt x="4019114" y="980485"/>
                </a:lnTo>
                <a:lnTo>
                  <a:pt x="4485745" y="1447134"/>
                </a:lnTo>
                <a:lnTo>
                  <a:pt x="4550885" y="1447134"/>
                </a:lnTo>
                <a:lnTo>
                  <a:pt x="5017536" y="980482"/>
                </a:lnTo>
                <a:lnTo>
                  <a:pt x="4547117" y="510063"/>
                </a:lnTo>
                <a:close/>
                <a:moveTo>
                  <a:pt x="5540197" y="510063"/>
                </a:moveTo>
                <a:lnTo>
                  <a:pt x="5069779" y="980483"/>
                </a:lnTo>
                <a:lnTo>
                  <a:pt x="5536430" y="1447134"/>
                </a:lnTo>
                <a:lnTo>
                  <a:pt x="5601565" y="1447134"/>
                </a:lnTo>
                <a:lnTo>
                  <a:pt x="6068214" y="980484"/>
                </a:lnTo>
                <a:lnTo>
                  <a:pt x="5597794" y="510063"/>
                </a:lnTo>
                <a:close/>
                <a:moveTo>
                  <a:pt x="6590878" y="510062"/>
                </a:moveTo>
                <a:lnTo>
                  <a:pt x="6120457" y="980484"/>
                </a:lnTo>
                <a:lnTo>
                  <a:pt x="6587106" y="1447134"/>
                </a:lnTo>
                <a:lnTo>
                  <a:pt x="6652247" y="1447134"/>
                </a:lnTo>
                <a:lnTo>
                  <a:pt x="7118898" y="980483"/>
                </a:lnTo>
                <a:lnTo>
                  <a:pt x="6648479" y="510062"/>
                </a:lnTo>
                <a:close/>
                <a:moveTo>
                  <a:pt x="7641560" y="510062"/>
                </a:moveTo>
                <a:lnTo>
                  <a:pt x="7171142" y="980482"/>
                </a:lnTo>
                <a:lnTo>
                  <a:pt x="7637793" y="1447134"/>
                </a:lnTo>
                <a:lnTo>
                  <a:pt x="7702929" y="1447134"/>
                </a:lnTo>
                <a:lnTo>
                  <a:pt x="8169579" y="980483"/>
                </a:lnTo>
                <a:lnTo>
                  <a:pt x="7699160" y="510062"/>
                </a:lnTo>
                <a:close/>
                <a:moveTo>
                  <a:pt x="783785" y="399238"/>
                </a:moveTo>
                <a:lnTo>
                  <a:pt x="894609" y="399238"/>
                </a:lnTo>
                <a:lnTo>
                  <a:pt x="894609" y="510063"/>
                </a:lnTo>
                <a:lnTo>
                  <a:pt x="783785" y="510063"/>
                </a:lnTo>
                <a:close/>
                <a:moveTo>
                  <a:pt x="1834594" y="399238"/>
                </a:moveTo>
                <a:lnTo>
                  <a:pt x="1945420" y="399238"/>
                </a:lnTo>
                <a:lnTo>
                  <a:pt x="1945420" y="510063"/>
                </a:lnTo>
                <a:lnTo>
                  <a:pt x="1834594" y="510063"/>
                </a:lnTo>
                <a:close/>
                <a:moveTo>
                  <a:pt x="3936212" y="399238"/>
                </a:moveTo>
                <a:lnTo>
                  <a:pt x="4047037" y="399238"/>
                </a:lnTo>
                <a:lnTo>
                  <a:pt x="4047037" y="510063"/>
                </a:lnTo>
                <a:lnTo>
                  <a:pt x="3936212" y="510063"/>
                </a:lnTo>
                <a:close/>
                <a:moveTo>
                  <a:pt x="2885405" y="399238"/>
                </a:moveTo>
                <a:lnTo>
                  <a:pt x="2996229" y="399238"/>
                </a:lnTo>
                <a:lnTo>
                  <a:pt x="2996229" y="510063"/>
                </a:lnTo>
                <a:lnTo>
                  <a:pt x="2885405" y="510063"/>
                </a:lnTo>
                <a:close/>
                <a:moveTo>
                  <a:pt x="4987004" y="399238"/>
                </a:moveTo>
                <a:lnTo>
                  <a:pt x="5097829" y="399238"/>
                </a:lnTo>
                <a:lnTo>
                  <a:pt x="5097829" y="510063"/>
                </a:lnTo>
                <a:lnTo>
                  <a:pt x="4987004" y="510063"/>
                </a:lnTo>
                <a:close/>
                <a:moveTo>
                  <a:pt x="6037812" y="399238"/>
                </a:moveTo>
                <a:lnTo>
                  <a:pt x="6148637" y="399238"/>
                </a:lnTo>
                <a:lnTo>
                  <a:pt x="6148637" y="510062"/>
                </a:lnTo>
                <a:lnTo>
                  <a:pt x="6037812" y="510062"/>
                </a:lnTo>
                <a:close/>
                <a:moveTo>
                  <a:pt x="7088620" y="399237"/>
                </a:moveTo>
                <a:lnTo>
                  <a:pt x="7199445" y="399237"/>
                </a:lnTo>
                <a:lnTo>
                  <a:pt x="7199445" y="510062"/>
                </a:lnTo>
                <a:lnTo>
                  <a:pt x="7088620" y="510062"/>
                </a:lnTo>
                <a:close/>
                <a:moveTo>
                  <a:pt x="8139428" y="399237"/>
                </a:moveTo>
                <a:lnTo>
                  <a:pt x="8250253" y="399237"/>
                </a:lnTo>
                <a:lnTo>
                  <a:pt x="8250253" y="510062"/>
                </a:lnTo>
                <a:lnTo>
                  <a:pt x="8139428" y="510062"/>
                </a:lnTo>
                <a:close/>
                <a:moveTo>
                  <a:pt x="6138416" y="0"/>
                </a:moveTo>
                <a:lnTo>
                  <a:pt x="6190660" y="0"/>
                </a:lnTo>
                <a:lnTo>
                  <a:pt x="6589898" y="399238"/>
                </a:lnTo>
                <a:lnTo>
                  <a:pt x="6649459" y="399238"/>
                </a:lnTo>
                <a:lnTo>
                  <a:pt x="7048695" y="2"/>
                </a:lnTo>
                <a:lnTo>
                  <a:pt x="7100939" y="2"/>
                </a:lnTo>
                <a:lnTo>
                  <a:pt x="6674041" y="426899"/>
                </a:lnTo>
                <a:lnTo>
                  <a:pt x="6674041" y="483380"/>
                </a:lnTo>
                <a:lnTo>
                  <a:pt x="7145020" y="954361"/>
                </a:lnTo>
                <a:lnTo>
                  <a:pt x="7614024" y="485355"/>
                </a:lnTo>
                <a:lnTo>
                  <a:pt x="7614024" y="424926"/>
                </a:lnTo>
                <a:lnTo>
                  <a:pt x="7189097" y="1"/>
                </a:lnTo>
                <a:lnTo>
                  <a:pt x="7241340" y="1"/>
                </a:lnTo>
                <a:lnTo>
                  <a:pt x="7640577" y="399237"/>
                </a:lnTo>
                <a:lnTo>
                  <a:pt x="7700142" y="399237"/>
                </a:lnTo>
                <a:lnTo>
                  <a:pt x="8099378" y="1"/>
                </a:lnTo>
                <a:lnTo>
                  <a:pt x="8151622" y="1"/>
                </a:lnTo>
                <a:lnTo>
                  <a:pt x="7724849" y="426774"/>
                </a:lnTo>
                <a:lnTo>
                  <a:pt x="7724849" y="483509"/>
                </a:lnTo>
                <a:lnTo>
                  <a:pt x="8195700" y="954363"/>
                </a:lnTo>
                <a:lnTo>
                  <a:pt x="8664832" y="485228"/>
                </a:lnTo>
                <a:lnTo>
                  <a:pt x="8664832" y="425054"/>
                </a:lnTo>
                <a:lnTo>
                  <a:pt x="8239778" y="1"/>
                </a:lnTo>
                <a:lnTo>
                  <a:pt x="8292022" y="1"/>
                </a:lnTo>
                <a:lnTo>
                  <a:pt x="8691259" y="399237"/>
                </a:lnTo>
                <a:lnTo>
                  <a:pt x="8750823" y="399237"/>
                </a:lnTo>
                <a:lnTo>
                  <a:pt x="9143986" y="6075"/>
                </a:lnTo>
                <a:lnTo>
                  <a:pt x="9143986" y="58319"/>
                </a:lnTo>
                <a:lnTo>
                  <a:pt x="8775657" y="426647"/>
                </a:lnTo>
                <a:lnTo>
                  <a:pt x="8775657" y="483635"/>
                </a:lnTo>
                <a:lnTo>
                  <a:pt x="9143986" y="851966"/>
                </a:lnTo>
                <a:lnTo>
                  <a:pt x="9143986" y="904210"/>
                </a:lnTo>
                <a:lnTo>
                  <a:pt x="8749840" y="510062"/>
                </a:lnTo>
                <a:lnTo>
                  <a:pt x="8692242" y="510062"/>
                </a:lnTo>
                <a:lnTo>
                  <a:pt x="8221822" y="980484"/>
                </a:lnTo>
                <a:lnTo>
                  <a:pt x="8688471" y="1447133"/>
                </a:lnTo>
                <a:lnTo>
                  <a:pt x="8753611" y="1447133"/>
                </a:lnTo>
                <a:lnTo>
                  <a:pt x="9143986" y="1056762"/>
                </a:lnTo>
                <a:lnTo>
                  <a:pt x="9143986" y="1109003"/>
                </a:lnTo>
                <a:lnTo>
                  <a:pt x="8775657" y="1477331"/>
                </a:lnTo>
                <a:lnTo>
                  <a:pt x="8775657" y="1534319"/>
                </a:lnTo>
                <a:lnTo>
                  <a:pt x="9143986" y="1902649"/>
                </a:lnTo>
                <a:lnTo>
                  <a:pt x="9143987" y="1954891"/>
                </a:lnTo>
                <a:lnTo>
                  <a:pt x="8747055" y="1557959"/>
                </a:lnTo>
                <a:lnTo>
                  <a:pt x="8695029" y="1557959"/>
                </a:lnTo>
                <a:lnTo>
                  <a:pt x="8221823" y="2031165"/>
                </a:lnTo>
                <a:lnTo>
                  <a:pt x="8690741" y="2500073"/>
                </a:lnTo>
                <a:lnTo>
                  <a:pt x="8751345" y="2500073"/>
                </a:lnTo>
                <a:lnTo>
                  <a:pt x="9143986" y="2107432"/>
                </a:lnTo>
                <a:lnTo>
                  <a:pt x="9143986" y="2159677"/>
                </a:lnTo>
                <a:lnTo>
                  <a:pt x="8775657" y="2528005"/>
                </a:lnTo>
                <a:lnTo>
                  <a:pt x="8775657" y="2584989"/>
                </a:lnTo>
                <a:lnTo>
                  <a:pt x="9143987" y="2953319"/>
                </a:lnTo>
                <a:lnTo>
                  <a:pt x="9143987" y="3005564"/>
                </a:lnTo>
                <a:lnTo>
                  <a:pt x="8749321" y="2610898"/>
                </a:lnTo>
                <a:lnTo>
                  <a:pt x="8692765" y="2610898"/>
                </a:lnTo>
                <a:lnTo>
                  <a:pt x="8221822" y="3081840"/>
                </a:lnTo>
                <a:lnTo>
                  <a:pt x="8691194" y="3551212"/>
                </a:lnTo>
                <a:lnTo>
                  <a:pt x="8750888" y="3551212"/>
                </a:lnTo>
                <a:lnTo>
                  <a:pt x="9143986" y="3158114"/>
                </a:lnTo>
                <a:lnTo>
                  <a:pt x="9143986" y="3210356"/>
                </a:lnTo>
                <a:lnTo>
                  <a:pt x="8775657" y="3578686"/>
                </a:lnTo>
                <a:lnTo>
                  <a:pt x="8775657" y="3635674"/>
                </a:lnTo>
                <a:lnTo>
                  <a:pt x="9143986" y="4004003"/>
                </a:lnTo>
                <a:lnTo>
                  <a:pt x="9143986" y="4056248"/>
                </a:lnTo>
                <a:lnTo>
                  <a:pt x="8749774" y="3662037"/>
                </a:lnTo>
                <a:lnTo>
                  <a:pt x="8692306" y="3662037"/>
                </a:lnTo>
                <a:lnTo>
                  <a:pt x="8221823" y="4132519"/>
                </a:lnTo>
                <a:lnTo>
                  <a:pt x="8661299" y="4571995"/>
                </a:lnTo>
                <a:lnTo>
                  <a:pt x="8609053" y="4571995"/>
                </a:lnTo>
                <a:lnTo>
                  <a:pt x="8195700" y="4158642"/>
                </a:lnTo>
                <a:lnTo>
                  <a:pt x="7782346" y="4571997"/>
                </a:lnTo>
                <a:lnTo>
                  <a:pt x="7730103" y="4571997"/>
                </a:lnTo>
                <a:lnTo>
                  <a:pt x="8169579" y="4132521"/>
                </a:lnTo>
                <a:lnTo>
                  <a:pt x="7699096" y="3662037"/>
                </a:lnTo>
                <a:lnTo>
                  <a:pt x="7641624" y="3662037"/>
                </a:lnTo>
                <a:lnTo>
                  <a:pt x="7171140" y="4132521"/>
                </a:lnTo>
                <a:lnTo>
                  <a:pt x="7610615" y="4571996"/>
                </a:lnTo>
                <a:lnTo>
                  <a:pt x="7558371" y="4571996"/>
                </a:lnTo>
                <a:lnTo>
                  <a:pt x="7145018" y="4158643"/>
                </a:lnTo>
                <a:lnTo>
                  <a:pt x="6731665" y="4571996"/>
                </a:lnTo>
                <a:lnTo>
                  <a:pt x="6679421" y="4571997"/>
                </a:lnTo>
                <a:lnTo>
                  <a:pt x="7118896" y="4132521"/>
                </a:lnTo>
                <a:lnTo>
                  <a:pt x="6648412" y="3662037"/>
                </a:lnTo>
                <a:lnTo>
                  <a:pt x="6590942" y="3662037"/>
                </a:lnTo>
                <a:lnTo>
                  <a:pt x="6120458" y="4132521"/>
                </a:lnTo>
                <a:lnTo>
                  <a:pt x="6559933" y="4571996"/>
                </a:lnTo>
                <a:lnTo>
                  <a:pt x="6507689" y="4571996"/>
                </a:lnTo>
                <a:lnTo>
                  <a:pt x="6094336" y="4158643"/>
                </a:lnTo>
                <a:lnTo>
                  <a:pt x="5680986" y="4571994"/>
                </a:lnTo>
                <a:lnTo>
                  <a:pt x="5628742" y="4571994"/>
                </a:lnTo>
                <a:lnTo>
                  <a:pt x="6068215" y="4132521"/>
                </a:lnTo>
                <a:lnTo>
                  <a:pt x="5597730" y="3662037"/>
                </a:lnTo>
                <a:lnTo>
                  <a:pt x="5540260" y="3662037"/>
                </a:lnTo>
                <a:lnTo>
                  <a:pt x="5069776" y="4132521"/>
                </a:lnTo>
                <a:lnTo>
                  <a:pt x="5509251" y="4571996"/>
                </a:lnTo>
                <a:lnTo>
                  <a:pt x="5457007" y="4571996"/>
                </a:lnTo>
                <a:lnTo>
                  <a:pt x="5043654" y="4158643"/>
                </a:lnTo>
                <a:lnTo>
                  <a:pt x="4630302" y="4571995"/>
                </a:lnTo>
                <a:lnTo>
                  <a:pt x="4578058" y="4571995"/>
                </a:lnTo>
                <a:lnTo>
                  <a:pt x="5017532" y="4132521"/>
                </a:lnTo>
                <a:lnTo>
                  <a:pt x="4547048" y="3662037"/>
                </a:lnTo>
                <a:lnTo>
                  <a:pt x="4489581" y="3662037"/>
                </a:lnTo>
                <a:lnTo>
                  <a:pt x="4019114" y="4132522"/>
                </a:lnTo>
                <a:lnTo>
                  <a:pt x="4458569" y="4571996"/>
                </a:lnTo>
                <a:lnTo>
                  <a:pt x="4406325" y="4571996"/>
                </a:lnTo>
                <a:lnTo>
                  <a:pt x="3992992" y="4158644"/>
                </a:lnTo>
                <a:lnTo>
                  <a:pt x="3579640" y="4571995"/>
                </a:lnTo>
                <a:lnTo>
                  <a:pt x="3527396" y="4571995"/>
                </a:lnTo>
                <a:lnTo>
                  <a:pt x="3966870" y="4132522"/>
                </a:lnTo>
                <a:lnTo>
                  <a:pt x="3496383" y="3662037"/>
                </a:lnTo>
                <a:lnTo>
                  <a:pt x="3438916" y="3662037"/>
                </a:lnTo>
                <a:lnTo>
                  <a:pt x="2968432" y="4132520"/>
                </a:lnTo>
                <a:lnTo>
                  <a:pt x="3407909" y="4571995"/>
                </a:lnTo>
                <a:lnTo>
                  <a:pt x="3355664" y="4571995"/>
                </a:lnTo>
                <a:lnTo>
                  <a:pt x="2942310" y="4158642"/>
                </a:lnTo>
                <a:lnTo>
                  <a:pt x="2528960" y="4571994"/>
                </a:lnTo>
                <a:lnTo>
                  <a:pt x="2476716" y="4571994"/>
                </a:lnTo>
                <a:lnTo>
                  <a:pt x="2916189" y="4132521"/>
                </a:lnTo>
                <a:lnTo>
                  <a:pt x="2445706" y="3662037"/>
                </a:lnTo>
                <a:lnTo>
                  <a:pt x="2388237" y="3662037"/>
                </a:lnTo>
                <a:lnTo>
                  <a:pt x="1917750" y="4132522"/>
                </a:lnTo>
                <a:lnTo>
                  <a:pt x="2357226" y="4571995"/>
                </a:lnTo>
                <a:lnTo>
                  <a:pt x="2304983" y="4571996"/>
                </a:lnTo>
                <a:lnTo>
                  <a:pt x="1891628" y="4158644"/>
                </a:lnTo>
                <a:lnTo>
                  <a:pt x="1478287" y="4571994"/>
                </a:lnTo>
                <a:lnTo>
                  <a:pt x="1426043" y="4571994"/>
                </a:lnTo>
                <a:lnTo>
                  <a:pt x="1865506" y="4132522"/>
                </a:lnTo>
                <a:lnTo>
                  <a:pt x="1395028" y="3662037"/>
                </a:lnTo>
                <a:lnTo>
                  <a:pt x="1337560" y="3662037"/>
                </a:lnTo>
                <a:lnTo>
                  <a:pt x="867065" y="4132523"/>
                </a:lnTo>
                <a:lnTo>
                  <a:pt x="1306545" y="4571995"/>
                </a:lnTo>
                <a:lnTo>
                  <a:pt x="1254301" y="4571995"/>
                </a:lnTo>
                <a:lnTo>
                  <a:pt x="840943" y="4158645"/>
                </a:lnTo>
                <a:lnTo>
                  <a:pt x="427592" y="4571996"/>
                </a:lnTo>
                <a:lnTo>
                  <a:pt x="375348" y="4571996"/>
                </a:lnTo>
                <a:lnTo>
                  <a:pt x="814821" y="4132522"/>
                </a:lnTo>
                <a:lnTo>
                  <a:pt x="344336" y="3662037"/>
                </a:lnTo>
                <a:lnTo>
                  <a:pt x="286868" y="3662037"/>
                </a:lnTo>
                <a:lnTo>
                  <a:pt x="2" y="3948903"/>
                </a:lnTo>
                <a:lnTo>
                  <a:pt x="2" y="3896659"/>
                </a:lnTo>
                <a:lnTo>
                  <a:pt x="258375" y="3638287"/>
                </a:lnTo>
                <a:lnTo>
                  <a:pt x="258375" y="3576075"/>
                </a:lnTo>
                <a:lnTo>
                  <a:pt x="1" y="3317701"/>
                </a:lnTo>
                <a:lnTo>
                  <a:pt x="1" y="3265457"/>
                </a:lnTo>
                <a:lnTo>
                  <a:pt x="285755" y="3551212"/>
                </a:lnTo>
                <a:lnTo>
                  <a:pt x="345449" y="3551212"/>
                </a:lnTo>
                <a:lnTo>
                  <a:pt x="814821" y="3081840"/>
                </a:lnTo>
                <a:lnTo>
                  <a:pt x="343879" y="2610898"/>
                </a:lnTo>
                <a:lnTo>
                  <a:pt x="287325" y="2610898"/>
                </a:lnTo>
                <a:lnTo>
                  <a:pt x="4" y="2898220"/>
                </a:lnTo>
                <a:lnTo>
                  <a:pt x="4" y="2845976"/>
                </a:lnTo>
                <a:lnTo>
                  <a:pt x="258377" y="2587602"/>
                </a:lnTo>
                <a:lnTo>
                  <a:pt x="258377" y="2525395"/>
                </a:lnTo>
                <a:lnTo>
                  <a:pt x="1" y="2267018"/>
                </a:lnTo>
                <a:lnTo>
                  <a:pt x="0" y="2214773"/>
                </a:lnTo>
                <a:lnTo>
                  <a:pt x="285299" y="2500073"/>
                </a:lnTo>
                <a:lnTo>
                  <a:pt x="345906" y="2500073"/>
                </a:lnTo>
                <a:lnTo>
                  <a:pt x="814821" y="2031167"/>
                </a:lnTo>
                <a:lnTo>
                  <a:pt x="341615" y="1557960"/>
                </a:lnTo>
                <a:lnTo>
                  <a:pt x="289591" y="1557960"/>
                </a:lnTo>
                <a:lnTo>
                  <a:pt x="1" y="1847551"/>
                </a:lnTo>
                <a:lnTo>
                  <a:pt x="1" y="1795307"/>
                </a:lnTo>
                <a:lnTo>
                  <a:pt x="258379" y="1536928"/>
                </a:lnTo>
                <a:lnTo>
                  <a:pt x="258379" y="1474723"/>
                </a:lnTo>
                <a:lnTo>
                  <a:pt x="1" y="1216345"/>
                </a:lnTo>
                <a:lnTo>
                  <a:pt x="1" y="1164102"/>
                </a:lnTo>
                <a:lnTo>
                  <a:pt x="283034" y="1447135"/>
                </a:lnTo>
                <a:lnTo>
                  <a:pt x="348172" y="1447135"/>
                </a:lnTo>
                <a:lnTo>
                  <a:pt x="814820" y="980485"/>
                </a:lnTo>
                <a:lnTo>
                  <a:pt x="344400" y="510063"/>
                </a:lnTo>
                <a:lnTo>
                  <a:pt x="286802" y="510063"/>
                </a:lnTo>
                <a:lnTo>
                  <a:pt x="2" y="796868"/>
                </a:lnTo>
                <a:lnTo>
                  <a:pt x="2" y="744627"/>
                </a:lnTo>
                <a:lnTo>
                  <a:pt x="258382" y="486240"/>
                </a:lnTo>
                <a:lnTo>
                  <a:pt x="258382" y="424044"/>
                </a:lnTo>
                <a:lnTo>
                  <a:pt x="2" y="165665"/>
                </a:lnTo>
                <a:lnTo>
                  <a:pt x="2" y="113421"/>
                </a:lnTo>
                <a:lnTo>
                  <a:pt x="285819" y="399238"/>
                </a:lnTo>
                <a:lnTo>
                  <a:pt x="345383" y="399238"/>
                </a:lnTo>
                <a:lnTo>
                  <a:pt x="744619" y="2"/>
                </a:lnTo>
                <a:lnTo>
                  <a:pt x="796863" y="2"/>
                </a:lnTo>
                <a:lnTo>
                  <a:pt x="369206" y="427659"/>
                </a:lnTo>
                <a:lnTo>
                  <a:pt x="369206" y="482625"/>
                </a:lnTo>
                <a:lnTo>
                  <a:pt x="840942" y="954363"/>
                </a:lnTo>
                <a:lnTo>
                  <a:pt x="1309198" y="486115"/>
                </a:lnTo>
                <a:lnTo>
                  <a:pt x="1309198" y="424170"/>
                </a:lnTo>
                <a:lnTo>
                  <a:pt x="885018" y="1"/>
                </a:lnTo>
                <a:lnTo>
                  <a:pt x="937262" y="1"/>
                </a:lnTo>
                <a:lnTo>
                  <a:pt x="1336510" y="399238"/>
                </a:lnTo>
                <a:lnTo>
                  <a:pt x="1396075" y="399238"/>
                </a:lnTo>
                <a:lnTo>
                  <a:pt x="1795305" y="3"/>
                </a:lnTo>
                <a:lnTo>
                  <a:pt x="1847547" y="3"/>
                </a:lnTo>
                <a:lnTo>
                  <a:pt x="1420024" y="427535"/>
                </a:lnTo>
                <a:lnTo>
                  <a:pt x="1420024" y="482750"/>
                </a:lnTo>
                <a:lnTo>
                  <a:pt x="1891628" y="954364"/>
                </a:lnTo>
                <a:lnTo>
                  <a:pt x="2360002" y="485990"/>
                </a:lnTo>
                <a:lnTo>
                  <a:pt x="2360002" y="424295"/>
                </a:lnTo>
                <a:lnTo>
                  <a:pt x="1935703" y="1"/>
                </a:lnTo>
                <a:lnTo>
                  <a:pt x="1987946" y="1"/>
                </a:lnTo>
                <a:lnTo>
                  <a:pt x="2387188" y="399238"/>
                </a:lnTo>
                <a:lnTo>
                  <a:pt x="2446753" y="399238"/>
                </a:lnTo>
                <a:lnTo>
                  <a:pt x="2845989" y="2"/>
                </a:lnTo>
                <a:lnTo>
                  <a:pt x="2898233" y="2"/>
                </a:lnTo>
                <a:lnTo>
                  <a:pt x="2470826" y="427409"/>
                </a:lnTo>
                <a:lnTo>
                  <a:pt x="2470826" y="482876"/>
                </a:lnTo>
                <a:lnTo>
                  <a:pt x="2942310" y="954364"/>
                </a:lnTo>
                <a:lnTo>
                  <a:pt x="3410810" y="485864"/>
                </a:lnTo>
                <a:lnTo>
                  <a:pt x="3410810" y="424421"/>
                </a:lnTo>
                <a:lnTo>
                  <a:pt x="2986387" y="1"/>
                </a:lnTo>
                <a:lnTo>
                  <a:pt x="3038634" y="1"/>
                </a:lnTo>
                <a:lnTo>
                  <a:pt x="3437870" y="399238"/>
                </a:lnTo>
                <a:lnTo>
                  <a:pt x="3497432" y="399238"/>
                </a:lnTo>
                <a:lnTo>
                  <a:pt x="3896671" y="2"/>
                </a:lnTo>
                <a:lnTo>
                  <a:pt x="3948916" y="2"/>
                </a:lnTo>
                <a:lnTo>
                  <a:pt x="3521633" y="427284"/>
                </a:lnTo>
                <a:lnTo>
                  <a:pt x="3521633" y="483002"/>
                </a:lnTo>
                <a:lnTo>
                  <a:pt x="3992992" y="954363"/>
                </a:lnTo>
                <a:lnTo>
                  <a:pt x="4461600" y="485736"/>
                </a:lnTo>
                <a:lnTo>
                  <a:pt x="4461600" y="424545"/>
                </a:lnTo>
                <a:lnTo>
                  <a:pt x="4037073" y="1"/>
                </a:lnTo>
                <a:lnTo>
                  <a:pt x="4089316" y="1"/>
                </a:lnTo>
                <a:lnTo>
                  <a:pt x="4488536" y="399238"/>
                </a:lnTo>
                <a:lnTo>
                  <a:pt x="4548098" y="399238"/>
                </a:lnTo>
                <a:lnTo>
                  <a:pt x="4947332" y="4"/>
                </a:lnTo>
                <a:lnTo>
                  <a:pt x="4999576" y="4"/>
                </a:lnTo>
                <a:lnTo>
                  <a:pt x="4572425" y="427154"/>
                </a:lnTo>
                <a:lnTo>
                  <a:pt x="4572425" y="483127"/>
                </a:lnTo>
                <a:lnTo>
                  <a:pt x="5043657" y="954361"/>
                </a:lnTo>
                <a:lnTo>
                  <a:pt x="5512408" y="485609"/>
                </a:lnTo>
                <a:lnTo>
                  <a:pt x="5512408" y="424676"/>
                </a:lnTo>
                <a:lnTo>
                  <a:pt x="5087732" y="1"/>
                </a:lnTo>
                <a:lnTo>
                  <a:pt x="5139975" y="1"/>
                </a:lnTo>
                <a:lnTo>
                  <a:pt x="5539212" y="399238"/>
                </a:lnTo>
                <a:lnTo>
                  <a:pt x="5598779" y="399238"/>
                </a:lnTo>
                <a:lnTo>
                  <a:pt x="5998015" y="2"/>
                </a:lnTo>
                <a:lnTo>
                  <a:pt x="6050259" y="2"/>
                </a:lnTo>
                <a:lnTo>
                  <a:pt x="5623233" y="427027"/>
                </a:lnTo>
                <a:lnTo>
                  <a:pt x="5623233" y="483258"/>
                </a:lnTo>
                <a:lnTo>
                  <a:pt x="6094336" y="954363"/>
                </a:lnTo>
                <a:lnTo>
                  <a:pt x="6563216" y="485481"/>
                </a:lnTo>
                <a:lnTo>
                  <a:pt x="6563216"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1D79A05D-BE34-B206-B6B3-81BD83BA109C}"/>
              </a:ext>
            </a:extLst>
          </p:cNvPr>
          <p:cNvCxnSpPr/>
          <p:nvPr/>
        </p:nvCxnSpPr>
        <p:spPr>
          <a:xfrm flipV="1">
            <a:off x="8386233" y="5264150"/>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57200" y="4960137"/>
            <a:ext cx="7772400" cy="1463040"/>
          </a:xfrm>
        </p:spPr>
        <p:txBody>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648D708D-2ABE-B3D3-1495-4EE329CF770C}"/>
              </a:ext>
            </a:extLst>
          </p:cNvPr>
          <p:cNvSpPr>
            <a:spLocks noGrp="1"/>
          </p:cNvSpPr>
          <p:nvPr>
            <p:ph type="dt" sz="half" idx="10"/>
          </p:nvPr>
        </p:nvSpPr>
        <p:spPr/>
        <p:txBody>
          <a:bodyPr/>
          <a:lstStyle>
            <a:lvl1pPr algn="l">
              <a:defRPr/>
            </a:lvl1pPr>
          </a:lstStyle>
          <a:p>
            <a:pPr>
              <a:defRPr/>
            </a:pPr>
            <a:fld id="{C4B1A418-77C4-42E7-942E-D7EFF7ACF12B}" type="datetime1">
              <a:rPr lang="en-GB" smtClean="0"/>
              <a:t>15/02/2026</a:t>
            </a:fld>
            <a:endParaRPr lang="en-US" dirty="0"/>
          </a:p>
        </p:txBody>
      </p:sp>
      <p:sp>
        <p:nvSpPr>
          <p:cNvPr id="8" name="Footer Placeholder 4">
            <a:extLst>
              <a:ext uri="{FF2B5EF4-FFF2-40B4-BE49-F238E27FC236}">
                <a16:creationId xmlns:a16="http://schemas.microsoft.com/office/drawing/2014/main" id="{9EFB0298-98FB-9328-11C2-6CBC283D925E}"/>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9" name="Slide Number Placeholder 5">
            <a:extLst>
              <a:ext uri="{FF2B5EF4-FFF2-40B4-BE49-F238E27FC236}">
                <a16:creationId xmlns:a16="http://schemas.microsoft.com/office/drawing/2014/main" id="{0E8F2005-6C45-20E6-30AA-6082FE322AD9}"/>
              </a:ext>
            </a:extLst>
          </p:cNvPr>
          <p:cNvSpPr>
            <a:spLocks noGrp="1"/>
          </p:cNvSpPr>
          <p:nvPr>
            <p:ph type="sldNum" sz="quarter" idx="12"/>
          </p:nvPr>
        </p:nvSpPr>
        <p:spPr/>
        <p:txBody>
          <a:bodyPr/>
          <a:lstStyle>
            <a:lvl1pPr>
              <a:defRPr/>
            </a:lvl1pPr>
          </a:lstStyle>
          <a:p>
            <a:fld id="{CE1FD277-DFF2-4FA0-84CE-D5E5732AFEDA}" type="slidenum">
              <a:rPr lang="en-US" altLang="en-US"/>
              <a:pPr/>
              <a:t>‹#›</a:t>
            </a:fld>
            <a:endParaRPr lang="en-US" altLang="en-US"/>
          </a:p>
        </p:txBody>
      </p:sp>
    </p:spTree>
    <p:extLst>
      <p:ext uri="{BB962C8B-B14F-4D97-AF65-F5344CB8AC3E}">
        <p14:creationId xmlns:p14="http://schemas.microsoft.com/office/powerpoint/2010/main" val="33599710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DAFF0D6-7BBF-FA5F-E134-A1799D7CE8E9}"/>
              </a:ext>
            </a:extLst>
          </p:cNvPr>
          <p:cNvSpPr>
            <a:spLocks noGrp="1"/>
          </p:cNvSpPr>
          <p:nvPr>
            <p:ph type="dt" sz="half" idx="10"/>
          </p:nvPr>
        </p:nvSpPr>
        <p:spPr/>
        <p:txBody>
          <a:bodyPr/>
          <a:lstStyle>
            <a:lvl1pPr>
              <a:defRPr/>
            </a:lvl1pPr>
          </a:lstStyle>
          <a:p>
            <a:pPr>
              <a:defRPr/>
            </a:pPr>
            <a:fld id="{20B1D037-001A-43FB-8B37-F18353B3C5F7}" type="datetime1">
              <a:rPr lang="en-GB" smtClean="0"/>
              <a:t>15/02/2026</a:t>
            </a:fld>
            <a:endParaRPr lang="en-US" dirty="0"/>
          </a:p>
        </p:txBody>
      </p:sp>
      <p:sp>
        <p:nvSpPr>
          <p:cNvPr id="5" name="Footer Placeholder 4">
            <a:extLst>
              <a:ext uri="{FF2B5EF4-FFF2-40B4-BE49-F238E27FC236}">
                <a16:creationId xmlns:a16="http://schemas.microsoft.com/office/drawing/2014/main" id="{8394CD93-518F-7F99-087B-4A307BFDAFD2}"/>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6" name="Slide Number Placeholder 5">
            <a:extLst>
              <a:ext uri="{FF2B5EF4-FFF2-40B4-BE49-F238E27FC236}">
                <a16:creationId xmlns:a16="http://schemas.microsoft.com/office/drawing/2014/main" id="{EA0F4945-7444-574A-D8A9-531F35E6F02D}"/>
              </a:ext>
            </a:extLst>
          </p:cNvPr>
          <p:cNvSpPr>
            <a:spLocks noGrp="1"/>
          </p:cNvSpPr>
          <p:nvPr>
            <p:ph type="sldNum" sz="quarter" idx="12"/>
          </p:nvPr>
        </p:nvSpPr>
        <p:spPr/>
        <p:txBody>
          <a:bodyPr/>
          <a:lstStyle>
            <a:lvl1pPr>
              <a:defRPr/>
            </a:lvl1pPr>
          </a:lstStyle>
          <a:p>
            <a:fld id="{BFF20065-D4BC-4672-91A2-40C45D6A715B}" type="slidenum">
              <a:rPr lang="en-US" altLang="en-US"/>
              <a:pPr/>
              <a:t>‹#›</a:t>
            </a:fld>
            <a:endParaRPr lang="en-US" altLang="en-US"/>
          </a:p>
        </p:txBody>
      </p:sp>
    </p:spTree>
    <p:extLst>
      <p:ext uri="{BB962C8B-B14F-4D97-AF65-F5344CB8AC3E}">
        <p14:creationId xmlns:p14="http://schemas.microsoft.com/office/powerpoint/2010/main" val="32624900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C9853E7-8B04-4FF5-1B60-9DB8423177B9}"/>
              </a:ext>
            </a:extLst>
          </p:cNvPr>
          <p:cNvCxnSpPr/>
          <p:nvPr/>
        </p:nvCxnSpPr>
        <p:spPr>
          <a:xfrm flipV="1">
            <a:off x="8386233" y="5264150"/>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B4FE4C4-D325-1225-B285-34ABC36A7914}"/>
              </a:ext>
            </a:extLst>
          </p:cNvPr>
          <p:cNvSpPr/>
          <p:nvPr/>
        </p:nvSpPr>
        <p:spPr>
          <a:xfrm>
            <a:off x="0" y="0"/>
            <a:ext cx="12192000" cy="457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reeform 9">
            <a:extLst>
              <a:ext uri="{FF2B5EF4-FFF2-40B4-BE49-F238E27FC236}">
                <a16:creationId xmlns:a16="http://schemas.microsoft.com/office/drawing/2014/main" id="{5109181A-77E3-3B02-C0F0-168FC1392689}"/>
              </a:ext>
            </a:extLst>
          </p:cNvPr>
          <p:cNvSpPr/>
          <p:nvPr/>
        </p:nvSpPr>
        <p:spPr>
          <a:xfrm>
            <a:off x="0" y="0"/>
            <a:ext cx="12192000" cy="4572000"/>
          </a:xfrm>
          <a:custGeom>
            <a:avLst/>
            <a:gdLst/>
            <a:ahLst/>
            <a:cxnLst/>
            <a:rect l="l" t="t" r="r" b="b"/>
            <a:pathLst>
              <a:path w="9143987" h="4571997">
                <a:moveTo>
                  <a:pt x="1" y="4316132"/>
                </a:moveTo>
                <a:lnTo>
                  <a:pt x="255863" y="4571994"/>
                </a:lnTo>
                <a:lnTo>
                  <a:pt x="203619" y="4571994"/>
                </a:lnTo>
                <a:lnTo>
                  <a:pt x="1" y="4368376"/>
                </a:lnTo>
                <a:close/>
                <a:moveTo>
                  <a:pt x="9143985" y="4208793"/>
                </a:moveTo>
                <a:lnTo>
                  <a:pt x="9143985" y="4261037"/>
                </a:lnTo>
                <a:lnTo>
                  <a:pt x="8833027" y="4571996"/>
                </a:lnTo>
                <a:lnTo>
                  <a:pt x="8780783" y="4571996"/>
                </a:lnTo>
                <a:close/>
                <a:moveTo>
                  <a:pt x="8664832" y="4076819"/>
                </a:moveTo>
                <a:lnTo>
                  <a:pt x="8775657" y="4076819"/>
                </a:lnTo>
                <a:lnTo>
                  <a:pt x="8775657" y="4187644"/>
                </a:lnTo>
                <a:lnTo>
                  <a:pt x="8664832" y="4187644"/>
                </a:lnTo>
                <a:close/>
                <a:moveTo>
                  <a:pt x="7614024" y="4076819"/>
                </a:moveTo>
                <a:lnTo>
                  <a:pt x="7724849" y="4076819"/>
                </a:lnTo>
                <a:lnTo>
                  <a:pt x="7724849" y="4187644"/>
                </a:lnTo>
                <a:lnTo>
                  <a:pt x="7614024" y="4187644"/>
                </a:lnTo>
                <a:close/>
                <a:moveTo>
                  <a:pt x="6563216" y="4076819"/>
                </a:moveTo>
                <a:lnTo>
                  <a:pt x="6674041" y="4076819"/>
                </a:lnTo>
                <a:lnTo>
                  <a:pt x="6674041" y="4187644"/>
                </a:lnTo>
                <a:lnTo>
                  <a:pt x="6563216" y="4187644"/>
                </a:lnTo>
                <a:close/>
                <a:moveTo>
                  <a:pt x="5512408" y="4076819"/>
                </a:moveTo>
                <a:lnTo>
                  <a:pt x="5623233" y="4076819"/>
                </a:lnTo>
                <a:lnTo>
                  <a:pt x="5623233" y="4187644"/>
                </a:lnTo>
                <a:lnTo>
                  <a:pt x="5512408" y="4187644"/>
                </a:lnTo>
                <a:close/>
                <a:moveTo>
                  <a:pt x="4461600" y="4076819"/>
                </a:moveTo>
                <a:lnTo>
                  <a:pt x="4572425" y="4076819"/>
                </a:lnTo>
                <a:lnTo>
                  <a:pt x="4572425" y="4187644"/>
                </a:lnTo>
                <a:lnTo>
                  <a:pt x="4461600" y="4187644"/>
                </a:lnTo>
                <a:close/>
                <a:moveTo>
                  <a:pt x="3410793" y="4076819"/>
                </a:moveTo>
                <a:lnTo>
                  <a:pt x="3521618" y="4076819"/>
                </a:lnTo>
                <a:lnTo>
                  <a:pt x="3521618" y="4187644"/>
                </a:lnTo>
                <a:lnTo>
                  <a:pt x="3410793" y="4187644"/>
                </a:lnTo>
                <a:close/>
                <a:moveTo>
                  <a:pt x="2359985" y="4076819"/>
                </a:moveTo>
                <a:lnTo>
                  <a:pt x="2470810" y="4076819"/>
                </a:lnTo>
                <a:lnTo>
                  <a:pt x="2470810" y="4187644"/>
                </a:lnTo>
                <a:lnTo>
                  <a:pt x="2359985" y="4187644"/>
                </a:lnTo>
                <a:close/>
                <a:moveTo>
                  <a:pt x="1309177" y="4076819"/>
                </a:moveTo>
                <a:lnTo>
                  <a:pt x="1420002" y="4076819"/>
                </a:lnTo>
                <a:lnTo>
                  <a:pt x="1420002" y="4187644"/>
                </a:lnTo>
                <a:lnTo>
                  <a:pt x="1309177" y="4187644"/>
                </a:lnTo>
                <a:close/>
                <a:moveTo>
                  <a:pt x="258369" y="4076819"/>
                </a:moveTo>
                <a:lnTo>
                  <a:pt x="369194" y="4076819"/>
                </a:lnTo>
                <a:lnTo>
                  <a:pt x="369194" y="4187644"/>
                </a:lnTo>
                <a:lnTo>
                  <a:pt x="258369" y="4187644"/>
                </a:lnTo>
                <a:close/>
                <a:moveTo>
                  <a:pt x="8139428" y="3551212"/>
                </a:moveTo>
                <a:lnTo>
                  <a:pt x="8250253" y="3551212"/>
                </a:lnTo>
                <a:lnTo>
                  <a:pt x="8250253" y="3662037"/>
                </a:lnTo>
                <a:lnTo>
                  <a:pt x="8139428" y="3662037"/>
                </a:lnTo>
                <a:close/>
                <a:moveTo>
                  <a:pt x="7088620" y="3551212"/>
                </a:moveTo>
                <a:lnTo>
                  <a:pt x="7199445" y="3551212"/>
                </a:lnTo>
                <a:lnTo>
                  <a:pt x="7199445" y="3662037"/>
                </a:lnTo>
                <a:lnTo>
                  <a:pt x="7088620" y="3662037"/>
                </a:lnTo>
                <a:close/>
                <a:moveTo>
                  <a:pt x="6037812" y="3551212"/>
                </a:moveTo>
                <a:lnTo>
                  <a:pt x="6148637" y="3551212"/>
                </a:lnTo>
                <a:lnTo>
                  <a:pt x="6148637" y="3662037"/>
                </a:lnTo>
                <a:lnTo>
                  <a:pt x="6037812" y="3662037"/>
                </a:lnTo>
                <a:close/>
                <a:moveTo>
                  <a:pt x="4987004" y="3551212"/>
                </a:moveTo>
                <a:lnTo>
                  <a:pt x="5097829" y="3551212"/>
                </a:lnTo>
                <a:lnTo>
                  <a:pt x="5097829" y="3662037"/>
                </a:lnTo>
                <a:lnTo>
                  <a:pt x="4987004" y="3662037"/>
                </a:lnTo>
                <a:close/>
                <a:moveTo>
                  <a:pt x="3936204" y="3551212"/>
                </a:moveTo>
                <a:lnTo>
                  <a:pt x="4047028" y="3551212"/>
                </a:lnTo>
                <a:lnTo>
                  <a:pt x="4047028" y="3662037"/>
                </a:lnTo>
                <a:lnTo>
                  <a:pt x="3936204" y="3662037"/>
                </a:lnTo>
                <a:close/>
                <a:moveTo>
                  <a:pt x="2885395" y="3551212"/>
                </a:moveTo>
                <a:lnTo>
                  <a:pt x="2996220" y="3551212"/>
                </a:lnTo>
                <a:lnTo>
                  <a:pt x="2996220" y="3662037"/>
                </a:lnTo>
                <a:lnTo>
                  <a:pt x="2885395" y="3662037"/>
                </a:lnTo>
                <a:close/>
                <a:moveTo>
                  <a:pt x="1834587" y="3551212"/>
                </a:moveTo>
                <a:lnTo>
                  <a:pt x="1945412" y="3551212"/>
                </a:lnTo>
                <a:lnTo>
                  <a:pt x="1945412" y="3662037"/>
                </a:lnTo>
                <a:lnTo>
                  <a:pt x="1834587" y="3662037"/>
                </a:lnTo>
                <a:close/>
                <a:moveTo>
                  <a:pt x="783778" y="3551212"/>
                </a:moveTo>
                <a:lnTo>
                  <a:pt x="894603" y="3551212"/>
                </a:lnTo>
                <a:lnTo>
                  <a:pt x="894603" y="3662037"/>
                </a:lnTo>
                <a:lnTo>
                  <a:pt x="783778" y="3662037"/>
                </a:lnTo>
                <a:close/>
                <a:moveTo>
                  <a:pt x="2942310" y="3107962"/>
                </a:moveTo>
                <a:lnTo>
                  <a:pt x="2470818" y="3579456"/>
                </a:lnTo>
                <a:lnTo>
                  <a:pt x="2470818" y="3634904"/>
                </a:lnTo>
                <a:lnTo>
                  <a:pt x="2942310" y="4106399"/>
                </a:lnTo>
                <a:lnTo>
                  <a:pt x="3410800" y="3637911"/>
                </a:lnTo>
                <a:lnTo>
                  <a:pt x="3410800" y="3576450"/>
                </a:lnTo>
                <a:close/>
                <a:moveTo>
                  <a:pt x="8195700" y="3107962"/>
                </a:moveTo>
                <a:lnTo>
                  <a:pt x="7724849" y="3578813"/>
                </a:lnTo>
                <a:lnTo>
                  <a:pt x="7724849" y="3635545"/>
                </a:lnTo>
                <a:lnTo>
                  <a:pt x="8195702" y="4106398"/>
                </a:lnTo>
                <a:lnTo>
                  <a:pt x="8664832" y="3637268"/>
                </a:lnTo>
                <a:lnTo>
                  <a:pt x="8664832" y="3577094"/>
                </a:lnTo>
                <a:close/>
                <a:moveTo>
                  <a:pt x="5043655" y="3107962"/>
                </a:moveTo>
                <a:lnTo>
                  <a:pt x="4572425" y="3579192"/>
                </a:lnTo>
                <a:lnTo>
                  <a:pt x="4572425" y="3635169"/>
                </a:lnTo>
                <a:lnTo>
                  <a:pt x="5043654" y="4106399"/>
                </a:lnTo>
                <a:lnTo>
                  <a:pt x="5512408" y="3637645"/>
                </a:lnTo>
                <a:lnTo>
                  <a:pt x="5512408" y="3576714"/>
                </a:lnTo>
                <a:close/>
                <a:moveTo>
                  <a:pt x="840943" y="3107962"/>
                </a:moveTo>
                <a:lnTo>
                  <a:pt x="369199" y="3579705"/>
                </a:lnTo>
                <a:lnTo>
                  <a:pt x="369199" y="3634656"/>
                </a:lnTo>
                <a:lnTo>
                  <a:pt x="840943" y="4106401"/>
                </a:lnTo>
                <a:lnTo>
                  <a:pt x="1309186" y="3638165"/>
                </a:lnTo>
                <a:lnTo>
                  <a:pt x="1309186" y="3576196"/>
                </a:lnTo>
                <a:close/>
                <a:moveTo>
                  <a:pt x="3992991" y="3107961"/>
                </a:moveTo>
                <a:lnTo>
                  <a:pt x="3521625" y="3579327"/>
                </a:lnTo>
                <a:lnTo>
                  <a:pt x="3521625" y="3635034"/>
                </a:lnTo>
                <a:lnTo>
                  <a:pt x="3992992" y="4106400"/>
                </a:lnTo>
                <a:lnTo>
                  <a:pt x="4461600" y="3637773"/>
                </a:lnTo>
                <a:lnTo>
                  <a:pt x="4461600" y="3576588"/>
                </a:lnTo>
                <a:close/>
                <a:moveTo>
                  <a:pt x="1891629" y="3107961"/>
                </a:moveTo>
                <a:lnTo>
                  <a:pt x="1420011" y="3579585"/>
                </a:lnTo>
                <a:lnTo>
                  <a:pt x="1420011" y="3634777"/>
                </a:lnTo>
                <a:lnTo>
                  <a:pt x="1891629" y="4106400"/>
                </a:lnTo>
                <a:lnTo>
                  <a:pt x="2359993" y="3638038"/>
                </a:lnTo>
                <a:lnTo>
                  <a:pt x="2359993" y="3576322"/>
                </a:lnTo>
                <a:close/>
                <a:moveTo>
                  <a:pt x="6094336" y="3107961"/>
                </a:moveTo>
                <a:lnTo>
                  <a:pt x="5623233" y="3579064"/>
                </a:lnTo>
                <a:lnTo>
                  <a:pt x="5623233" y="3635295"/>
                </a:lnTo>
                <a:lnTo>
                  <a:pt x="6094336" y="4106399"/>
                </a:lnTo>
                <a:lnTo>
                  <a:pt x="6563216" y="3637520"/>
                </a:lnTo>
                <a:lnTo>
                  <a:pt x="6563216" y="3576841"/>
                </a:lnTo>
                <a:close/>
                <a:moveTo>
                  <a:pt x="7145019" y="3107960"/>
                </a:moveTo>
                <a:lnTo>
                  <a:pt x="6674041" y="3578938"/>
                </a:lnTo>
                <a:lnTo>
                  <a:pt x="6674041" y="3635421"/>
                </a:lnTo>
                <a:lnTo>
                  <a:pt x="7145018" y="4106399"/>
                </a:lnTo>
                <a:lnTo>
                  <a:pt x="7614024" y="3637394"/>
                </a:lnTo>
                <a:lnTo>
                  <a:pt x="7614024" y="3576965"/>
                </a:lnTo>
                <a:close/>
                <a:moveTo>
                  <a:pt x="8664832" y="3027337"/>
                </a:moveTo>
                <a:lnTo>
                  <a:pt x="8775657" y="3027337"/>
                </a:lnTo>
                <a:lnTo>
                  <a:pt x="8775657" y="3138162"/>
                </a:lnTo>
                <a:lnTo>
                  <a:pt x="8664832" y="3138162"/>
                </a:lnTo>
                <a:close/>
                <a:moveTo>
                  <a:pt x="7614024" y="3027337"/>
                </a:moveTo>
                <a:lnTo>
                  <a:pt x="7724849" y="3027337"/>
                </a:lnTo>
                <a:lnTo>
                  <a:pt x="7724849" y="3138162"/>
                </a:lnTo>
                <a:lnTo>
                  <a:pt x="7614024" y="3138162"/>
                </a:lnTo>
                <a:close/>
                <a:moveTo>
                  <a:pt x="6563216" y="3027337"/>
                </a:moveTo>
                <a:lnTo>
                  <a:pt x="6674041" y="3027337"/>
                </a:lnTo>
                <a:lnTo>
                  <a:pt x="6674041" y="3138162"/>
                </a:lnTo>
                <a:lnTo>
                  <a:pt x="6563216" y="3138162"/>
                </a:lnTo>
                <a:close/>
                <a:moveTo>
                  <a:pt x="5512408" y="3027337"/>
                </a:moveTo>
                <a:lnTo>
                  <a:pt x="5623233" y="3027337"/>
                </a:lnTo>
                <a:lnTo>
                  <a:pt x="5623233" y="3138162"/>
                </a:lnTo>
                <a:lnTo>
                  <a:pt x="5512408" y="3138162"/>
                </a:lnTo>
                <a:close/>
                <a:moveTo>
                  <a:pt x="4461600" y="3027337"/>
                </a:moveTo>
                <a:lnTo>
                  <a:pt x="4572425" y="3027337"/>
                </a:lnTo>
                <a:lnTo>
                  <a:pt x="4572425" y="3138162"/>
                </a:lnTo>
                <a:lnTo>
                  <a:pt x="4461600" y="3138162"/>
                </a:lnTo>
                <a:close/>
                <a:moveTo>
                  <a:pt x="3410798" y="3027337"/>
                </a:moveTo>
                <a:lnTo>
                  <a:pt x="3521622" y="3027337"/>
                </a:lnTo>
                <a:lnTo>
                  <a:pt x="3521622" y="3138162"/>
                </a:lnTo>
                <a:lnTo>
                  <a:pt x="3410798" y="3138162"/>
                </a:lnTo>
                <a:close/>
                <a:moveTo>
                  <a:pt x="2359990" y="3027337"/>
                </a:moveTo>
                <a:lnTo>
                  <a:pt x="2470815" y="3027337"/>
                </a:lnTo>
                <a:lnTo>
                  <a:pt x="2470815" y="3138162"/>
                </a:lnTo>
                <a:lnTo>
                  <a:pt x="2359990" y="3138162"/>
                </a:lnTo>
                <a:close/>
                <a:moveTo>
                  <a:pt x="1309183" y="3027337"/>
                </a:moveTo>
                <a:lnTo>
                  <a:pt x="1420008" y="3027337"/>
                </a:lnTo>
                <a:lnTo>
                  <a:pt x="1420008" y="3138162"/>
                </a:lnTo>
                <a:lnTo>
                  <a:pt x="1309183" y="3138162"/>
                </a:lnTo>
                <a:close/>
                <a:moveTo>
                  <a:pt x="258373" y="3027337"/>
                </a:moveTo>
                <a:lnTo>
                  <a:pt x="369197" y="3027337"/>
                </a:lnTo>
                <a:lnTo>
                  <a:pt x="369197" y="3138162"/>
                </a:lnTo>
                <a:lnTo>
                  <a:pt x="258373" y="3138162"/>
                </a:lnTo>
                <a:close/>
                <a:moveTo>
                  <a:pt x="7642081" y="2610898"/>
                </a:moveTo>
                <a:lnTo>
                  <a:pt x="7171142" y="3081837"/>
                </a:lnTo>
                <a:lnTo>
                  <a:pt x="7640516" y="3551212"/>
                </a:lnTo>
                <a:lnTo>
                  <a:pt x="7700206" y="3551212"/>
                </a:lnTo>
                <a:lnTo>
                  <a:pt x="8169578" y="3081840"/>
                </a:lnTo>
                <a:lnTo>
                  <a:pt x="7698636" y="2610898"/>
                </a:lnTo>
                <a:close/>
                <a:moveTo>
                  <a:pt x="6591400" y="2610898"/>
                </a:moveTo>
                <a:lnTo>
                  <a:pt x="6120458" y="3081839"/>
                </a:lnTo>
                <a:lnTo>
                  <a:pt x="6589831" y="3551212"/>
                </a:lnTo>
                <a:lnTo>
                  <a:pt x="6649523" y="3551212"/>
                </a:lnTo>
                <a:lnTo>
                  <a:pt x="7118897" y="3081838"/>
                </a:lnTo>
                <a:lnTo>
                  <a:pt x="6647958" y="2610898"/>
                </a:lnTo>
                <a:close/>
                <a:moveTo>
                  <a:pt x="5540719" y="2610898"/>
                </a:moveTo>
                <a:lnTo>
                  <a:pt x="5069777" y="3081840"/>
                </a:lnTo>
                <a:lnTo>
                  <a:pt x="5539149" y="3551212"/>
                </a:lnTo>
                <a:lnTo>
                  <a:pt x="5598841" y="3551212"/>
                </a:lnTo>
                <a:lnTo>
                  <a:pt x="6068214" y="3081839"/>
                </a:lnTo>
                <a:lnTo>
                  <a:pt x="5597273" y="2610898"/>
                </a:lnTo>
                <a:close/>
                <a:moveTo>
                  <a:pt x="4490037" y="2610898"/>
                </a:moveTo>
                <a:lnTo>
                  <a:pt x="4019113" y="3081839"/>
                </a:lnTo>
                <a:lnTo>
                  <a:pt x="4488468" y="3551212"/>
                </a:lnTo>
                <a:lnTo>
                  <a:pt x="4548161" y="3551212"/>
                </a:lnTo>
                <a:lnTo>
                  <a:pt x="5017533" y="3081840"/>
                </a:lnTo>
                <a:lnTo>
                  <a:pt x="4546591" y="2610898"/>
                </a:lnTo>
                <a:close/>
                <a:moveTo>
                  <a:pt x="3439375" y="2610898"/>
                </a:moveTo>
                <a:lnTo>
                  <a:pt x="2968432" y="3081840"/>
                </a:lnTo>
                <a:lnTo>
                  <a:pt x="3437804" y="3551212"/>
                </a:lnTo>
                <a:lnTo>
                  <a:pt x="3497496" y="3551212"/>
                </a:lnTo>
                <a:lnTo>
                  <a:pt x="3966869" y="3081840"/>
                </a:lnTo>
                <a:lnTo>
                  <a:pt x="3495925" y="2610898"/>
                </a:lnTo>
                <a:close/>
                <a:moveTo>
                  <a:pt x="2388694" y="2610898"/>
                </a:moveTo>
                <a:lnTo>
                  <a:pt x="1917751" y="3081839"/>
                </a:lnTo>
                <a:lnTo>
                  <a:pt x="2387125" y="3551212"/>
                </a:lnTo>
                <a:lnTo>
                  <a:pt x="2446818" y="3551212"/>
                </a:lnTo>
                <a:lnTo>
                  <a:pt x="2916188" y="3081841"/>
                </a:lnTo>
                <a:lnTo>
                  <a:pt x="2445246" y="2610898"/>
                </a:lnTo>
                <a:close/>
                <a:moveTo>
                  <a:pt x="1338016" y="2610898"/>
                </a:moveTo>
                <a:lnTo>
                  <a:pt x="867065" y="3081840"/>
                </a:lnTo>
                <a:lnTo>
                  <a:pt x="1336446" y="3551212"/>
                </a:lnTo>
                <a:lnTo>
                  <a:pt x="1396142" y="3551212"/>
                </a:lnTo>
                <a:lnTo>
                  <a:pt x="1865507" y="3081839"/>
                </a:lnTo>
                <a:lnTo>
                  <a:pt x="1394572" y="2610898"/>
                </a:lnTo>
                <a:close/>
                <a:moveTo>
                  <a:pt x="8139428" y="2500073"/>
                </a:moveTo>
                <a:lnTo>
                  <a:pt x="8250253" y="2500073"/>
                </a:lnTo>
                <a:lnTo>
                  <a:pt x="8250253" y="2610898"/>
                </a:lnTo>
                <a:lnTo>
                  <a:pt x="8139428" y="2610898"/>
                </a:lnTo>
                <a:close/>
                <a:moveTo>
                  <a:pt x="7088620" y="2500073"/>
                </a:moveTo>
                <a:lnTo>
                  <a:pt x="7199445" y="2500073"/>
                </a:lnTo>
                <a:lnTo>
                  <a:pt x="7199445" y="2610898"/>
                </a:lnTo>
                <a:lnTo>
                  <a:pt x="7088620" y="2610898"/>
                </a:lnTo>
                <a:close/>
                <a:moveTo>
                  <a:pt x="6037812" y="2500073"/>
                </a:moveTo>
                <a:lnTo>
                  <a:pt x="6148637" y="2500073"/>
                </a:lnTo>
                <a:lnTo>
                  <a:pt x="6148637" y="2610898"/>
                </a:lnTo>
                <a:lnTo>
                  <a:pt x="6037812" y="2610898"/>
                </a:lnTo>
                <a:close/>
                <a:moveTo>
                  <a:pt x="4987004" y="2500073"/>
                </a:moveTo>
                <a:lnTo>
                  <a:pt x="5097829" y="2500073"/>
                </a:lnTo>
                <a:lnTo>
                  <a:pt x="5097829" y="2610898"/>
                </a:lnTo>
                <a:lnTo>
                  <a:pt x="4987004" y="2610898"/>
                </a:lnTo>
                <a:close/>
                <a:moveTo>
                  <a:pt x="3936207" y="2500073"/>
                </a:moveTo>
                <a:lnTo>
                  <a:pt x="4047031" y="2500073"/>
                </a:lnTo>
                <a:lnTo>
                  <a:pt x="4047031" y="2610898"/>
                </a:lnTo>
                <a:lnTo>
                  <a:pt x="3936207" y="2610898"/>
                </a:lnTo>
                <a:close/>
                <a:moveTo>
                  <a:pt x="2885399" y="2500073"/>
                </a:moveTo>
                <a:lnTo>
                  <a:pt x="2996223" y="2500073"/>
                </a:lnTo>
                <a:lnTo>
                  <a:pt x="2996223" y="2610898"/>
                </a:lnTo>
                <a:lnTo>
                  <a:pt x="2885399" y="2610898"/>
                </a:lnTo>
                <a:close/>
                <a:moveTo>
                  <a:pt x="1834589" y="2500073"/>
                </a:moveTo>
                <a:lnTo>
                  <a:pt x="1945415" y="2500073"/>
                </a:lnTo>
                <a:lnTo>
                  <a:pt x="1945415" y="2610898"/>
                </a:lnTo>
                <a:lnTo>
                  <a:pt x="1834589" y="2610898"/>
                </a:lnTo>
                <a:close/>
                <a:moveTo>
                  <a:pt x="783780" y="2500073"/>
                </a:moveTo>
                <a:lnTo>
                  <a:pt x="894605" y="2500073"/>
                </a:lnTo>
                <a:lnTo>
                  <a:pt x="894605" y="2610898"/>
                </a:lnTo>
                <a:lnTo>
                  <a:pt x="783780" y="2610898"/>
                </a:lnTo>
                <a:close/>
                <a:moveTo>
                  <a:pt x="1891628" y="2057290"/>
                </a:moveTo>
                <a:lnTo>
                  <a:pt x="1420016" y="2528900"/>
                </a:lnTo>
                <a:lnTo>
                  <a:pt x="1420016" y="2584097"/>
                </a:lnTo>
                <a:lnTo>
                  <a:pt x="1891629" y="3055718"/>
                </a:lnTo>
                <a:lnTo>
                  <a:pt x="2359995" y="2587353"/>
                </a:lnTo>
                <a:lnTo>
                  <a:pt x="2359995" y="2525647"/>
                </a:lnTo>
                <a:close/>
                <a:moveTo>
                  <a:pt x="2942310" y="2057290"/>
                </a:moveTo>
                <a:lnTo>
                  <a:pt x="2470820" y="2528772"/>
                </a:lnTo>
                <a:lnTo>
                  <a:pt x="2470820" y="2584228"/>
                </a:lnTo>
                <a:lnTo>
                  <a:pt x="2942310" y="3055719"/>
                </a:lnTo>
                <a:lnTo>
                  <a:pt x="3410803" y="2587227"/>
                </a:lnTo>
                <a:lnTo>
                  <a:pt x="3410803" y="2525772"/>
                </a:lnTo>
                <a:close/>
                <a:moveTo>
                  <a:pt x="3992992" y="2057289"/>
                </a:moveTo>
                <a:lnTo>
                  <a:pt x="3521627" y="2528644"/>
                </a:lnTo>
                <a:lnTo>
                  <a:pt x="3521627" y="2584355"/>
                </a:lnTo>
                <a:lnTo>
                  <a:pt x="3992992" y="3055718"/>
                </a:lnTo>
                <a:lnTo>
                  <a:pt x="4461600" y="2587092"/>
                </a:lnTo>
                <a:lnTo>
                  <a:pt x="4461600" y="2525906"/>
                </a:lnTo>
                <a:close/>
                <a:moveTo>
                  <a:pt x="7145018" y="2057289"/>
                </a:moveTo>
                <a:lnTo>
                  <a:pt x="6674041" y="2528257"/>
                </a:lnTo>
                <a:lnTo>
                  <a:pt x="6674041" y="2584737"/>
                </a:lnTo>
                <a:lnTo>
                  <a:pt x="7145020" y="3055716"/>
                </a:lnTo>
                <a:lnTo>
                  <a:pt x="7614024" y="2586712"/>
                </a:lnTo>
                <a:lnTo>
                  <a:pt x="7614024" y="2526286"/>
                </a:lnTo>
                <a:close/>
                <a:moveTo>
                  <a:pt x="5043655" y="2057288"/>
                </a:moveTo>
                <a:lnTo>
                  <a:pt x="4572425" y="2528510"/>
                </a:lnTo>
                <a:lnTo>
                  <a:pt x="4572425" y="2584487"/>
                </a:lnTo>
                <a:lnTo>
                  <a:pt x="5043655" y="3055718"/>
                </a:lnTo>
                <a:lnTo>
                  <a:pt x="5512408" y="2586964"/>
                </a:lnTo>
                <a:lnTo>
                  <a:pt x="5512408" y="2526033"/>
                </a:lnTo>
                <a:close/>
                <a:moveTo>
                  <a:pt x="840943" y="2057288"/>
                </a:moveTo>
                <a:lnTo>
                  <a:pt x="369202" y="2529021"/>
                </a:lnTo>
                <a:lnTo>
                  <a:pt x="369202" y="2583976"/>
                </a:lnTo>
                <a:lnTo>
                  <a:pt x="840943" y="3055718"/>
                </a:lnTo>
                <a:lnTo>
                  <a:pt x="1309190" y="2587479"/>
                </a:lnTo>
                <a:lnTo>
                  <a:pt x="1309190" y="2525518"/>
                </a:lnTo>
                <a:close/>
                <a:moveTo>
                  <a:pt x="8195701" y="2057287"/>
                </a:moveTo>
                <a:lnTo>
                  <a:pt x="7724849" y="2528130"/>
                </a:lnTo>
                <a:lnTo>
                  <a:pt x="7724849" y="2584867"/>
                </a:lnTo>
                <a:lnTo>
                  <a:pt x="8195700" y="3055717"/>
                </a:lnTo>
                <a:lnTo>
                  <a:pt x="8664832" y="2586585"/>
                </a:lnTo>
                <a:lnTo>
                  <a:pt x="8664832" y="2526410"/>
                </a:lnTo>
                <a:close/>
                <a:moveTo>
                  <a:pt x="6094339" y="2057287"/>
                </a:moveTo>
                <a:lnTo>
                  <a:pt x="5623233" y="2528385"/>
                </a:lnTo>
                <a:lnTo>
                  <a:pt x="5623233" y="2584613"/>
                </a:lnTo>
                <a:lnTo>
                  <a:pt x="6094336" y="3055717"/>
                </a:lnTo>
                <a:lnTo>
                  <a:pt x="6563216" y="2586838"/>
                </a:lnTo>
                <a:lnTo>
                  <a:pt x="6563216" y="2526156"/>
                </a:lnTo>
                <a:close/>
                <a:moveTo>
                  <a:pt x="1309181" y="1973451"/>
                </a:moveTo>
                <a:lnTo>
                  <a:pt x="1420005" y="1973451"/>
                </a:lnTo>
                <a:lnTo>
                  <a:pt x="1420005" y="2084276"/>
                </a:lnTo>
                <a:lnTo>
                  <a:pt x="1309181" y="2084276"/>
                </a:lnTo>
                <a:close/>
                <a:moveTo>
                  <a:pt x="258371" y="1973451"/>
                </a:moveTo>
                <a:lnTo>
                  <a:pt x="369196" y="1973451"/>
                </a:lnTo>
                <a:lnTo>
                  <a:pt x="369196" y="2084276"/>
                </a:lnTo>
                <a:lnTo>
                  <a:pt x="258371" y="2084276"/>
                </a:lnTo>
                <a:close/>
                <a:moveTo>
                  <a:pt x="3410796" y="1973451"/>
                </a:moveTo>
                <a:lnTo>
                  <a:pt x="3521621" y="1973451"/>
                </a:lnTo>
                <a:lnTo>
                  <a:pt x="3521621" y="2084276"/>
                </a:lnTo>
                <a:lnTo>
                  <a:pt x="3410796" y="2084276"/>
                </a:lnTo>
                <a:close/>
                <a:moveTo>
                  <a:pt x="2359988" y="1973451"/>
                </a:moveTo>
                <a:lnTo>
                  <a:pt x="2470813" y="1973451"/>
                </a:lnTo>
                <a:lnTo>
                  <a:pt x="2470813" y="2084276"/>
                </a:lnTo>
                <a:lnTo>
                  <a:pt x="2359988" y="2084276"/>
                </a:lnTo>
                <a:close/>
                <a:moveTo>
                  <a:pt x="4461600" y="1973451"/>
                </a:moveTo>
                <a:lnTo>
                  <a:pt x="4572425" y="1973451"/>
                </a:lnTo>
                <a:lnTo>
                  <a:pt x="4572425" y="2084276"/>
                </a:lnTo>
                <a:lnTo>
                  <a:pt x="4461600" y="2084276"/>
                </a:lnTo>
                <a:close/>
                <a:moveTo>
                  <a:pt x="6563216" y="1973451"/>
                </a:moveTo>
                <a:lnTo>
                  <a:pt x="6674041" y="1973451"/>
                </a:lnTo>
                <a:lnTo>
                  <a:pt x="6674041" y="2084276"/>
                </a:lnTo>
                <a:lnTo>
                  <a:pt x="6563216" y="2084276"/>
                </a:lnTo>
                <a:close/>
                <a:moveTo>
                  <a:pt x="5512408" y="1973451"/>
                </a:moveTo>
                <a:lnTo>
                  <a:pt x="5623233" y="1973451"/>
                </a:lnTo>
                <a:lnTo>
                  <a:pt x="5623233" y="2084276"/>
                </a:lnTo>
                <a:lnTo>
                  <a:pt x="5512408" y="2084276"/>
                </a:lnTo>
                <a:close/>
                <a:moveTo>
                  <a:pt x="8664832" y="1973450"/>
                </a:moveTo>
                <a:lnTo>
                  <a:pt x="8775657" y="1973450"/>
                </a:lnTo>
                <a:lnTo>
                  <a:pt x="8775657" y="2084275"/>
                </a:lnTo>
                <a:lnTo>
                  <a:pt x="8664832" y="2084275"/>
                </a:lnTo>
                <a:close/>
                <a:moveTo>
                  <a:pt x="7614024" y="1973450"/>
                </a:moveTo>
                <a:lnTo>
                  <a:pt x="7724849" y="1973450"/>
                </a:lnTo>
                <a:lnTo>
                  <a:pt x="7724849" y="2084275"/>
                </a:lnTo>
                <a:lnTo>
                  <a:pt x="7614024" y="2084275"/>
                </a:lnTo>
                <a:close/>
                <a:moveTo>
                  <a:pt x="1340281" y="1557960"/>
                </a:moveTo>
                <a:lnTo>
                  <a:pt x="867065" y="2031167"/>
                </a:lnTo>
                <a:lnTo>
                  <a:pt x="1335989" y="2500073"/>
                </a:lnTo>
                <a:lnTo>
                  <a:pt x="1396599" y="2500073"/>
                </a:lnTo>
                <a:lnTo>
                  <a:pt x="1865505" y="2031168"/>
                </a:lnTo>
                <a:lnTo>
                  <a:pt x="1392304" y="1557960"/>
                </a:lnTo>
                <a:close/>
                <a:moveTo>
                  <a:pt x="3441642" y="1557959"/>
                </a:moveTo>
                <a:lnTo>
                  <a:pt x="2968432" y="2031168"/>
                </a:lnTo>
                <a:lnTo>
                  <a:pt x="3437347" y="2500073"/>
                </a:lnTo>
                <a:lnTo>
                  <a:pt x="3497954" y="2500073"/>
                </a:lnTo>
                <a:lnTo>
                  <a:pt x="3966871" y="2031167"/>
                </a:lnTo>
                <a:lnTo>
                  <a:pt x="3493660" y="1557959"/>
                </a:lnTo>
                <a:close/>
                <a:moveTo>
                  <a:pt x="2390960" y="1557959"/>
                </a:moveTo>
                <a:lnTo>
                  <a:pt x="1917749" y="2031168"/>
                </a:lnTo>
                <a:lnTo>
                  <a:pt x="2386666" y="2500073"/>
                </a:lnTo>
                <a:lnTo>
                  <a:pt x="2447276" y="2500073"/>
                </a:lnTo>
                <a:lnTo>
                  <a:pt x="2916188" y="2031168"/>
                </a:lnTo>
                <a:lnTo>
                  <a:pt x="2442982" y="1557959"/>
                </a:lnTo>
                <a:close/>
                <a:moveTo>
                  <a:pt x="5542984" y="1557959"/>
                </a:moveTo>
                <a:lnTo>
                  <a:pt x="5069777" y="2031166"/>
                </a:lnTo>
                <a:lnTo>
                  <a:pt x="5538692" y="2500073"/>
                </a:lnTo>
                <a:lnTo>
                  <a:pt x="5599300" y="2500073"/>
                </a:lnTo>
                <a:lnTo>
                  <a:pt x="6068216" y="2031165"/>
                </a:lnTo>
                <a:lnTo>
                  <a:pt x="5595011" y="1557959"/>
                </a:lnTo>
                <a:close/>
                <a:moveTo>
                  <a:pt x="4492304" y="1557959"/>
                </a:moveTo>
                <a:lnTo>
                  <a:pt x="4019114" y="2031167"/>
                </a:lnTo>
                <a:lnTo>
                  <a:pt x="4488010" y="2500073"/>
                </a:lnTo>
                <a:lnTo>
                  <a:pt x="4548618" y="2500073"/>
                </a:lnTo>
                <a:lnTo>
                  <a:pt x="5017533" y="2031166"/>
                </a:lnTo>
                <a:lnTo>
                  <a:pt x="4544326" y="1557959"/>
                </a:lnTo>
                <a:close/>
                <a:moveTo>
                  <a:pt x="7644348" y="1557959"/>
                </a:moveTo>
                <a:lnTo>
                  <a:pt x="7171139" y="2031167"/>
                </a:lnTo>
                <a:lnTo>
                  <a:pt x="7640054" y="2500073"/>
                </a:lnTo>
                <a:lnTo>
                  <a:pt x="7700663" y="2500073"/>
                </a:lnTo>
                <a:lnTo>
                  <a:pt x="8169579" y="2031166"/>
                </a:lnTo>
                <a:lnTo>
                  <a:pt x="7696373" y="1557959"/>
                </a:lnTo>
                <a:close/>
                <a:moveTo>
                  <a:pt x="6593666" y="1557959"/>
                </a:moveTo>
                <a:lnTo>
                  <a:pt x="6120461" y="2031165"/>
                </a:lnTo>
                <a:lnTo>
                  <a:pt x="6589377" y="2500073"/>
                </a:lnTo>
                <a:lnTo>
                  <a:pt x="6649981" y="2500073"/>
                </a:lnTo>
                <a:lnTo>
                  <a:pt x="7118896" y="2031167"/>
                </a:lnTo>
                <a:lnTo>
                  <a:pt x="6645688" y="1557959"/>
                </a:lnTo>
                <a:close/>
                <a:moveTo>
                  <a:pt x="783783" y="1447135"/>
                </a:moveTo>
                <a:lnTo>
                  <a:pt x="894607" y="1447135"/>
                </a:lnTo>
                <a:lnTo>
                  <a:pt x="894607" y="1557960"/>
                </a:lnTo>
                <a:lnTo>
                  <a:pt x="783783" y="1557960"/>
                </a:lnTo>
                <a:close/>
                <a:moveTo>
                  <a:pt x="3936210" y="1447134"/>
                </a:moveTo>
                <a:lnTo>
                  <a:pt x="4047034" y="1447134"/>
                </a:lnTo>
                <a:lnTo>
                  <a:pt x="4047034" y="1557959"/>
                </a:lnTo>
                <a:lnTo>
                  <a:pt x="3936210" y="1557959"/>
                </a:lnTo>
                <a:close/>
                <a:moveTo>
                  <a:pt x="2885402" y="1447134"/>
                </a:moveTo>
                <a:lnTo>
                  <a:pt x="2996226" y="1447134"/>
                </a:lnTo>
                <a:lnTo>
                  <a:pt x="2996226" y="1557959"/>
                </a:lnTo>
                <a:lnTo>
                  <a:pt x="2885402" y="1557959"/>
                </a:lnTo>
                <a:close/>
                <a:moveTo>
                  <a:pt x="1834592" y="1447134"/>
                </a:moveTo>
                <a:lnTo>
                  <a:pt x="1945417" y="1447134"/>
                </a:lnTo>
                <a:lnTo>
                  <a:pt x="1945417" y="1557959"/>
                </a:lnTo>
                <a:lnTo>
                  <a:pt x="1834592" y="1557959"/>
                </a:lnTo>
                <a:close/>
                <a:moveTo>
                  <a:pt x="6037812" y="1447134"/>
                </a:moveTo>
                <a:lnTo>
                  <a:pt x="6148637" y="1447134"/>
                </a:lnTo>
                <a:lnTo>
                  <a:pt x="6148637" y="1557959"/>
                </a:lnTo>
                <a:lnTo>
                  <a:pt x="6037812" y="1557959"/>
                </a:lnTo>
                <a:close/>
                <a:moveTo>
                  <a:pt x="4987004" y="1447134"/>
                </a:moveTo>
                <a:lnTo>
                  <a:pt x="5097829" y="1447134"/>
                </a:lnTo>
                <a:lnTo>
                  <a:pt x="5097829" y="1557959"/>
                </a:lnTo>
                <a:lnTo>
                  <a:pt x="4987004" y="1557959"/>
                </a:lnTo>
                <a:close/>
                <a:moveTo>
                  <a:pt x="8139428" y="1447134"/>
                </a:moveTo>
                <a:lnTo>
                  <a:pt x="8250253" y="1447134"/>
                </a:lnTo>
                <a:lnTo>
                  <a:pt x="8250253" y="1557959"/>
                </a:lnTo>
                <a:lnTo>
                  <a:pt x="8139428" y="1557959"/>
                </a:lnTo>
                <a:close/>
                <a:moveTo>
                  <a:pt x="7088620" y="1447134"/>
                </a:moveTo>
                <a:lnTo>
                  <a:pt x="7199445" y="1447134"/>
                </a:lnTo>
                <a:lnTo>
                  <a:pt x="7199445" y="1557959"/>
                </a:lnTo>
                <a:lnTo>
                  <a:pt x="7088620" y="1557959"/>
                </a:lnTo>
                <a:close/>
                <a:moveTo>
                  <a:pt x="2942311" y="1006606"/>
                </a:moveTo>
                <a:lnTo>
                  <a:pt x="2470823" y="1478096"/>
                </a:lnTo>
                <a:lnTo>
                  <a:pt x="2470823" y="1533557"/>
                </a:lnTo>
                <a:lnTo>
                  <a:pt x="2942310" y="2005046"/>
                </a:lnTo>
                <a:lnTo>
                  <a:pt x="3410807" y="1536551"/>
                </a:lnTo>
                <a:lnTo>
                  <a:pt x="3410807" y="1475102"/>
                </a:lnTo>
                <a:close/>
                <a:moveTo>
                  <a:pt x="1891628" y="1006606"/>
                </a:moveTo>
                <a:lnTo>
                  <a:pt x="1420020" y="1478222"/>
                </a:lnTo>
                <a:lnTo>
                  <a:pt x="1420020" y="1533430"/>
                </a:lnTo>
                <a:lnTo>
                  <a:pt x="1891628" y="2005046"/>
                </a:lnTo>
                <a:lnTo>
                  <a:pt x="2359999" y="1536677"/>
                </a:lnTo>
                <a:lnTo>
                  <a:pt x="2359999" y="1474976"/>
                </a:lnTo>
                <a:close/>
                <a:moveTo>
                  <a:pt x="840942" y="1006606"/>
                </a:moveTo>
                <a:lnTo>
                  <a:pt x="369204" y="1478346"/>
                </a:lnTo>
                <a:lnTo>
                  <a:pt x="369204" y="1533304"/>
                </a:lnTo>
                <a:lnTo>
                  <a:pt x="840943" y="2005045"/>
                </a:lnTo>
                <a:lnTo>
                  <a:pt x="1309193" y="1536802"/>
                </a:lnTo>
                <a:lnTo>
                  <a:pt x="1309193" y="1474850"/>
                </a:lnTo>
                <a:close/>
                <a:moveTo>
                  <a:pt x="3992992" y="1006606"/>
                </a:moveTo>
                <a:lnTo>
                  <a:pt x="3521631" y="1477968"/>
                </a:lnTo>
                <a:lnTo>
                  <a:pt x="3521631" y="1533684"/>
                </a:lnTo>
                <a:lnTo>
                  <a:pt x="3992992" y="2005046"/>
                </a:lnTo>
                <a:lnTo>
                  <a:pt x="4461600" y="1536420"/>
                </a:lnTo>
                <a:lnTo>
                  <a:pt x="4461600" y="1475233"/>
                </a:lnTo>
                <a:close/>
                <a:moveTo>
                  <a:pt x="6094336" y="1006605"/>
                </a:moveTo>
                <a:lnTo>
                  <a:pt x="5623233" y="1477710"/>
                </a:lnTo>
                <a:lnTo>
                  <a:pt x="5623233" y="1533937"/>
                </a:lnTo>
                <a:lnTo>
                  <a:pt x="6094338" y="2005043"/>
                </a:lnTo>
                <a:lnTo>
                  <a:pt x="6563216" y="1536165"/>
                </a:lnTo>
                <a:lnTo>
                  <a:pt x="6563216" y="1475486"/>
                </a:lnTo>
                <a:close/>
                <a:moveTo>
                  <a:pt x="7145020" y="1006604"/>
                </a:moveTo>
                <a:lnTo>
                  <a:pt x="6674041" y="1477584"/>
                </a:lnTo>
                <a:lnTo>
                  <a:pt x="6674041" y="1534069"/>
                </a:lnTo>
                <a:lnTo>
                  <a:pt x="7145018" y="2005045"/>
                </a:lnTo>
                <a:lnTo>
                  <a:pt x="7614024" y="1536039"/>
                </a:lnTo>
                <a:lnTo>
                  <a:pt x="7614024" y="1475610"/>
                </a:lnTo>
                <a:close/>
                <a:moveTo>
                  <a:pt x="8195701" y="1006604"/>
                </a:moveTo>
                <a:lnTo>
                  <a:pt x="7724849" y="1477457"/>
                </a:lnTo>
                <a:lnTo>
                  <a:pt x="7724849" y="1534190"/>
                </a:lnTo>
                <a:lnTo>
                  <a:pt x="8195702" y="2005044"/>
                </a:lnTo>
                <a:lnTo>
                  <a:pt x="8664832" y="1535914"/>
                </a:lnTo>
                <a:lnTo>
                  <a:pt x="8664832" y="1475735"/>
                </a:lnTo>
                <a:close/>
                <a:moveTo>
                  <a:pt x="5043657" y="1006604"/>
                </a:moveTo>
                <a:lnTo>
                  <a:pt x="4572425" y="1477838"/>
                </a:lnTo>
                <a:lnTo>
                  <a:pt x="4572425" y="1533814"/>
                </a:lnTo>
                <a:lnTo>
                  <a:pt x="5043655" y="2005045"/>
                </a:lnTo>
                <a:lnTo>
                  <a:pt x="5512408" y="1536292"/>
                </a:lnTo>
                <a:lnTo>
                  <a:pt x="5512408" y="1475356"/>
                </a:lnTo>
                <a:close/>
                <a:moveTo>
                  <a:pt x="2359987" y="922636"/>
                </a:moveTo>
                <a:lnTo>
                  <a:pt x="2470812" y="922636"/>
                </a:lnTo>
                <a:lnTo>
                  <a:pt x="2470812" y="1033461"/>
                </a:lnTo>
                <a:lnTo>
                  <a:pt x="2359987" y="1033461"/>
                </a:lnTo>
                <a:close/>
                <a:moveTo>
                  <a:pt x="1309178" y="922636"/>
                </a:moveTo>
                <a:lnTo>
                  <a:pt x="1420004" y="922636"/>
                </a:lnTo>
                <a:lnTo>
                  <a:pt x="1420004" y="1033461"/>
                </a:lnTo>
                <a:lnTo>
                  <a:pt x="1309178" y="1033461"/>
                </a:lnTo>
                <a:close/>
                <a:moveTo>
                  <a:pt x="258370" y="922636"/>
                </a:moveTo>
                <a:lnTo>
                  <a:pt x="369195" y="922636"/>
                </a:lnTo>
                <a:lnTo>
                  <a:pt x="369195" y="1033461"/>
                </a:lnTo>
                <a:lnTo>
                  <a:pt x="258370" y="1033461"/>
                </a:lnTo>
                <a:close/>
                <a:moveTo>
                  <a:pt x="4461600" y="922636"/>
                </a:moveTo>
                <a:lnTo>
                  <a:pt x="4572425" y="922636"/>
                </a:lnTo>
                <a:lnTo>
                  <a:pt x="4572425" y="1033461"/>
                </a:lnTo>
                <a:lnTo>
                  <a:pt x="4461600" y="1033461"/>
                </a:lnTo>
                <a:close/>
                <a:moveTo>
                  <a:pt x="3410794" y="922636"/>
                </a:moveTo>
                <a:lnTo>
                  <a:pt x="3521620" y="922636"/>
                </a:lnTo>
                <a:lnTo>
                  <a:pt x="3521620" y="1033461"/>
                </a:lnTo>
                <a:lnTo>
                  <a:pt x="3410794" y="1033461"/>
                </a:lnTo>
                <a:close/>
                <a:moveTo>
                  <a:pt x="7614024" y="922636"/>
                </a:moveTo>
                <a:lnTo>
                  <a:pt x="7724849" y="922636"/>
                </a:lnTo>
                <a:lnTo>
                  <a:pt x="7724849" y="1033461"/>
                </a:lnTo>
                <a:lnTo>
                  <a:pt x="7614024" y="1033461"/>
                </a:lnTo>
                <a:close/>
                <a:moveTo>
                  <a:pt x="6563216" y="922636"/>
                </a:moveTo>
                <a:lnTo>
                  <a:pt x="6674041" y="922636"/>
                </a:lnTo>
                <a:lnTo>
                  <a:pt x="6674041" y="1033461"/>
                </a:lnTo>
                <a:lnTo>
                  <a:pt x="6563216" y="1033461"/>
                </a:lnTo>
                <a:close/>
                <a:moveTo>
                  <a:pt x="5512408" y="922636"/>
                </a:moveTo>
                <a:lnTo>
                  <a:pt x="5623233" y="922636"/>
                </a:lnTo>
                <a:lnTo>
                  <a:pt x="5623233" y="1033461"/>
                </a:lnTo>
                <a:lnTo>
                  <a:pt x="5512408" y="1033461"/>
                </a:lnTo>
                <a:close/>
                <a:moveTo>
                  <a:pt x="8664832" y="922635"/>
                </a:moveTo>
                <a:lnTo>
                  <a:pt x="8775657" y="922635"/>
                </a:lnTo>
                <a:lnTo>
                  <a:pt x="8775657" y="1033460"/>
                </a:lnTo>
                <a:lnTo>
                  <a:pt x="8664832" y="1033460"/>
                </a:lnTo>
                <a:close/>
                <a:moveTo>
                  <a:pt x="1337494" y="510063"/>
                </a:moveTo>
                <a:lnTo>
                  <a:pt x="867064" y="980485"/>
                </a:lnTo>
                <a:lnTo>
                  <a:pt x="1333721" y="1447135"/>
                </a:lnTo>
                <a:lnTo>
                  <a:pt x="1398862" y="1447135"/>
                </a:lnTo>
                <a:lnTo>
                  <a:pt x="1865505" y="980485"/>
                </a:lnTo>
                <a:lnTo>
                  <a:pt x="1395091" y="510063"/>
                </a:lnTo>
                <a:close/>
                <a:moveTo>
                  <a:pt x="2388172" y="510063"/>
                </a:moveTo>
                <a:lnTo>
                  <a:pt x="1917749" y="980485"/>
                </a:lnTo>
                <a:lnTo>
                  <a:pt x="2384400" y="1447135"/>
                </a:lnTo>
                <a:lnTo>
                  <a:pt x="2449540" y="1447135"/>
                </a:lnTo>
                <a:lnTo>
                  <a:pt x="2916188" y="980485"/>
                </a:lnTo>
                <a:lnTo>
                  <a:pt x="2445768" y="510063"/>
                </a:lnTo>
                <a:close/>
                <a:moveTo>
                  <a:pt x="3438854" y="510063"/>
                </a:moveTo>
                <a:lnTo>
                  <a:pt x="2968432" y="980485"/>
                </a:lnTo>
                <a:lnTo>
                  <a:pt x="3435082" y="1447134"/>
                </a:lnTo>
                <a:lnTo>
                  <a:pt x="3500221" y="1447134"/>
                </a:lnTo>
                <a:lnTo>
                  <a:pt x="3966871" y="980485"/>
                </a:lnTo>
                <a:lnTo>
                  <a:pt x="3496446" y="510063"/>
                </a:lnTo>
                <a:close/>
                <a:moveTo>
                  <a:pt x="4489516" y="510063"/>
                </a:moveTo>
                <a:lnTo>
                  <a:pt x="4019114" y="980485"/>
                </a:lnTo>
                <a:lnTo>
                  <a:pt x="4485745" y="1447134"/>
                </a:lnTo>
                <a:lnTo>
                  <a:pt x="4550885" y="1447134"/>
                </a:lnTo>
                <a:lnTo>
                  <a:pt x="5017536" y="980482"/>
                </a:lnTo>
                <a:lnTo>
                  <a:pt x="4547117" y="510063"/>
                </a:lnTo>
                <a:close/>
                <a:moveTo>
                  <a:pt x="5540197" y="510063"/>
                </a:moveTo>
                <a:lnTo>
                  <a:pt x="5069779" y="980483"/>
                </a:lnTo>
                <a:lnTo>
                  <a:pt x="5536430" y="1447134"/>
                </a:lnTo>
                <a:lnTo>
                  <a:pt x="5601565" y="1447134"/>
                </a:lnTo>
                <a:lnTo>
                  <a:pt x="6068214" y="980484"/>
                </a:lnTo>
                <a:lnTo>
                  <a:pt x="5597794" y="510063"/>
                </a:lnTo>
                <a:close/>
                <a:moveTo>
                  <a:pt x="6590878" y="510062"/>
                </a:moveTo>
                <a:lnTo>
                  <a:pt x="6120457" y="980484"/>
                </a:lnTo>
                <a:lnTo>
                  <a:pt x="6587106" y="1447134"/>
                </a:lnTo>
                <a:lnTo>
                  <a:pt x="6652247" y="1447134"/>
                </a:lnTo>
                <a:lnTo>
                  <a:pt x="7118898" y="980483"/>
                </a:lnTo>
                <a:lnTo>
                  <a:pt x="6648479" y="510062"/>
                </a:lnTo>
                <a:close/>
                <a:moveTo>
                  <a:pt x="7641560" y="510062"/>
                </a:moveTo>
                <a:lnTo>
                  <a:pt x="7171142" y="980482"/>
                </a:lnTo>
                <a:lnTo>
                  <a:pt x="7637793" y="1447134"/>
                </a:lnTo>
                <a:lnTo>
                  <a:pt x="7702929" y="1447134"/>
                </a:lnTo>
                <a:lnTo>
                  <a:pt x="8169579" y="980483"/>
                </a:lnTo>
                <a:lnTo>
                  <a:pt x="7699160" y="510062"/>
                </a:lnTo>
                <a:close/>
                <a:moveTo>
                  <a:pt x="783785" y="399238"/>
                </a:moveTo>
                <a:lnTo>
                  <a:pt x="894609" y="399238"/>
                </a:lnTo>
                <a:lnTo>
                  <a:pt x="894609" y="510063"/>
                </a:lnTo>
                <a:lnTo>
                  <a:pt x="783785" y="510063"/>
                </a:lnTo>
                <a:close/>
                <a:moveTo>
                  <a:pt x="1834594" y="399238"/>
                </a:moveTo>
                <a:lnTo>
                  <a:pt x="1945420" y="399238"/>
                </a:lnTo>
                <a:lnTo>
                  <a:pt x="1945420" y="510063"/>
                </a:lnTo>
                <a:lnTo>
                  <a:pt x="1834594" y="510063"/>
                </a:lnTo>
                <a:close/>
                <a:moveTo>
                  <a:pt x="3936212" y="399238"/>
                </a:moveTo>
                <a:lnTo>
                  <a:pt x="4047037" y="399238"/>
                </a:lnTo>
                <a:lnTo>
                  <a:pt x="4047037" y="510063"/>
                </a:lnTo>
                <a:lnTo>
                  <a:pt x="3936212" y="510063"/>
                </a:lnTo>
                <a:close/>
                <a:moveTo>
                  <a:pt x="2885405" y="399238"/>
                </a:moveTo>
                <a:lnTo>
                  <a:pt x="2996229" y="399238"/>
                </a:lnTo>
                <a:lnTo>
                  <a:pt x="2996229" y="510063"/>
                </a:lnTo>
                <a:lnTo>
                  <a:pt x="2885405" y="510063"/>
                </a:lnTo>
                <a:close/>
                <a:moveTo>
                  <a:pt x="4987004" y="399238"/>
                </a:moveTo>
                <a:lnTo>
                  <a:pt x="5097829" y="399238"/>
                </a:lnTo>
                <a:lnTo>
                  <a:pt x="5097829" y="510063"/>
                </a:lnTo>
                <a:lnTo>
                  <a:pt x="4987004" y="510063"/>
                </a:lnTo>
                <a:close/>
                <a:moveTo>
                  <a:pt x="6037812" y="399238"/>
                </a:moveTo>
                <a:lnTo>
                  <a:pt x="6148637" y="399238"/>
                </a:lnTo>
                <a:lnTo>
                  <a:pt x="6148637" y="510062"/>
                </a:lnTo>
                <a:lnTo>
                  <a:pt x="6037812" y="510062"/>
                </a:lnTo>
                <a:close/>
                <a:moveTo>
                  <a:pt x="7088620" y="399237"/>
                </a:moveTo>
                <a:lnTo>
                  <a:pt x="7199445" y="399237"/>
                </a:lnTo>
                <a:lnTo>
                  <a:pt x="7199445" y="510062"/>
                </a:lnTo>
                <a:lnTo>
                  <a:pt x="7088620" y="510062"/>
                </a:lnTo>
                <a:close/>
                <a:moveTo>
                  <a:pt x="8139428" y="399237"/>
                </a:moveTo>
                <a:lnTo>
                  <a:pt x="8250253" y="399237"/>
                </a:lnTo>
                <a:lnTo>
                  <a:pt x="8250253" y="510062"/>
                </a:lnTo>
                <a:lnTo>
                  <a:pt x="8139428" y="510062"/>
                </a:lnTo>
                <a:close/>
                <a:moveTo>
                  <a:pt x="6138416" y="0"/>
                </a:moveTo>
                <a:lnTo>
                  <a:pt x="6190660" y="0"/>
                </a:lnTo>
                <a:lnTo>
                  <a:pt x="6589898" y="399238"/>
                </a:lnTo>
                <a:lnTo>
                  <a:pt x="6649459" y="399238"/>
                </a:lnTo>
                <a:lnTo>
                  <a:pt x="7048695" y="2"/>
                </a:lnTo>
                <a:lnTo>
                  <a:pt x="7100939" y="2"/>
                </a:lnTo>
                <a:lnTo>
                  <a:pt x="6674041" y="426899"/>
                </a:lnTo>
                <a:lnTo>
                  <a:pt x="6674041" y="483380"/>
                </a:lnTo>
                <a:lnTo>
                  <a:pt x="7145020" y="954361"/>
                </a:lnTo>
                <a:lnTo>
                  <a:pt x="7614024" y="485355"/>
                </a:lnTo>
                <a:lnTo>
                  <a:pt x="7614024" y="424926"/>
                </a:lnTo>
                <a:lnTo>
                  <a:pt x="7189097" y="1"/>
                </a:lnTo>
                <a:lnTo>
                  <a:pt x="7241340" y="1"/>
                </a:lnTo>
                <a:lnTo>
                  <a:pt x="7640577" y="399237"/>
                </a:lnTo>
                <a:lnTo>
                  <a:pt x="7700142" y="399237"/>
                </a:lnTo>
                <a:lnTo>
                  <a:pt x="8099378" y="1"/>
                </a:lnTo>
                <a:lnTo>
                  <a:pt x="8151622" y="1"/>
                </a:lnTo>
                <a:lnTo>
                  <a:pt x="7724849" y="426774"/>
                </a:lnTo>
                <a:lnTo>
                  <a:pt x="7724849" y="483509"/>
                </a:lnTo>
                <a:lnTo>
                  <a:pt x="8195700" y="954363"/>
                </a:lnTo>
                <a:lnTo>
                  <a:pt x="8664832" y="485228"/>
                </a:lnTo>
                <a:lnTo>
                  <a:pt x="8664832" y="425054"/>
                </a:lnTo>
                <a:lnTo>
                  <a:pt x="8239778" y="1"/>
                </a:lnTo>
                <a:lnTo>
                  <a:pt x="8292022" y="1"/>
                </a:lnTo>
                <a:lnTo>
                  <a:pt x="8691259" y="399237"/>
                </a:lnTo>
                <a:lnTo>
                  <a:pt x="8750823" y="399237"/>
                </a:lnTo>
                <a:lnTo>
                  <a:pt x="9143986" y="6075"/>
                </a:lnTo>
                <a:lnTo>
                  <a:pt x="9143986" y="58319"/>
                </a:lnTo>
                <a:lnTo>
                  <a:pt x="8775657" y="426647"/>
                </a:lnTo>
                <a:lnTo>
                  <a:pt x="8775657" y="483635"/>
                </a:lnTo>
                <a:lnTo>
                  <a:pt x="9143986" y="851966"/>
                </a:lnTo>
                <a:lnTo>
                  <a:pt x="9143986" y="904210"/>
                </a:lnTo>
                <a:lnTo>
                  <a:pt x="8749840" y="510062"/>
                </a:lnTo>
                <a:lnTo>
                  <a:pt x="8692242" y="510062"/>
                </a:lnTo>
                <a:lnTo>
                  <a:pt x="8221822" y="980484"/>
                </a:lnTo>
                <a:lnTo>
                  <a:pt x="8688471" y="1447133"/>
                </a:lnTo>
                <a:lnTo>
                  <a:pt x="8753611" y="1447133"/>
                </a:lnTo>
                <a:lnTo>
                  <a:pt x="9143986" y="1056762"/>
                </a:lnTo>
                <a:lnTo>
                  <a:pt x="9143986" y="1109003"/>
                </a:lnTo>
                <a:lnTo>
                  <a:pt x="8775657" y="1477331"/>
                </a:lnTo>
                <a:lnTo>
                  <a:pt x="8775657" y="1534319"/>
                </a:lnTo>
                <a:lnTo>
                  <a:pt x="9143986" y="1902649"/>
                </a:lnTo>
                <a:lnTo>
                  <a:pt x="9143987" y="1954891"/>
                </a:lnTo>
                <a:lnTo>
                  <a:pt x="8747055" y="1557959"/>
                </a:lnTo>
                <a:lnTo>
                  <a:pt x="8695029" y="1557959"/>
                </a:lnTo>
                <a:lnTo>
                  <a:pt x="8221823" y="2031165"/>
                </a:lnTo>
                <a:lnTo>
                  <a:pt x="8690741" y="2500073"/>
                </a:lnTo>
                <a:lnTo>
                  <a:pt x="8751345" y="2500073"/>
                </a:lnTo>
                <a:lnTo>
                  <a:pt x="9143986" y="2107432"/>
                </a:lnTo>
                <a:lnTo>
                  <a:pt x="9143986" y="2159677"/>
                </a:lnTo>
                <a:lnTo>
                  <a:pt x="8775657" y="2528005"/>
                </a:lnTo>
                <a:lnTo>
                  <a:pt x="8775657" y="2584989"/>
                </a:lnTo>
                <a:lnTo>
                  <a:pt x="9143987" y="2953319"/>
                </a:lnTo>
                <a:lnTo>
                  <a:pt x="9143987" y="3005564"/>
                </a:lnTo>
                <a:lnTo>
                  <a:pt x="8749321" y="2610898"/>
                </a:lnTo>
                <a:lnTo>
                  <a:pt x="8692765" y="2610898"/>
                </a:lnTo>
                <a:lnTo>
                  <a:pt x="8221822" y="3081840"/>
                </a:lnTo>
                <a:lnTo>
                  <a:pt x="8691194" y="3551212"/>
                </a:lnTo>
                <a:lnTo>
                  <a:pt x="8750888" y="3551212"/>
                </a:lnTo>
                <a:lnTo>
                  <a:pt x="9143986" y="3158114"/>
                </a:lnTo>
                <a:lnTo>
                  <a:pt x="9143986" y="3210356"/>
                </a:lnTo>
                <a:lnTo>
                  <a:pt x="8775657" y="3578686"/>
                </a:lnTo>
                <a:lnTo>
                  <a:pt x="8775657" y="3635674"/>
                </a:lnTo>
                <a:lnTo>
                  <a:pt x="9143986" y="4004003"/>
                </a:lnTo>
                <a:lnTo>
                  <a:pt x="9143986" y="4056248"/>
                </a:lnTo>
                <a:lnTo>
                  <a:pt x="8749774" y="3662037"/>
                </a:lnTo>
                <a:lnTo>
                  <a:pt x="8692306" y="3662037"/>
                </a:lnTo>
                <a:lnTo>
                  <a:pt x="8221823" y="4132519"/>
                </a:lnTo>
                <a:lnTo>
                  <a:pt x="8661299" y="4571995"/>
                </a:lnTo>
                <a:lnTo>
                  <a:pt x="8609053" y="4571995"/>
                </a:lnTo>
                <a:lnTo>
                  <a:pt x="8195700" y="4158642"/>
                </a:lnTo>
                <a:lnTo>
                  <a:pt x="7782346" y="4571997"/>
                </a:lnTo>
                <a:lnTo>
                  <a:pt x="7730103" y="4571997"/>
                </a:lnTo>
                <a:lnTo>
                  <a:pt x="8169579" y="4132521"/>
                </a:lnTo>
                <a:lnTo>
                  <a:pt x="7699096" y="3662037"/>
                </a:lnTo>
                <a:lnTo>
                  <a:pt x="7641624" y="3662037"/>
                </a:lnTo>
                <a:lnTo>
                  <a:pt x="7171140" y="4132521"/>
                </a:lnTo>
                <a:lnTo>
                  <a:pt x="7610615" y="4571996"/>
                </a:lnTo>
                <a:lnTo>
                  <a:pt x="7558371" y="4571996"/>
                </a:lnTo>
                <a:lnTo>
                  <a:pt x="7145018" y="4158643"/>
                </a:lnTo>
                <a:lnTo>
                  <a:pt x="6731665" y="4571996"/>
                </a:lnTo>
                <a:lnTo>
                  <a:pt x="6679421" y="4571997"/>
                </a:lnTo>
                <a:lnTo>
                  <a:pt x="7118896" y="4132521"/>
                </a:lnTo>
                <a:lnTo>
                  <a:pt x="6648412" y="3662037"/>
                </a:lnTo>
                <a:lnTo>
                  <a:pt x="6590942" y="3662037"/>
                </a:lnTo>
                <a:lnTo>
                  <a:pt x="6120458" y="4132521"/>
                </a:lnTo>
                <a:lnTo>
                  <a:pt x="6559933" y="4571996"/>
                </a:lnTo>
                <a:lnTo>
                  <a:pt x="6507689" y="4571996"/>
                </a:lnTo>
                <a:lnTo>
                  <a:pt x="6094336" y="4158643"/>
                </a:lnTo>
                <a:lnTo>
                  <a:pt x="5680986" y="4571994"/>
                </a:lnTo>
                <a:lnTo>
                  <a:pt x="5628742" y="4571994"/>
                </a:lnTo>
                <a:lnTo>
                  <a:pt x="6068215" y="4132521"/>
                </a:lnTo>
                <a:lnTo>
                  <a:pt x="5597730" y="3662037"/>
                </a:lnTo>
                <a:lnTo>
                  <a:pt x="5540260" y="3662037"/>
                </a:lnTo>
                <a:lnTo>
                  <a:pt x="5069776" y="4132521"/>
                </a:lnTo>
                <a:lnTo>
                  <a:pt x="5509251" y="4571996"/>
                </a:lnTo>
                <a:lnTo>
                  <a:pt x="5457007" y="4571996"/>
                </a:lnTo>
                <a:lnTo>
                  <a:pt x="5043654" y="4158643"/>
                </a:lnTo>
                <a:lnTo>
                  <a:pt x="4630302" y="4571995"/>
                </a:lnTo>
                <a:lnTo>
                  <a:pt x="4578058" y="4571995"/>
                </a:lnTo>
                <a:lnTo>
                  <a:pt x="5017532" y="4132521"/>
                </a:lnTo>
                <a:lnTo>
                  <a:pt x="4547048" y="3662037"/>
                </a:lnTo>
                <a:lnTo>
                  <a:pt x="4489581" y="3662037"/>
                </a:lnTo>
                <a:lnTo>
                  <a:pt x="4019114" y="4132522"/>
                </a:lnTo>
                <a:lnTo>
                  <a:pt x="4458569" y="4571996"/>
                </a:lnTo>
                <a:lnTo>
                  <a:pt x="4406325" y="4571996"/>
                </a:lnTo>
                <a:lnTo>
                  <a:pt x="3992992" y="4158644"/>
                </a:lnTo>
                <a:lnTo>
                  <a:pt x="3579640" y="4571995"/>
                </a:lnTo>
                <a:lnTo>
                  <a:pt x="3527396" y="4571995"/>
                </a:lnTo>
                <a:lnTo>
                  <a:pt x="3966870" y="4132522"/>
                </a:lnTo>
                <a:lnTo>
                  <a:pt x="3496383" y="3662037"/>
                </a:lnTo>
                <a:lnTo>
                  <a:pt x="3438916" y="3662037"/>
                </a:lnTo>
                <a:lnTo>
                  <a:pt x="2968432" y="4132520"/>
                </a:lnTo>
                <a:lnTo>
                  <a:pt x="3407909" y="4571995"/>
                </a:lnTo>
                <a:lnTo>
                  <a:pt x="3355664" y="4571995"/>
                </a:lnTo>
                <a:lnTo>
                  <a:pt x="2942310" y="4158642"/>
                </a:lnTo>
                <a:lnTo>
                  <a:pt x="2528960" y="4571994"/>
                </a:lnTo>
                <a:lnTo>
                  <a:pt x="2476716" y="4571994"/>
                </a:lnTo>
                <a:lnTo>
                  <a:pt x="2916189" y="4132521"/>
                </a:lnTo>
                <a:lnTo>
                  <a:pt x="2445706" y="3662037"/>
                </a:lnTo>
                <a:lnTo>
                  <a:pt x="2388237" y="3662037"/>
                </a:lnTo>
                <a:lnTo>
                  <a:pt x="1917750" y="4132522"/>
                </a:lnTo>
                <a:lnTo>
                  <a:pt x="2357226" y="4571995"/>
                </a:lnTo>
                <a:lnTo>
                  <a:pt x="2304983" y="4571996"/>
                </a:lnTo>
                <a:lnTo>
                  <a:pt x="1891628" y="4158644"/>
                </a:lnTo>
                <a:lnTo>
                  <a:pt x="1478287" y="4571994"/>
                </a:lnTo>
                <a:lnTo>
                  <a:pt x="1426043" y="4571994"/>
                </a:lnTo>
                <a:lnTo>
                  <a:pt x="1865506" y="4132522"/>
                </a:lnTo>
                <a:lnTo>
                  <a:pt x="1395028" y="3662037"/>
                </a:lnTo>
                <a:lnTo>
                  <a:pt x="1337560" y="3662037"/>
                </a:lnTo>
                <a:lnTo>
                  <a:pt x="867065" y="4132523"/>
                </a:lnTo>
                <a:lnTo>
                  <a:pt x="1306545" y="4571995"/>
                </a:lnTo>
                <a:lnTo>
                  <a:pt x="1254301" y="4571995"/>
                </a:lnTo>
                <a:lnTo>
                  <a:pt x="840943" y="4158645"/>
                </a:lnTo>
                <a:lnTo>
                  <a:pt x="427592" y="4571996"/>
                </a:lnTo>
                <a:lnTo>
                  <a:pt x="375348" y="4571996"/>
                </a:lnTo>
                <a:lnTo>
                  <a:pt x="814821" y="4132522"/>
                </a:lnTo>
                <a:lnTo>
                  <a:pt x="344336" y="3662037"/>
                </a:lnTo>
                <a:lnTo>
                  <a:pt x="286868" y="3662037"/>
                </a:lnTo>
                <a:lnTo>
                  <a:pt x="2" y="3948903"/>
                </a:lnTo>
                <a:lnTo>
                  <a:pt x="2" y="3896659"/>
                </a:lnTo>
                <a:lnTo>
                  <a:pt x="258375" y="3638287"/>
                </a:lnTo>
                <a:lnTo>
                  <a:pt x="258375" y="3576075"/>
                </a:lnTo>
                <a:lnTo>
                  <a:pt x="1" y="3317701"/>
                </a:lnTo>
                <a:lnTo>
                  <a:pt x="1" y="3265457"/>
                </a:lnTo>
                <a:lnTo>
                  <a:pt x="285755" y="3551212"/>
                </a:lnTo>
                <a:lnTo>
                  <a:pt x="345449" y="3551212"/>
                </a:lnTo>
                <a:lnTo>
                  <a:pt x="814821" y="3081840"/>
                </a:lnTo>
                <a:lnTo>
                  <a:pt x="343879" y="2610898"/>
                </a:lnTo>
                <a:lnTo>
                  <a:pt x="287325" y="2610898"/>
                </a:lnTo>
                <a:lnTo>
                  <a:pt x="4" y="2898220"/>
                </a:lnTo>
                <a:lnTo>
                  <a:pt x="4" y="2845976"/>
                </a:lnTo>
                <a:lnTo>
                  <a:pt x="258377" y="2587602"/>
                </a:lnTo>
                <a:lnTo>
                  <a:pt x="258377" y="2525395"/>
                </a:lnTo>
                <a:lnTo>
                  <a:pt x="1" y="2267018"/>
                </a:lnTo>
                <a:lnTo>
                  <a:pt x="0" y="2214773"/>
                </a:lnTo>
                <a:lnTo>
                  <a:pt x="285299" y="2500073"/>
                </a:lnTo>
                <a:lnTo>
                  <a:pt x="345906" y="2500073"/>
                </a:lnTo>
                <a:lnTo>
                  <a:pt x="814821" y="2031167"/>
                </a:lnTo>
                <a:lnTo>
                  <a:pt x="341615" y="1557960"/>
                </a:lnTo>
                <a:lnTo>
                  <a:pt x="289591" y="1557960"/>
                </a:lnTo>
                <a:lnTo>
                  <a:pt x="1" y="1847551"/>
                </a:lnTo>
                <a:lnTo>
                  <a:pt x="1" y="1795307"/>
                </a:lnTo>
                <a:lnTo>
                  <a:pt x="258379" y="1536928"/>
                </a:lnTo>
                <a:lnTo>
                  <a:pt x="258379" y="1474723"/>
                </a:lnTo>
                <a:lnTo>
                  <a:pt x="1" y="1216345"/>
                </a:lnTo>
                <a:lnTo>
                  <a:pt x="1" y="1164102"/>
                </a:lnTo>
                <a:lnTo>
                  <a:pt x="283034" y="1447135"/>
                </a:lnTo>
                <a:lnTo>
                  <a:pt x="348172" y="1447135"/>
                </a:lnTo>
                <a:lnTo>
                  <a:pt x="814820" y="980485"/>
                </a:lnTo>
                <a:lnTo>
                  <a:pt x="344400" y="510063"/>
                </a:lnTo>
                <a:lnTo>
                  <a:pt x="286802" y="510063"/>
                </a:lnTo>
                <a:lnTo>
                  <a:pt x="2" y="796868"/>
                </a:lnTo>
                <a:lnTo>
                  <a:pt x="2" y="744627"/>
                </a:lnTo>
                <a:lnTo>
                  <a:pt x="258382" y="486240"/>
                </a:lnTo>
                <a:lnTo>
                  <a:pt x="258382" y="424044"/>
                </a:lnTo>
                <a:lnTo>
                  <a:pt x="2" y="165665"/>
                </a:lnTo>
                <a:lnTo>
                  <a:pt x="2" y="113421"/>
                </a:lnTo>
                <a:lnTo>
                  <a:pt x="285819" y="399238"/>
                </a:lnTo>
                <a:lnTo>
                  <a:pt x="345383" y="399238"/>
                </a:lnTo>
                <a:lnTo>
                  <a:pt x="744619" y="2"/>
                </a:lnTo>
                <a:lnTo>
                  <a:pt x="796863" y="2"/>
                </a:lnTo>
                <a:lnTo>
                  <a:pt x="369206" y="427659"/>
                </a:lnTo>
                <a:lnTo>
                  <a:pt x="369206" y="482625"/>
                </a:lnTo>
                <a:lnTo>
                  <a:pt x="840942" y="954363"/>
                </a:lnTo>
                <a:lnTo>
                  <a:pt x="1309198" y="486115"/>
                </a:lnTo>
                <a:lnTo>
                  <a:pt x="1309198" y="424170"/>
                </a:lnTo>
                <a:lnTo>
                  <a:pt x="885018" y="1"/>
                </a:lnTo>
                <a:lnTo>
                  <a:pt x="937262" y="1"/>
                </a:lnTo>
                <a:lnTo>
                  <a:pt x="1336510" y="399238"/>
                </a:lnTo>
                <a:lnTo>
                  <a:pt x="1396075" y="399238"/>
                </a:lnTo>
                <a:lnTo>
                  <a:pt x="1795305" y="3"/>
                </a:lnTo>
                <a:lnTo>
                  <a:pt x="1847547" y="3"/>
                </a:lnTo>
                <a:lnTo>
                  <a:pt x="1420024" y="427535"/>
                </a:lnTo>
                <a:lnTo>
                  <a:pt x="1420024" y="482750"/>
                </a:lnTo>
                <a:lnTo>
                  <a:pt x="1891628" y="954364"/>
                </a:lnTo>
                <a:lnTo>
                  <a:pt x="2360002" y="485990"/>
                </a:lnTo>
                <a:lnTo>
                  <a:pt x="2360002" y="424295"/>
                </a:lnTo>
                <a:lnTo>
                  <a:pt x="1935703" y="1"/>
                </a:lnTo>
                <a:lnTo>
                  <a:pt x="1987946" y="1"/>
                </a:lnTo>
                <a:lnTo>
                  <a:pt x="2387188" y="399238"/>
                </a:lnTo>
                <a:lnTo>
                  <a:pt x="2446753" y="399238"/>
                </a:lnTo>
                <a:lnTo>
                  <a:pt x="2845989" y="2"/>
                </a:lnTo>
                <a:lnTo>
                  <a:pt x="2898233" y="2"/>
                </a:lnTo>
                <a:lnTo>
                  <a:pt x="2470826" y="427409"/>
                </a:lnTo>
                <a:lnTo>
                  <a:pt x="2470826" y="482876"/>
                </a:lnTo>
                <a:lnTo>
                  <a:pt x="2942310" y="954364"/>
                </a:lnTo>
                <a:lnTo>
                  <a:pt x="3410810" y="485864"/>
                </a:lnTo>
                <a:lnTo>
                  <a:pt x="3410810" y="424421"/>
                </a:lnTo>
                <a:lnTo>
                  <a:pt x="2986387" y="1"/>
                </a:lnTo>
                <a:lnTo>
                  <a:pt x="3038634" y="1"/>
                </a:lnTo>
                <a:lnTo>
                  <a:pt x="3437870" y="399238"/>
                </a:lnTo>
                <a:lnTo>
                  <a:pt x="3497432" y="399238"/>
                </a:lnTo>
                <a:lnTo>
                  <a:pt x="3896671" y="2"/>
                </a:lnTo>
                <a:lnTo>
                  <a:pt x="3948916" y="2"/>
                </a:lnTo>
                <a:lnTo>
                  <a:pt x="3521633" y="427284"/>
                </a:lnTo>
                <a:lnTo>
                  <a:pt x="3521633" y="483002"/>
                </a:lnTo>
                <a:lnTo>
                  <a:pt x="3992992" y="954363"/>
                </a:lnTo>
                <a:lnTo>
                  <a:pt x="4461600" y="485736"/>
                </a:lnTo>
                <a:lnTo>
                  <a:pt x="4461600" y="424545"/>
                </a:lnTo>
                <a:lnTo>
                  <a:pt x="4037073" y="1"/>
                </a:lnTo>
                <a:lnTo>
                  <a:pt x="4089316" y="1"/>
                </a:lnTo>
                <a:lnTo>
                  <a:pt x="4488536" y="399238"/>
                </a:lnTo>
                <a:lnTo>
                  <a:pt x="4548098" y="399238"/>
                </a:lnTo>
                <a:lnTo>
                  <a:pt x="4947332" y="4"/>
                </a:lnTo>
                <a:lnTo>
                  <a:pt x="4999576" y="4"/>
                </a:lnTo>
                <a:lnTo>
                  <a:pt x="4572425" y="427154"/>
                </a:lnTo>
                <a:lnTo>
                  <a:pt x="4572425" y="483127"/>
                </a:lnTo>
                <a:lnTo>
                  <a:pt x="5043657" y="954361"/>
                </a:lnTo>
                <a:lnTo>
                  <a:pt x="5512408" y="485609"/>
                </a:lnTo>
                <a:lnTo>
                  <a:pt x="5512408" y="424676"/>
                </a:lnTo>
                <a:lnTo>
                  <a:pt x="5087732" y="1"/>
                </a:lnTo>
                <a:lnTo>
                  <a:pt x="5139975" y="1"/>
                </a:lnTo>
                <a:lnTo>
                  <a:pt x="5539212" y="399238"/>
                </a:lnTo>
                <a:lnTo>
                  <a:pt x="5598779" y="399238"/>
                </a:lnTo>
                <a:lnTo>
                  <a:pt x="5998015" y="2"/>
                </a:lnTo>
                <a:lnTo>
                  <a:pt x="6050259" y="2"/>
                </a:lnTo>
                <a:lnTo>
                  <a:pt x="5623233" y="427027"/>
                </a:lnTo>
                <a:lnTo>
                  <a:pt x="5623233" y="483258"/>
                </a:lnTo>
                <a:lnTo>
                  <a:pt x="6094336" y="954363"/>
                </a:lnTo>
                <a:lnTo>
                  <a:pt x="6563216" y="485481"/>
                </a:lnTo>
                <a:lnTo>
                  <a:pt x="6563216"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82CB285C-F9E0-3A7D-2841-95882186EC92}"/>
              </a:ext>
            </a:extLst>
          </p:cNvPr>
          <p:cNvSpPr>
            <a:spLocks noGrp="1"/>
          </p:cNvSpPr>
          <p:nvPr>
            <p:ph type="dt" sz="half" idx="10"/>
          </p:nvPr>
        </p:nvSpPr>
        <p:spPr/>
        <p:txBody>
          <a:bodyPr/>
          <a:lstStyle>
            <a:lvl1pPr>
              <a:defRPr/>
            </a:lvl1pPr>
          </a:lstStyle>
          <a:p>
            <a:pPr>
              <a:defRPr/>
            </a:pPr>
            <a:fld id="{7282FB5B-E876-4F5D-8E6F-7EE3FC28125E}" type="datetime1">
              <a:rPr lang="en-GB" smtClean="0"/>
              <a:t>15/02/2026</a:t>
            </a:fld>
            <a:endParaRPr lang="en-US" dirty="0"/>
          </a:p>
        </p:txBody>
      </p:sp>
      <p:sp>
        <p:nvSpPr>
          <p:cNvPr id="8" name="Footer Placeholder 4">
            <a:extLst>
              <a:ext uri="{FF2B5EF4-FFF2-40B4-BE49-F238E27FC236}">
                <a16:creationId xmlns:a16="http://schemas.microsoft.com/office/drawing/2014/main" id="{C1F72E5C-C417-2180-CCEE-F904C48695AD}"/>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9" name="Slide Number Placeholder 5">
            <a:extLst>
              <a:ext uri="{FF2B5EF4-FFF2-40B4-BE49-F238E27FC236}">
                <a16:creationId xmlns:a16="http://schemas.microsoft.com/office/drawing/2014/main" id="{74DCF806-EB51-6F71-91A0-4BE776573B42}"/>
              </a:ext>
            </a:extLst>
          </p:cNvPr>
          <p:cNvSpPr>
            <a:spLocks noGrp="1"/>
          </p:cNvSpPr>
          <p:nvPr>
            <p:ph type="sldNum" sz="quarter" idx="12"/>
          </p:nvPr>
        </p:nvSpPr>
        <p:spPr/>
        <p:txBody>
          <a:bodyPr/>
          <a:lstStyle>
            <a:lvl1pPr>
              <a:defRPr/>
            </a:lvl1pPr>
          </a:lstStyle>
          <a:p>
            <a:fld id="{B2D23F57-3082-48FA-A75E-E7EF9BCD7C4A}" type="slidenum">
              <a:rPr lang="en-US" altLang="en-US"/>
              <a:pPr/>
              <a:t>‹#›</a:t>
            </a:fld>
            <a:endParaRPr lang="en-US" altLang="en-US"/>
          </a:p>
        </p:txBody>
      </p:sp>
    </p:spTree>
    <p:extLst>
      <p:ext uri="{BB962C8B-B14F-4D97-AF65-F5344CB8AC3E}">
        <p14:creationId xmlns:p14="http://schemas.microsoft.com/office/powerpoint/2010/main" val="22990941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lvl1pPr>
              <a:defRPr sz="2200"/>
            </a:lvl1pPr>
            <a:lvl2pPr>
              <a:defRPr sz="18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lvl1pPr>
              <a:defRPr sz="2200"/>
            </a:lvl1pPr>
            <a:lvl2pPr>
              <a:defRPr sz="18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6B3A348-AC1C-4743-2C67-53EA35F25B9D}"/>
              </a:ext>
            </a:extLst>
          </p:cNvPr>
          <p:cNvSpPr>
            <a:spLocks noGrp="1"/>
          </p:cNvSpPr>
          <p:nvPr>
            <p:ph type="dt" sz="half" idx="10"/>
          </p:nvPr>
        </p:nvSpPr>
        <p:spPr/>
        <p:txBody>
          <a:bodyPr/>
          <a:lstStyle>
            <a:lvl1pPr>
              <a:defRPr/>
            </a:lvl1pPr>
          </a:lstStyle>
          <a:p>
            <a:pPr>
              <a:defRPr/>
            </a:pPr>
            <a:fld id="{99425957-F707-45BF-B402-961E9A01AE5D}" type="datetime1">
              <a:rPr lang="en-GB" smtClean="0"/>
              <a:t>15/02/2026</a:t>
            </a:fld>
            <a:endParaRPr lang="en-US" dirty="0"/>
          </a:p>
        </p:txBody>
      </p:sp>
      <p:sp>
        <p:nvSpPr>
          <p:cNvPr id="6" name="Footer Placeholder 4">
            <a:extLst>
              <a:ext uri="{FF2B5EF4-FFF2-40B4-BE49-F238E27FC236}">
                <a16:creationId xmlns:a16="http://schemas.microsoft.com/office/drawing/2014/main" id="{D7637329-9780-EFA5-85AA-ABD8CAF58D44}"/>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7" name="Slide Number Placeholder 5">
            <a:extLst>
              <a:ext uri="{FF2B5EF4-FFF2-40B4-BE49-F238E27FC236}">
                <a16:creationId xmlns:a16="http://schemas.microsoft.com/office/drawing/2014/main" id="{2AD68D95-E388-FEF7-CD99-720A5C5B8CAE}"/>
              </a:ext>
            </a:extLst>
          </p:cNvPr>
          <p:cNvSpPr>
            <a:spLocks noGrp="1"/>
          </p:cNvSpPr>
          <p:nvPr>
            <p:ph type="sldNum" sz="quarter" idx="12"/>
          </p:nvPr>
        </p:nvSpPr>
        <p:spPr/>
        <p:txBody>
          <a:bodyPr/>
          <a:lstStyle>
            <a:lvl1pPr>
              <a:defRPr/>
            </a:lvl1pPr>
          </a:lstStyle>
          <a:p>
            <a:fld id="{8CA04516-1F2D-4476-B77F-8B9864D3D182}" type="slidenum">
              <a:rPr lang="en-US" altLang="en-US"/>
              <a:pPr/>
              <a:t>‹#›</a:t>
            </a:fld>
            <a:endParaRPr lang="en-US" altLang="en-US"/>
          </a:p>
        </p:txBody>
      </p:sp>
    </p:spTree>
    <p:extLst>
      <p:ext uri="{BB962C8B-B14F-4D97-AF65-F5344CB8AC3E}">
        <p14:creationId xmlns:p14="http://schemas.microsoft.com/office/powerpoint/2010/main" val="2037144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EE5A1D-3920-41F4-93AC-E02E4FB17FEE}" type="datetime1">
              <a:rPr lang="en-GB" smtClean="0"/>
              <a:t>15/02/2026</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55472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lvl1pPr>
              <a:defRPr sz="2200"/>
            </a:lvl1pPr>
            <a:lvl2pPr>
              <a:defRPr sz="18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a:lstStyle>
            <a:lvl1pPr>
              <a:defRPr sz="2200"/>
            </a:lvl1pPr>
            <a:lvl2pPr>
              <a:defRPr sz="18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4C3948D1-6286-FF58-4211-0BE0F2222125}"/>
              </a:ext>
            </a:extLst>
          </p:cNvPr>
          <p:cNvSpPr>
            <a:spLocks noGrp="1"/>
          </p:cNvSpPr>
          <p:nvPr>
            <p:ph type="dt" sz="half" idx="10"/>
          </p:nvPr>
        </p:nvSpPr>
        <p:spPr/>
        <p:txBody>
          <a:bodyPr/>
          <a:lstStyle>
            <a:lvl1pPr>
              <a:defRPr/>
            </a:lvl1pPr>
          </a:lstStyle>
          <a:p>
            <a:pPr>
              <a:defRPr/>
            </a:pPr>
            <a:fld id="{F56BED57-FBDD-4B83-971D-7469B51001A8}" type="datetime1">
              <a:rPr lang="en-GB" smtClean="0"/>
              <a:t>15/02/2026</a:t>
            </a:fld>
            <a:endParaRPr lang="en-US" dirty="0"/>
          </a:p>
        </p:txBody>
      </p:sp>
      <p:sp>
        <p:nvSpPr>
          <p:cNvPr id="7" name="Footer Placeholder 4">
            <a:extLst>
              <a:ext uri="{FF2B5EF4-FFF2-40B4-BE49-F238E27FC236}">
                <a16:creationId xmlns:a16="http://schemas.microsoft.com/office/drawing/2014/main" id="{5D293B4D-C1E2-62DC-47F8-C57DA71EC448}"/>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8" name="Slide Number Placeholder 5">
            <a:extLst>
              <a:ext uri="{FF2B5EF4-FFF2-40B4-BE49-F238E27FC236}">
                <a16:creationId xmlns:a16="http://schemas.microsoft.com/office/drawing/2014/main" id="{6D5A10C5-028A-7813-C921-7BAB541AAB57}"/>
              </a:ext>
            </a:extLst>
          </p:cNvPr>
          <p:cNvSpPr>
            <a:spLocks noGrp="1"/>
          </p:cNvSpPr>
          <p:nvPr>
            <p:ph type="sldNum" sz="quarter" idx="12"/>
          </p:nvPr>
        </p:nvSpPr>
        <p:spPr/>
        <p:txBody>
          <a:bodyPr/>
          <a:lstStyle>
            <a:lvl1pPr>
              <a:defRPr/>
            </a:lvl1pPr>
          </a:lstStyle>
          <a:p>
            <a:fld id="{BB295142-34A6-4D20-ACCE-258617421B46}" type="slidenum">
              <a:rPr lang="en-US" altLang="en-US"/>
              <a:pPr/>
              <a:t>‹#›</a:t>
            </a:fld>
            <a:endParaRPr lang="en-US" altLang="en-US"/>
          </a:p>
        </p:txBody>
      </p:sp>
    </p:spTree>
    <p:extLst>
      <p:ext uri="{BB962C8B-B14F-4D97-AF65-F5344CB8AC3E}">
        <p14:creationId xmlns:p14="http://schemas.microsoft.com/office/powerpoint/2010/main" val="19438185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CB54065-D60B-668F-1CBB-8C8E7CE62720}"/>
              </a:ext>
            </a:extLst>
          </p:cNvPr>
          <p:cNvSpPr>
            <a:spLocks noGrp="1"/>
          </p:cNvSpPr>
          <p:nvPr>
            <p:ph type="dt" sz="half" idx="10"/>
          </p:nvPr>
        </p:nvSpPr>
        <p:spPr/>
        <p:txBody>
          <a:bodyPr/>
          <a:lstStyle>
            <a:lvl1pPr>
              <a:defRPr/>
            </a:lvl1pPr>
          </a:lstStyle>
          <a:p>
            <a:pPr>
              <a:defRPr/>
            </a:pPr>
            <a:fld id="{251108F9-7BBC-41FF-8240-A86DBFA8813A}" type="datetime1">
              <a:rPr lang="en-GB" smtClean="0"/>
              <a:t>15/02/2026</a:t>
            </a:fld>
            <a:endParaRPr lang="en-US" dirty="0"/>
          </a:p>
        </p:txBody>
      </p:sp>
      <p:sp>
        <p:nvSpPr>
          <p:cNvPr id="4" name="Footer Placeholder 4">
            <a:extLst>
              <a:ext uri="{FF2B5EF4-FFF2-40B4-BE49-F238E27FC236}">
                <a16:creationId xmlns:a16="http://schemas.microsoft.com/office/drawing/2014/main" id="{D541E783-F666-34E0-C939-6883ACAB5DB9}"/>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5" name="Slide Number Placeholder 5">
            <a:extLst>
              <a:ext uri="{FF2B5EF4-FFF2-40B4-BE49-F238E27FC236}">
                <a16:creationId xmlns:a16="http://schemas.microsoft.com/office/drawing/2014/main" id="{6C32FE55-9C1A-14D0-E872-8B98EC069BF8}"/>
              </a:ext>
            </a:extLst>
          </p:cNvPr>
          <p:cNvSpPr>
            <a:spLocks noGrp="1"/>
          </p:cNvSpPr>
          <p:nvPr>
            <p:ph type="sldNum" sz="quarter" idx="12"/>
          </p:nvPr>
        </p:nvSpPr>
        <p:spPr/>
        <p:txBody>
          <a:bodyPr/>
          <a:lstStyle>
            <a:lvl1pPr>
              <a:defRPr/>
            </a:lvl1pPr>
          </a:lstStyle>
          <a:p>
            <a:fld id="{60BF0524-D335-4AA9-B20E-0EA3FE9C178C}" type="slidenum">
              <a:rPr lang="en-US" altLang="en-US"/>
              <a:pPr/>
              <a:t>‹#›</a:t>
            </a:fld>
            <a:endParaRPr lang="en-US" altLang="en-US"/>
          </a:p>
        </p:txBody>
      </p:sp>
    </p:spTree>
    <p:extLst>
      <p:ext uri="{BB962C8B-B14F-4D97-AF65-F5344CB8AC3E}">
        <p14:creationId xmlns:p14="http://schemas.microsoft.com/office/powerpoint/2010/main" val="4091845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BD1E32-F7B6-36F4-3D10-BB94ED73F7D6}"/>
              </a:ext>
            </a:extLst>
          </p:cNvPr>
          <p:cNvSpPr>
            <a:spLocks noGrp="1"/>
          </p:cNvSpPr>
          <p:nvPr>
            <p:ph type="dt" sz="half" idx="10"/>
          </p:nvPr>
        </p:nvSpPr>
        <p:spPr/>
        <p:txBody>
          <a:bodyPr/>
          <a:lstStyle>
            <a:lvl1pPr>
              <a:defRPr/>
            </a:lvl1pPr>
          </a:lstStyle>
          <a:p>
            <a:pPr>
              <a:defRPr/>
            </a:pPr>
            <a:fld id="{4358BB41-5EF5-485A-82C2-3B05587AD311}" type="datetime1">
              <a:rPr lang="en-GB" smtClean="0"/>
              <a:t>15/02/2026</a:t>
            </a:fld>
            <a:endParaRPr lang="en-US" dirty="0"/>
          </a:p>
        </p:txBody>
      </p:sp>
      <p:sp>
        <p:nvSpPr>
          <p:cNvPr id="3" name="Footer Placeholder 2">
            <a:extLst>
              <a:ext uri="{FF2B5EF4-FFF2-40B4-BE49-F238E27FC236}">
                <a16:creationId xmlns:a16="http://schemas.microsoft.com/office/drawing/2014/main" id="{9475161C-C39D-2871-C482-95D8671FD214}"/>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4" name="Slide Number Placeholder 3">
            <a:extLst>
              <a:ext uri="{FF2B5EF4-FFF2-40B4-BE49-F238E27FC236}">
                <a16:creationId xmlns:a16="http://schemas.microsoft.com/office/drawing/2014/main" id="{6AE59642-AB99-BCB4-15CA-2651C104C976}"/>
              </a:ext>
            </a:extLst>
          </p:cNvPr>
          <p:cNvSpPr>
            <a:spLocks noGrp="1"/>
          </p:cNvSpPr>
          <p:nvPr>
            <p:ph type="sldNum" sz="quarter" idx="12"/>
          </p:nvPr>
        </p:nvSpPr>
        <p:spPr/>
        <p:txBody>
          <a:bodyPr/>
          <a:lstStyle>
            <a:lvl1pPr>
              <a:defRPr/>
            </a:lvl1pPr>
          </a:lstStyle>
          <a:p>
            <a:fld id="{EEFD6A3B-5CCC-43E5-B63A-65DDE2C3C93A}" type="slidenum">
              <a:rPr lang="en-US" altLang="en-US"/>
              <a:pPr/>
              <a:t>‹#›</a:t>
            </a:fld>
            <a:endParaRPr lang="en-US" altLang="en-US"/>
          </a:p>
        </p:txBody>
      </p:sp>
    </p:spTree>
    <p:extLst>
      <p:ext uri="{BB962C8B-B14F-4D97-AF65-F5344CB8AC3E}">
        <p14:creationId xmlns:p14="http://schemas.microsoft.com/office/powerpoint/2010/main" val="9243229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Date Placeholder 3">
            <a:extLst>
              <a:ext uri="{FF2B5EF4-FFF2-40B4-BE49-F238E27FC236}">
                <a16:creationId xmlns:a16="http://schemas.microsoft.com/office/drawing/2014/main" id="{FE284654-FD6D-D705-9C56-1A7EC5A24154}"/>
              </a:ext>
            </a:extLst>
          </p:cNvPr>
          <p:cNvSpPr>
            <a:spLocks noGrp="1"/>
          </p:cNvSpPr>
          <p:nvPr>
            <p:ph type="dt" sz="half" idx="10"/>
          </p:nvPr>
        </p:nvSpPr>
        <p:spPr/>
        <p:txBody>
          <a:bodyPr/>
          <a:lstStyle>
            <a:lvl1pPr>
              <a:defRPr/>
            </a:lvl1pPr>
          </a:lstStyle>
          <a:p>
            <a:pPr>
              <a:defRPr/>
            </a:pPr>
            <a:fld id="{792BE313-8161-4F7F-9ED9-CC763B3A062F}" type="datetime1">
              <a:rPr lang="en-GB" smtClean="0"/>
              <a:t>15/02/2026</a:t>
            </a:fld>
            <a:endParaRPr lang="en-US" dirty="0"/>
          </a:p>
        </p:txBody>
      </p:sp>
      <p:sp>
        <p:nvSpPr>
          <p:cNvPr id="5" name="Footer Placeholder 4">
            <a:extLst>
              <a:ext uri="{FF2B5EF4-FFF2-40B4-BE49-F238E27FC236}">
                <a16:creationId xmlns:a16="http://schemas.microsoft.com/office/drawing/2014/main" id="{A9792145-B4D3-F3C2-69AD-A7DED5544F77}"/>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6" name="Slide Number Placeholder 5">
            <a:extLst>
              <a:ext uri="{FF2B5EF4-FFF2-40B4-BE49-F238E27FC236}">
                <a16:creationId xmlns:a16="http://schemas.microsoft.com/office/drawing/2014/main" id="{46A5BEAB-B124-F1B2-06C2-92CD9AC49C25}"/>
              </a:ext>
            </a:extLst>
          </p:cNvPr>
          <p:cNvSpPr>
            <a:spLocks noGrp="1"/>
          </p:cNvSpPr>
          <p:nvPr>
            <p:ph type="sldNum" sz="quarter" idx="12"/>
          </p:nvPr>
        </p:nvSpPr>
        <p:spPr/>
        <p:txBody>
          <a:bodyPr/>
          <a:lstStyle>
            <a:lvl1pPr>
              <a:defRPr/>
            </a:lvl1pPr>
          </a:lstStyle>
          <a:p>
            <a:fld id="{7D916926-DBDD-4B20-B2DA-9020C7C18888}" type="slidenum">
              <a:rPr lang="en-US" altLang="en-US"/>
              <a:pPr/>
              <a:t>‹#›</a:t>
            </a:fld>
            <a:endParaRPr lang="en-US" altLang="en-US"/>
          </a:p>
        </p:txBody>
      </p:sp>
    </p:spTree>
    <p:extLst>
      <p:ext uri="{BB962C8B-B14F-4D97-AF65-F5344CB8AC3E}">
        <p14:creationId xmlns:p14="http://schemas.microsoft.com/office/powerpoint/2010/main" val="30075346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9976132-25A4-6966-5F72-28BF4E7E4E93}"/>
              </a:ext>
            </a:extLst>
          </p:cNvPr>
          <p:cNvCxnSpPr/>
          <p:nvPr/>
        </p:nvCxnSpPr>
        <p:spPr>
          <a:xfrm flipV="1">
            <a:off x="8386233" y="5264150"/>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4960138"/>
            <a:ext cx="7772400" cy="1463040"/>
          </a:xfrm>
        </p:spPr>
        <p:txBody>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Date Placeholder 4">
            <a:extLst>
              <a:ext uri="{FF2B5EF4-FFF2-40B4-BE49-F238E27FC236}">
                <a16:creationId xmlns:a16="http://schemas.microsoft.com/office/drawing/2014/main" id="{7DC59763-0C3D-B8BC-AC13-53B5B3D0547D}"/>
              </a:ext>
            </a:extLst>
          </p:cNvPr>
          <p:cNvSpPr>
            <a:spLocks noGrp="1"/>
          </p:cNvSpPr>
          <p:nvPr>
            <p:ph type="dt" sz="half" idx="10"/>
          </p:nvPr>
        </p:nvSpPr>
        <p:spPr/>
        <p:txBody>
          <a:bodyPr/>
          <a:lstStyle>
            <a:lvl1pPr>
              <a:defRPr/>
            </a:lvl1pPr>
          </a:lstStyle>
          <a:p>
            <a:pPr>
              <a:defRPr/>
            </a:pPr>
            <a:fld id="{15C69F70-4F5D-4AA0-BF08-AB8E14941C42}" type="datetime1">
              <a:rPr lang="en-GB" smtClean="0"/>
              <a:t>15/02/2026</a:t>
            </a:fld>
            <a:endParaRPr lang="en-US" dirty="0"/>
          </a:p>
        </p:txBody>
      </p:sp>
      <p:sp>
        <p:nvSpPr>
          <p:cNvPr id="7" name="Footer Placeholder 5">
            <a:extLst>
              <a:ext uri="{FF2B5EF4-FFF2-40B4-BE49-F238E27FC236}">
                <a16:creationId xmlns:a16="http://schemas.microsoft.com/office/drawing/2014/main" id="{DC530C14-7926-926D-5A1E-F84807D5482F}"/>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8" name="Slide Number Placeholder 6">
            <a:extLst>
              <a:ext uri="{FF2B5EF4-FFF2-40B4-BE49-F238E27FC236}">
                <a16:creationId xmlns:a16="http://schemas.microsoft.com/office/drawing/2014/main" id="{01758BA6-2A77-2CAC-A70F-132141DF5278}"/>
              </a:ext>
            </a:extLst>
          </p:cNvPr>
          <p:cNvSpPr>
            <a:spLocks noGrp="1"/>
          </p:cNvSpPr>
          <p:nvPr>
            <p:ph type="sldNum" sz="quarter" idx="12"/>
          </p:nvPr>
        </p:nvSpPr>
        <p:spPr/>
        <p:txBody>
          <a:bodyPr/>
          <a:lstStyle>
            <a:lvl1pPr>
              <a:defRPr/>
            </a:lvl1pPr>
          </a:lstStyle>
          <a:p>
            <a:fld id="{6001C469-20E7-4264-B566-1E4F059161A6}" type="slidenum">
              <a:rPr lang="en-US" altLang="en-US"/>
              <a:pPr/>
              <a:t>‹#›</a:t>
            </a:fld>
            <a:endParaRPr lang="en-US" altLang="en-US"/>
          </a:p>
        </p:txBody>
      </p:sp>
    </p:spTree>
    <p:extLst>
      <p:ext uri="{BB962C8B-B14F-4D97-AF65-F5344CB8AC3E}">
        <p14:creationId xmlns:p14="http://schemas.microsoft.com/office/powerpoint/2010/main" val="7099592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8C532E3-C17D-769D-F33E-E63DCE1BE9F9}"/>
              </a:ext>
            </a:extLst>
          </p:cNvPr>
          <p:cNvSpPr>
            <a:spLocks noGrp="1"/>
          </p:cNvSpPr>
          <p:nvPr>
            <p:ph type="dt" sz="half" idx="10"/>
          </p:nvPr>
        </p:nvSpPr>
        <p:spPr/>
        <p:txBody>
          <a:bodyPr/>
          <a:lstStyle>
            <a:lvl1pPr>
              <a:defRPr/>
            </a:lvl1pPr>
          </a:lstStyle>
          <a:p>
            <a:pPr>
              <a:defRPr/>
            </a:pPr>
            <a:fld id="{2E275993-F097-496A-8A1C-8C9729431797}" type="datetime1">
              <a:rPr lang="en-GB" smtClean="0"/>
              <a:t>15/02/2026</a:t>
            </a:fld>
            <a:endParaRPr lang="en-US" dirty="0"/>
          </a:p>
        </p:txBody>
      </p:sp>
      <p:sp>
        <p:nvSpPr>
          <p:cNvPr id="5" name="Footer Placeholder 4">
            <a:extLst>
              <a:ext uri="{FF2B5EF4-FFF2-40B4-BE49-F238E27FC236}">
                <a16:creationId xmlns:a16="http://schemas.microsoft.com/office/drawing/2014/main" id="{C95AD4A0-4043-61E1-FC9E-CB4D309B5411}"/>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6" name="Slide Number Placeholder 5">
            <a:extLst>
              <a:ext uri="{FF2B5EF4-FFF2-40B4-BE49-F238E27FC236}">
                <a16:creationId xmlns:a16="http://schemas.microsoft.com/office/drawing/2014/main" id="{82E77556-D052-E2CC-2C55-C28A032D7149}"/>
              </a:ext>
            </a:extLst>
          </p:cNvPr>
          <p:cNvSpPr>
            <a:spLocks noGrp="1"/>
          </p:cNvSpPr>
          <p:nvPr>
            <p:ph type="sldNum" sz="quarter" idx="12"/>
          </p:nvPr>
        </p:nvSpPr>
        <p:spPr/>
        <p:txBody>
          <a:bodyPr/>
          <a:lstStyle>
            <a:lvl1pPr>
              <a:defRPr/>
            </a:lvl1pPr>
          </a:lstStyle>
          <a:p>
            <a:fld id="{1DF38722-AC1A-465B-8D5E-DC7C6AADCA57}" type="slidenum">
              <a:rPr lang="en-US" altLang="en-US"/>
              <a:pPr/>
              <a:t>‹#›</a:t>
            </a:fld>
            <a:endParaRPr lang="en-US" altLang="en-US"/>
          </a:p>
        </p:txBody>
      </p:sp>
    </p:spTree>
    <p:extLst>
      <p:ext uri="{BB962C8B-B14F-4D97-AF65-F5344CB8AC3E}">
        <p14:creationId xmlns:p14="http://schemas.microsoft.com/office/powerpoint/2010/main" val="32698730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E90161-6CC4-D6D0-45D6-AE867AD25D8A}"/>
              </a:ext>
            </a:extLst>
          </p:cNvPr>
          <p:cNvCxnSpPr/>
          <p:nvPr/>
        </p:nvCxnSpPr>
        <p:spPr>
          <a:xfrm rot="5400000" flipV="1">
            <a:off x="10058400" y="58738"/>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EED962B0-F789-780C-103C-1A2737A17AA3}"/>
              </a:ext>
            </a:extLst>
          </p:cNvPr>
          <p:cNvSpPr>
            <a:spLocks noGrp="1"/>
          </p:cNvSpPr>
          <p:nvPr>
            <p:ph type="dt" sz="half" idx="10"/>
          </p:nvPr>
        </p:nvSpPr>
        <p:spPr/>
        <p:txBody>
          <a:bodyPr/>
          <a:lstStyle>
            <a:lvl1pPr>
              <a:defRPr/>
            </a:lvl1pPr>
          </a:lstStyle>
          <a:p>
            <a:pPr>
              <a:defRPr/>
            </a:pPr>
            <a:fld id="{81079909-09FF-47A3-8245-497C7EED0B99}" type="datetime1">
              <a:rPr lang="en-GB" smtClean="0"/>
              <a:t>15/02/2026</a:t>
            </a:fld>
            <a:endParaRPr lang="en-US" dirty="0"/>
          </a:p>
        </p:txBody>
      </p:sp>
      <p:sp>
        <p:nvSpPr>
          <p:cNvPr id="6" name="Footer Placeholder 4">
            <a:extLst>
              <a:ext uri="{FF2B5EF4-FFF2-40B4-BE49-F238E27FC236}">
                <a16:creationId xmlns:a16="http://schemas.microsoft.com/office/drawing/2014/main" id="{AF4D511B-BD61-99BD-1378-7EC9F57EF12A}"/>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7" name="Slide Number Placeholder 5">
            <a:extLst>
              <a:ext uri="{FF2B5EF4-FFF2-40B4-BE49-F238E27FC236}">
                <a16:creationId xmlns:a16="http://schemas.microsoft.com/office/drawing/2014/main" id="{9DDBB376-130A-F9D3-289F-7825C2785BCE}"/>
              </a:ext>
            </a:extLst>
          </p:cNvPr>
          <p:cNvSpPr>
            <a:spLocks noGrp="1"/>
          </p:cNvSpPr>
          <p:nvPr>
            <p:ph type="sldNum" sz="quarter" idx="12"/>
          </p:nvPr>
        </p:nvSpPr>
        <p:spPr/>
        <p:txBody>
          <a:bodyPr/>
          <a:lstStyle>
            <a:lvl1pPr>
              <a:defRPr/>
            </a:lvl1pPr>
          </a:lstStyle>
          <a:p>
            <a:fld id="{6F3C1542-2386-4E61-9509-9C5EBC3E4AD3}" type="slidenum">
              <a:rPr lang="en-US" altLang="en-US"/>
              <a:pPr/>
              <a:t>‹#›</a:t>
            </a:fld>
            <a:endParaRPr lang="en-US" altLang="en-US"/>
          </a:p>
        </p:txBody>
      </p:sp>
    </p:spTree>
    <p:extLst>
      <p:ext uri="{BB962C8B-B14F-4D97-AF65-F5344CB8AC3E}">
        <p14:creationId xmlns:p14="http://schemas.microsoft.com/office/powerpoint/2010/main" val="37205051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showMasterPhAnim="0" type="title">
  <p:cSld name="1_Title Slide">
    <p:spTree>
      <p:nvGrpSpPr>
        <p:cNvPr id="1" name=""/>
        <p:cNvGrpSpPr/>
        <p:nvPr/>
      </p:nvGrpSpPr>
      <p:grpSpPr>
        <a:xfrm>
          <a:off x="0" y="0"/>
          <a:ext cx="0" cy="0"/>
          <a:chOff x="0" y="0"/>
          <a:chExt cx="0" cy="0"/>
        </a:xfrm>
      </p:grpSpPr>
      <p:sp>
        <p:nvSpPr>
          <p:cNvPr id="342020" name="Rectangle 4"/>
          <p:cNvSpPr>
            <a:spLocks noGrp="1" noChangeArrowheads="1"/>
          </p:cNvSpPr>
          <p:nvPr>
            <p:ph type="ctrTitle" sz="quarter"/>
          </p:nvPr>
        </p:nvSpPr>
        <p:spPr>
          <a:xfrm>
            <a:off x="7315200" y="2362200"/>
            <a:ext cx="4470400" cy="3352800"/>
          </a:xfrm>
          <a:extLst>
            <a:ext uri="{909E8E84-426E-40DD-AFC4-6F175D3DCCD1}">
              <a14:hiddenFill xmlns:a14="http://schemas.microsoft.com/office/drawing/2010/main">
                <a:solidFill>
                  <a:schemeClr val="accent1"/>
                </a:solidFill>
              </a14:hiddenFill>
            </a:ext>
          </a:extLst>
        </p:spPr>
        <p:txBody>
          <a:bodyPr anchor="t"/>
          <a:lstStyle>
            <a:lvl1pPr algn="r">
              <a:defRPr sz="2700">
                <a:solidFill>
                  <a:srgbClr val="FFF5C9"/>
                </a:solidFill>
              </a:defRPr>
            </a:lvl1pPr>
          </a:lstStyle>
          <a:p>
            <a:pPr lvl="0"/>
            <a:r>
              <a:rPr lang="en-US" noProof="0"/>
              <a:t>Click to edit Master title style</a:t>
            </a:r>
          </a:p>
        </p:txBody>
      </p:sp>
    </p:spTree>
    <p:extLst>
      <p:ext uri="{BB962C8B-B14F-4D97-AF65-F5344CB8AC3E}">
        <p14:creationId xmlns:p14="http://schemas.microsoft.com/office/powerpoint/2010/main" val="37359891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32EE1-FE21-CF7D-EA50-98C89EF4F0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190EBF-A320-1803-F2C9-C423613134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84132C-9C09-9F2F-E0B3-AE685C99216E}"/>
              </a:ext>
            </a:extLst>
          </p:cNvPr>
          <p:cNvSpPr>
            <a:spLocks noGrp="1"/>
          </p:cNvSpPr>
          <p:nvPr>
            <p:ph type="dt" sz="half" idx="10"/>
          </p:nvPr>
        </p:nvSpPr>
        <p:spPr/>
        <p:txBody>
          <a:bodyPr/>
          <a:lstStyle/>
          <a:p>
            <a:fld id="{220431F2-AD2A-48AA-8425-B8092E84D737}" type="datetimeFigureOut">
              <a:rPr lang="en-US" smtClean="0"/>
              <a:t>2/15/2026</a:t>
            </a:fld>
            <a:endParaRPr lang="en-US"/>
          </a:p>
        </p:txBody>
      </p:sp>
      <p:sp>
        <p:nvSpPr>
          <p:cNvPr id="5" name="Footer Placeholder 4">
            <a:extLst>
              <a:ext uri="{FF2B5EF4-FFF2-40B4-BE49-F238E27FC236}">
                <a16:creationId xmlns:a16="http://schemas.microsoft.com/office/drawing/2014/main" id="{804B099A-245D-2A59-20D5-D36B36A7F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9590E8-4F45-CEC1-7A20-CE537F2BCCD4}"/>
              </a:ext>
            </a:extLst>
          </p:cNvPr>
          <p:cNvSpPr>
            <a:spLocks noGrp="1"/>
          </p:cNvSpPr>
          <p:nvPr>
            <p:ph type="sldNum" sz="quarter" idx="12"/>
          </p:nvPr>
        </p:nvSpPr>
        <p:spPr/>
        <p:txBody>
          <a:bodyPr/>
          <a:lstStyle/>
          <a:p>
            <a:fld id="{C1AD5384-0913-4793-862B-E03D94466EF5}" type="slidenum">
              <a:rPr lang="en-US" smtClean="0"/>
              <a:t>‹#›</a:t>
            </a:fld>
            <a:endParaRPr lang="en-US"/>
          </a:p>
        </p:txBody>
      </p:sp>
    </p:spTree>
    <p:extLst>
      <p:ext uri="{BB962C8B-B14F-4D97-AF65-F5344CB8AC3E}">
        <p14:creationId xmlns:p14="http://schemas.microsoft.com/office/powerpoint/2010/main" val="9842807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9AF4-0E3D-BE4B-C5AC-536F3B95B9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D3FDA7-9A40-371A-53E8-2AB5A8CE64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4604DF-978E-D10C-760E-64121E770F6C}"/>
              </a:ext>
            </a:extLst>
          </p:cNvPr>
          <p:cNvSpPr>
            <a:spLocks noGrp="1"/>
          </p:cNvSpPr>
          <p:nvPr>
            <p:ph type="dt" sz="half" idx="10"/>
          </p:nvPr>
        </p:nvSpPr>
        <p:spPr/>
        <p:txBody>
          <a:bodyPr/>
          <a:lstStyle/>
          <a:p>
            <a:fld id="{220431F2-AD2A-48AA-8425-B8092E84D737}" type="datetimeFigureOut">
              <a:rPr lang="en-US" smtClean="0"/>
              <a:t>2/15/2026</a:t>
            </a:fld>
            <a:endParaRPr lang="en-US"/>
          </a:p>
        </p:txBody>
      </p:sp>
      <p:sp>
        <p:nvSpPr>
          <p:cNvPr id="5" name="Footer Placeholder 4">
            <a:extLst>
              <a:ext uri="{FF2B5EF4-FFF2-40B4-BE49-F238E27FC236}">
                <a16:creationId xmlns:a16="http://schemas.microsoft.com/office/drawing/2014/main" id="{16CA50DF-FB50-7C21-BC37-75F779B50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4654FF-3425-A336-2152-0E872338505E}"/>
              </a:ext>
            </a:extLst>
          </p:cNvPr>
          <p:cNvSpPr>
            <a:spLocks noGrp="1"/>
          </p:cNvSpPr>
          <p:nvPr>
            <p:ph type="sldNum" sz="quarter" idx="12"/>
          </p:nvPr>
        </p:nvSpPr>
        <p:spPr/>
        <p:txBody>
          <a:bodyPr/>
          <a:lstStyle/>
          <a:p>
            <a:fld id="{C1AD5384-0913-4793-862B-E03D94466EF5}" type="slidenum">
              <a:rPr lang="en-US" smtClean="0"/>
              <a:t>‹#›</a:t>
            </a:fld>
            <a:endParaRPr lang="en-US"/>
          </a:p>
        </p:txBody>
      </p:sp>
    </p:spTree>
    <p:extLst>
      <p:ext uri="{BB962C8B-B14F-4D97-AF65-F5344CB8AC3E}">
        <p14:creationId xmlns:p14="http://schemas.microsoft.com/office/powerpoint/2010/main" val="1425717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9F3024-49ED-4E7A-A0AA-AEC8E48F844A}" type="datetime1">
              <a:rPr lang="en-GB" smtClean="0"/>
              <a:t>15/02/2026</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8233136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14FF1-DB89-2061-9FEF-752F6008B7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80901F-7D07-A685-9627-1423EB76B56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9F05FD-059C-7AB7-78B4-B6AEF05E5963}"/>
              </a:ext>
            </a:extLst>
          </p:cNvPr>
          <p:cNvSpPr>
            <a:spLocks noGrp="1"/>
          </p:cNvSpPr>
          <p:nvPr>
            <p:ph type="dt" sz="half" idx="10"/>
          </p:nvPr>
        </p:nvSpPr>
        <p:spPr/>
        <p:txBody>
          <a:bodyPr/>
          <a:lstStyle/>
          <a:p>
            <a:fld id="{220431F2-AD2A-48AA-8425-B8092E84D737}" type="datetimeFigureOut">
              <a:rPr lang="en-US" smtClean="0"/>
              <a:t>2/15/2026</a:t>
            </a:fld>
            <a:endParaRPr lang="en-US"/>
          </a:p>
        </p:txBody>
      </p:sp>
      <p:sp>
        <p:nvSpPr>
          <p:cNvPr id="5" name="Footer Placeholder 4">
            <a:extLst>
              <a:ext uri="{FF2B5EF4-FFF2-40B4-BE49-F238E27FC236}">
                <a16:creationId xmlns:a16="http://schemas.microsoft.com/office/drawing/2014/main" id="{952F86CC-7A39-048E-ED5D-03DE6B8AED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EDAC36-3AB1-4AB4-891A-435A14C2E275}"/>
              </a:ext>
            </a:extLst>
          </p:cNvPr>
          <p:cNvSpPr>
            <a:spLocks noGrp="1"/>
          </p:cNvSpPr>
          <p:nvPr>
            <p:ph type="sldNum" sz="quarter" idx="12"/>
          </p:nvPr>
        </p:nvSpPr>
        <p:spPr/>
        <p:txBody>
          <a:bodyPr/>
          <a:lstStyle/>
          <a:p>
            <a:fld id="{C1AD5384-0913-4793-862B-E03D94466EF5}" type="slidenum">
              <a:rPr lang="en-US" smtClean="0"/>
              <a:t>‹#›</a:t>
            </a:fld>
            <a:endParaRPr lang="en-US"/>
          </a:p>
        </p:txBody>
      </p:sp>
    </p:spTree>
    <p:extLst>
      <p:ext uri="{BB962C8B-B14F-4D97-AF65-F5344CB8AC3E}">
        <p14:creationId xmlns:p14="http://schemas.microsoft.com/office/powerpoint/2010/main" val="16833972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8F3EC-085F-1ACA-AACD-4D658A62CC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4DFA27-7108-69AF-0DBF-D5DB0862A0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2261A7-93E6-C330-63D7-F5CB59B28E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8AAE5D-DECC-C290-404A-72460F2530C6}"/>
              </a:ext>
            </a:extLst>
          </p:cNvPr>
          <p:cNvSpPr>
            <a:spLocks noGrp="1"/>
          </p:cNvSpPr>
          <p:nvPr>
            <p:ph type="dt" sz="half" idx="10"/>
          </p:nvPr>
        </p:nvSpPr>
        <p:spPr/>
        <p:txBody>
          <a:bodyPr/>
          <a:lstStyle/>
          <a:p>
            <a:fld id="{220431F2-AD2A-48AA-8425-B8092E84D737}" type="datetimeFigureOut">
              <a:rPr lang="en-US" smtClean="0"/>
              <a:t>2/15/2026</a:t>
            </a:fld>
            <a:endParaRPr lang="en-US"/>
          </a:p>
        </p:txBody>
      </p:sp>
      <p:sp>
        <p:nvSpPr>
          <p:cNvPr id="6" name="Footer Placeholder 5">
            <a:extLst>
              <a:ext uri="{FF2B5EF4-FFF2-40B4-BE49-F238E27FC236}">
                <a16:creationId xmlns:a16="http://schemas.microsoft.com/office/drawing/2014/main" id="{34454208-F7DC-C16A-F472-D7FD85E95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88136A-140C-DECA-7F95-8A9D1064F38D}"/>
              </a:ext>
            </a:extLst>
          </p:cNvPr>
          <p:cNvSpPr>
            <a:spLocks noGrp="1"/>
          </p:cNvSpPr>
          <p:nvPr>
            <p:ph type="sldNum" sz="quarter" idx="12"/>
          </p:nvPr>
        </p:nvSpPr>
        <p:spPr/>
        <p:txBody>
          <a:bodyPr/>
          <a:lstStyle/>
          <a:p>
            <a:fld id="{C1AD5384-0913-4793-862B-E03D94466EF5}" type="slidenum">
              <a:rPr lang="en-US" smtClean="0"/>
              <a:t>‹#›</a:t>
            </a:fld>
            <a:endParaRPr lang="en-US"/>
          </a:p>
        </p:txBody>
      </p:sp>
    </p:spTree>
    <p:extLst>
      <p:ext uri="{BB962C8B-B14F-4D97-AF65-F5344CB8AC3E}">
        <p14:creationId xmlns:p14="http://schemas.microsoft.com/office/powerpoint/2010/main" val="2105714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A5E6C-5E3C-36D0-1D03-B84B88B759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243EA4-A62A-7423-5663-3DECD10127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450920-4582-EDF6-6F0C-DBDF24BE57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A55FC7-FE6D-8693-6052-BCEBDD295D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214A12-90EA-1DB4-6631-C74336C686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039EDF-B0AA-A274-133D-0918108B32C3}"/>
              </a:ext>
            </a:extLst>
          </p:cNvPr>
          <p:cNvSpPr>
            <a:spLocks noGrp="1"/>
          </p:cNvSpPr>
          <p:nvPr>
            <p:ph type="dt" sz="half" idx="10"/>
          </p:nvPr>
        </p:nvSpPr>
        <p:spPr/>
        <p:txBody>
          <a:bodyPr/>
          <a:lstStyle/>
          <a:p>
            <a:fld id="{220431F2-AD2A-48AA-8425-B8092E84D737}" type="datetimeFigureOut">
              <a:rPr lang="en-US" smtClean="0"/>
              <a:t>2/15/2026</a:t>
            </a:fld>
            <a:endParaRPr lang="en-US"/>
          </a:p>
        </p:txBody>
      </p:sp>
      <p:sp>
        <p:nvSpPr>
          <p:cNvPr id="8" name="Footer Placeholder 7">
            <a:extLst>
              <a:ext uri="{FF2B5EF4-FFF2-40B4-BE49-F238E27FC236}">
                <a16:creationId xmlns:a16="http://schemas.microsoft.com/office/drawing/2014/main" id="{9BCA2461-FAAD-CF75-8FBD-D8A4A231EF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19AC33-2CB8-6E73-1C0A-63D5720172BC}"/>
              </a:ext>
            </a:extLst>
          </p:cNvPr>
          <p:cNvSpPr>
            <a:spLocks noGrp="1"/>
          </p:cNvSpPr>
          <p:nvPr>
            <p:ph type="sldNum" sz="quarter" idx="12"/>
          </p:nvPr>
        </p:nvSpPr>
        <p:spPr/>
        <p:txBody>
          <a:bodyPr/>
          <a:lstStyle/>
          <a:p>
            <a:fld id="{C1AD5384-0913-4793-862B-E03D94466EF5}" type="slidenum">
              <a:rPr lang="en-US" smtClean="0"/>
              <a:t>‹#›</a:t>
            </a:fld>
            <a:endParaRPr lang="en-US"/>
          </a:p>
        </p:txBody>
      </p:sp>
    </p:spTree>
    <p:extLst>
      <p:ext uri="{BB962C8B-B14F-4D97-AF65-F5344CB8AC3E}">
        <p14:creationId xmlns:p14="http://schemas.microsoft.com/office/powerpoint/2010/main" val="7885088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BB3C-41EA-6698-4CCE-A872AAF21C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859D9E-E10B-9C0F-B2F4-BC6FEE7975AF}"/>
              </a:ext>
            </a:extLst>
          </p:cNvPr>
          <p:cNvSpPr>
            <a:spLocks noGrp="1"/>
          </p:cNvSpPr>
          <p:nvPr>
            <p:ph type="dt" sz="half" idx="10"/>
          </p:nvPr>
        </p:nvSpPr>
        <p:spPr/>
        <p:txBody>
          <a:bodyPr/>
          <a:lstStyle/>
          <a:p>
            <a:fld id="{220431F2-AD2A-48AA-8425-B8092E84D737}" type="datetimeFigureOut">
              <a:rPr lang="en-US" smtClean="0"/>
              <a:t>2/15/2026</a:t>
            </a:fld>
            <a:endParaRPr lang="en-US"/>
          </a:p>
        </p:txBody>
      </p:sp>
      <p:sp>
        <p:nvSpPr>
          <p:cNvPr id="4" name="Footer Placeholder 3">
            <a:extLst>
              <a:ext uri="{FF2B5EF4-FFF2-40B4-BE49-F238E27FC236}">
                <a16:creationId xmlns:a16="http://schemas.microsoft.com/office/drawing/2014/main" id="{0267CB3F-2627-3814-1A53-1800A551A8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71C29A-D6D6-B706-E697-FCF55DA58496}"/>
              </a:ext>
            </a:extLst>
          </p:cNvPr>
          <p:cNvSpPr>
            <a:spLocks noGrp="1"/>
          </p:cNvSpPr>
          <p:nvPr>
            <p:ph type="sldNum" sz="quarter" idx="12"/>
          </p:nvPr>
        </p:nvSpPr>
        <p:spPr/>
        <p:txBody>
          <a:bodyPr/>
          <a:lstStyle/>
          <a:p>
            <a:fld id="{C1AD5384-0913-4793-862B-E03D94466EF5}" type="slidenum">
              <a:rPr lang="en-US" smtClean="0"/>
              <a:t>‹#›</a:t>
            </a:fld>
            <a:endParaRPr lang="en-US"/>
          </a:p>
        </p:txBody>
      </p:sp>
    </p:spTree>
    <p:extLst>
      <p:ext uri="{BB962C8B-B14F-4D97-AF65-F5344CB8AC3E}">
        <p14:creationId xmlns:p14="http://schemas.microsoft.com/office/powerpoint/2010/main" val="40766433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D453FE-ACC3-E634-666E-AABEA609FF6F}"/>
              </a:ext>
            </a:extLst>
          </p:cNvPr>
          <p:cNvSpPr>
            <a:spLocks noGrp="1"/>
          </p:cNvSpPr>
          <p:nvPr>
            <p:ph type="dt" sz="half" idx="10"/>
          </p:nvPr>
        </p:nvSpPr>
        <p:spPr/>
        <p:txBody>
          <a:bodyPr/>
          <a:lstStyle/>
          <a:p>
            <a:fld id="{220431F2-AD2A-48AA-8425-B8092E84D737}" type="datetimeFigureOut">
              <a:rPr lang="en-US" smtClean="0"/>
              <a:t>2/15/2026</a:t>
            </a:fld>
            <a:endParaRPr lang="en-US"/>
          </a:p>
        </p:txBody>
      </p:sp>
      <p:sp>
        <p:nvSpPr>
          <p:cNvPr id="3" name="Footer Placeholder 2">
            <a:extLst>
              <a:ext uri="{FF2B5EF4-FFF2-40B4-BE49-F238E27FC236}">
                <a16:creationId xmlns:a16="http://schemas.microsoft.com/office/drawing/2014/main" id="{C8F57B37-121D-89AA-7C85-85FACF8F06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81AF33-1BA2-6A1C-F24D-2CC0CD37C7AC}"/>
              </a:ext>
            </a:extLst>
          </p:cNvPr>
          <p:cNvSpPr>
            <a:spLocks noGrp="1"/>
          </p:cNvSpPr>
          <p:nvPr>
            <p:ph type="sldNum" sz="quarter" idx="12"/>
          </p:nvPr>
        </p:nvSpPr>
        <p:spPr/>
        <p:txBody>
          <a:bodyPr/>
          <a:lstStyle/>
          <a:p>
            <a:fld id="{C1AD5384-0913-4793-862B-E03D94466EF5}" type="slidenum">
              <a:rPr lang="en-US" smtClean="0"/>
              <a:t>‹#›</a:t>
            </a:fld>
            <a:endParaRPr lang="en-US"/>
          </a:p>
        </p:txBody>
      </p:sp>
    </p:spTree>
    <p:extLst>
      <p:ext uri="{BB962C8B-B14F-4D97-AF65-F5344CB8AC3E}">
        <p14:creationId xmlns:p14="http://schemas.microsoft.com/office/powerpoint/2010/main" val="40437259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D47FF-2C03-E2CF-4568-389C54D26D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8935B0-04F0-49C2-2D47-DC4F0E2CA3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439154-13CE-8170-A9E5-3E2AF7B5B8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8F9615-06F6-C0D0-8D47-6D109F469406}"/>
              </a:ext>
            </a:extLst>
          </p:cNvPr>
          <p:cNvSpPr>
            <a:spLocks noGrp="1"/>
          </p:cNvSpPr>
          <p:nvPr>
            <p:ph type="dt" sz="half" idx="10"/>
          </p:nvPr>
        </p:nvSpPr>
        <p:spPr/>
        <p:txBody>
          <a:bodyPr/>
          <a:lstStyle/>
          <a:p>
            <a:fld id="{220431F2-AD2A-48AA-8425-B8092E84D737}" type="datetimeFigureOut">
              <a:rPr lang="en-US" smtClean="0"/>
              <a:t>2/15/2026</a:t>
            </a:fld>
            <a:endParaRPr lang="en-US"/>
          </a:p>
        </p:txBody>
      </p:sp>
      <p:sp>
        <p:nvSpPr>
          <p:cNvPr id="6" name="Footer Placeholder 5">
            <a:extLst>
              <a:ext uri="{FF2B5EF4-FFF2-40B4-BE49-F238E27FC236}">
                <a16:creationId xmlns:a16="http://schemas.microsoft.com/office/drawing/2014/main" id="{E0983BCB-0647-3631-0B1C-57A70B313B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66D67A-4095-C8EE-316F-E407E20FC67B}"/>
              </a:ext>
            </a:extLst>
          </p:cNvPr>
          <p:cNvSpPr>
            <a:spLocks noGrp="1"/>
          </p:cNvSpPr>
          <p:nvPr>
            <p:ph type="sldNum" sz="quarter" idx="12"/>
          </p:nvPr>
        </p:nvSpPr>
        <p:spPr/>
        <p:txBody>
          <a:bodyPr/>
          <a:lstStyle/>
          <a:p>
            <a:fld id="{C1AD5384-0913-4793-862B-E03D94466EF5}" type="slidenum">
              <a:rPr lang="en-US" smtClean="0"/>
              <a:t>‹#›</a:t>
            </a:fld>
            <a:endParaRPr lang="en-US"/>
          </a:p>
        </p:txBody>
      </p:sp>
    </p:spTree>
    <p:extLst>
      <p:ext uri="{BB962C8B-B14F-4D97-AF65-F5344CB8AC3E}">
        <p14:creationId xmlns:p14="http://schemas.microsoft.com/office/powerpoint/2010/main" val="28911584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EEE6A-1E7E-C860-1ECC-E12F9F5C46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70DB83-EA2C-CF87-1F63-ECC27D01E8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8A99FD-BB58-C1BB-F6DB-9011D3F07C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96FD4-FB79-A82E-1875-F8EC71D080FF}"/>
              </a:ext>
            </a:extLst>
          </p:cNvPr>
          <p:cNvSpPr>
            <a:spLocks noGrp="1"/>
          </p:cNvSpPr>
          <p:nvPr>
            <p:ph type="dt" sz="half" idx="10"/>
          </p:nvPr>
        </p:nvSpPr>
        <p:spPr/>
        <p:txBody>
          <a:bodyPr/>
          <a:lstStyle/>
          <a:p>
            <a:fld id="{220431F2-AD2A-48AA-8425-B8092E84D737}" type="datetimeFigureOut">
              <a:rPr lang="en-US" smtClean="0"/>
              <a:t>2/15/2026</a:t>
            </a:fld>
            <a:endParaRPr lang="en-US"/>
          </a:p>
        </p:txBody>
      </p:sp>
      <p:sp>
        <p:nvSpPr>
          <p:cNvPr id="6" name="Footer Placeholder 5">
            <a:extLst>
              <a:ext uri="{FF2B5EF4-FFF2-40B4-BE49-F238E27FC236}">
                <a16:creationId xmlns:a16="http://schemas.microsoft.com/office/drawing/2014/main" id="{F81B04D8-358A-9CFF-6B22-0DC25BC512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00104B-B2D8-7EC4-34B4-DE00A053DDD5}"/>
              </a:ext>
            </a:extLst>
          </p:cNvPr>
          <p:cNvSpPr>
            <a:spLocks noGrp="1"/>
          </p:cNvSpPr>
          <p:nvPr>
            <p:ph type="sldNum" sz="quarter" idx="12"/>
          </p:nvPr>
        </p:nvSpPr>
        <p:spPr/>
        <p:txBody>
          <a:bodyPr/>
          <a:lstStyle/>
          <a:p>
            <a:fld id="{C1AD5384-0913-4793-862B-E03D94466EF5}" type="slidenum">
              <a:rPr lang="en-US" smtClean="0"/>
              <a:t>‹#›</a:t>
            </a:fld>
            <a:endParaRPr lang="en-US"/>
          </a:p>
        </p:txBody>
      </p:sp>
    </p:spTree>
    <p:extLst>
      <p:ext uri="{BB962C8B-B14F-4D97-AF65-F5344CB8AC3E}">
        <p14:creationId xmlns:p14="http://schemas.microsoft.com/office/powerpoint/2010/main" val="33900465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BC764-42B4-4921-0CBB-88A4872D85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683961-06AC-9AAD-AB0A-92293D624D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9560AB-C4B3-2408-7F6B-DF6962310D85}"/>
              </a:ext>
            </a:extLst>
          </p:cNvPr>
          <p:cNvSpPr>
            <a:spLocks noGrp="1"/>
          </p:cNvSpPr>
          <p:nvPr>
            <p:ph type="dt" sz="half" idx="10"/>
          </p:nvPr>
        </p:nvSpPr>
        <p:spPr/>
        <p:txBody>
          <a:bodyPr/>
          <a:lstStyle/>
          <a:p>
            <a:fld id="{220431F2-AD2A-48AA-8425-B8092E84D737}" type="datetimeFigureOut">
              <a:rPr lang="en-US" smtClean="0"/>
              <a:t>2/15/2026</a:t>
            </a:fld>
            <a:endParaRPr lang="en-US"/>
          </a:p>
        </p:txBody>
      </p:sp>
      <p:sp>
        <p:nvSpPr>
          <p:cNvPr id="5" name="Footer Placeholder 4">
            <a:extLst>
              <a:ext uri="{FF2B5EF4-FFF2-40B4-BE49-F238E27FC236}">
                <a16:creationId xmlns:a16="http://schemas.microsoft.com/office/drawing/2014/main" id="{1024F5BF-E022-1C08-9FDC-B9BAD1D562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FEBBB7-CC0D-C79E-8E6B-2B1799CD5543}"/>
              </a:ext>
            </a:extLst>
          </p:cNvPr>
          <p:cNvSpPr>
            <a:spLocks noGrp="1"/>
          </p:cNvSpPr>
          <p:nvPr>
            <p:ph type="sldNum" sz="quarter" idx="12"/>
          </p:nvPr>
        </p:nvSpPr>
        <p:spPr/>
        <p:txBody>
          <a:bodyPr/>
          <a:lstStyle/>
          <a:p>
            <a:fld id="{C1AD5384-0913-4793-862B-E03D94466EF5}" type="slidenum">
              <a:rPr lang="en-US" smtClean="0"/>
              <a:t>‹#›</a:t>
            </a:fld>
            <a:endParaRPr lang="en-US"/>
          </a:p>
        </p:txBody>
      </p:sp>
    </p:spTree>
    <p:extLst>
      <p:ext uri="{BB962C8B-B14F-4D97-AF65-F5344CB8AC3E}">
        <p14:creationId xmlns:p14="http://schemas.microsoft.com/office/powerpoint/2010/main" val="1484829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D91FE1-F854-F2C8-F438-80215C09C4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5A84B4-65B8-9B10-4472-00CF7686B1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A0FBB7-60B4-50F1-A8C8-07E8B2AEEAF2}"/>
              </a:ext>
            </a:extLst>
          </p:cNvPr>
          <p:cNvSpPr>
            <a:spLocks noGrp="1"/>
          </p:cNvSpPr>
          <p:nvPr>
            <p:ph type="dt" sz="half" idx="10"/>
          </p:nvPr>
        </p:nvSpPr>
        <p:spPr/>
        <p:txBody>
          <a:bodyPr/>
          <a:lstStyle/>
          <a:p>
            <a:fld id="{220431F2-AD2A-48AA-8425-B8092E84D737}" type="datetimeFigureOut">
              <a:rPr lang="en-US" smtClean="0"/>
              <a:t>2/15/2026</a:t>
            </a:fld>
            <a:endParaRPr lang="en-US"/>
          </a:p>
        </p:txBody>
      </p:sp>
      <p:sp>
        <p:nvSpPr>
          <p:cNvPr id="5" name="Footer Placeholder 4">
            <a:extLst>
              <a:ext uri="{FF2B5EF4-FFF2-40B4-BE49-F238E27FC236}">
                <a16:creationId xmlns:a16="http://schemas.microsoft.com/office/drawing/2014/main" id="{CDC5E06C-D090-42A9-A466-726A42B65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A5CC9A-5A89-48EA-7593-404096BA47DF}"/>
              </a:ext>
            </a:extLst>
          </p:cNvPr>
          <p:cNvSpPr>
            <a:spLocks noGrp="1"/>
          </p:cNvSpPr>
          <p:nvPr>
            <p:ph type="sldNum" sz="quarter" idx="12"/>
          </p:nvPr>
        </p:nvSpPr>
        <p:spPr/>
        <p:txBody>
          <a:bodyPr/>
          <a:lstStyle/>
          <a:p>
            <a:fld id="{C1AD5384-0913-4793-862B-E03D94466EF5}" type="slidenum">
              <a:rPr lang="en-US" smtClean="0"/>
              <a:t>‹#›</a:t>
            </a:fld>
            <a:endParaRPr lang="en-US"/>
          </a:p>
        </p:txBody>
      </p:sp>
    </p:spTree>
    <p:extLst>
      <p:ext uri="{BB962C8B-B14F-4D97-AF65-F5344CB8AC3E}">
        <p14:creationId xmlns:p14="http://schemas.microsoft.com/office/powerpoint/2010/main" val="771685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A86BF1-1314-48E3-85CE-C5FA0E342303}" type="datetime1">
              <a:rPr lang="en-GB" smtClean="0"/>
              <a:t>15/02/2026</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25151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3F7773-B1BB-40E6-9CD5-FD21612B4FF4}" type="datetime1">
              <a:rPr lang="en-GB" smtClean="0"/>
              <a:t>15/02/2026</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41295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326619-591D-479F-BE1D-2F4DAA82682C}" type="datetime1">
              <a:rPr lang="en-GB" smtClean="0"/>
              <a:t>15/02/2026</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56738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258351-3C51-4D81-BF9A-A2BA0D7DD1E6}" type="datetime1">
              <a:rPr lang="en-GB" smtClean="0"/>
              <a:t>15/02/2026</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66565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A84CF-055B-4F64-B2A9-C04BD92CE891}" type="datetime1">
              <a:rPr lang="en-GB" smtClean="0"/>
              <a:t>15/02/2026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0061B-0EDB-429C-953C-9AA53C3A2E63}" type="slidenum">
              <a:rPr lang="en-US" smtClean="0"/>
              <a:t>‹#›</a:t>
            </a:fld>
            <a:endParaRPr lang="en-US"/>
          </a:p>
        </p:txBody>
      </p:sp>
    </p:spTree>
    <p:extLst>
      <p:ext uri="{BB962C8B-B14F-4D97-AF65-F5344CB8AC3E}">
        <p14:creationId xmlns:p14="http://schemas.microsoft.com/office/powerpoint/2010/main" val="3612209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239324B7-9FE6-48E4-8983-62AF49C61B99}" type="datetime1">
              <a:rPr lang="en-GB" smtClean="0"/>
              <a:t>15/02/2026</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726567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527949B-5AE1-4517-A5DC-26860EFA9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2511DDC0-CDD8-4F2E-9993-AA1699C90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DD2FE386-FE98-4934-B4DB-148C45C23A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ED761A-11E9-4EDB-B5E1-F68EB4F1C65B}" type="datetime1">
              <a:rPr lang="en-GB" smtClean="0"/>
              <a:t>15/02/2026</a:t>
            </a:fld>
            <a:endParaRPr lang="en-US"/>
          </a:p>
        </p:txBody>
      </p:sp>
      <p:sp>
        <p:nvSpPr>
          <p:cNvPr id="5" name="Fußzeilenplatzhalter 4">
            <a:extLst>
              <a:ext uri="{FF2B5EF4-FFF2-40B4-BE49-F238E27FC236}">
                <a16:creationId xmlns:a16="http://schemas.microsoft.com/office/drawing/2014/main" id="{87C3FD87-DCEB-41AA-AFB7-67F80D9E2E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Foliennummernplatzhalter 5">
            <a:extLst>
              <a:ext uri="{FF2B5EF4-FFF2-40B4-BE49-F238E27FC236}">
                <a16:creationId xmlns:a16="http://schemas.microsoft.com/office/drawing/2014/main" id="{AD3807E1-CF47-4241-8616-FE20E4E5BF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73F1E-9C55-4B66-BD2B-F760842A30D8}" type="slidenum">
              <a:rPr lang="en-US" smtClean="0"/>
              <a:t>‹#›</a:t>
            </a:fld>
            <a:endParaRPr lang="en-US"/>
          </a:p>
        </p:txBody>
      </p:sp>
    </p:spTree>
    <p:extLst>
      <p:ext uri="{BB962C8B-B14F-4D97-AF65-F5344CB8AC3E}">
        <p14:creationId xmlns:p14="http://schemas.microsoft.com/office/powerpoint/2010/main" val="306806597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71"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E673AF-BDBC-463B-BA47-B793CB4AF863}"/>
              </a:ext>
            </a:extLst>
          </p:cNvPr>
          <p:cNvSpPr>
            <a:spLocks noGrp="1"/>
          </p:cNvSpPr>
          <p:nvPr>
            <p:ph type="title"/>
          </p:nvPr>
        </p:nvSpPr>
        <p:spPr>
          <a:xfrm>
            <a:off x="1024467" y="585788"/>
            <a:ext cx="9719733" cy="1498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C507DD6C-780A-81A4-141C-23F14C654017}"/>
              </a:ext>
            </a:extLst>
          </p:cNvPr>
          <p:cNvSpPr>
            <a:spLocks noGrp="1"/>
          </p:cNvSpPr>
          <p:nvPr>
            <p:ph type="body" idx="1"/>
          </p:nvPr>
        </p:nvSpPr>
        <p:spPr bwMode="auto">
          <a:xfrm>
            <a:off x="1024467" y="2286001"/>
            <a:ext cx="9719733"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B27D900-6FE6-4745-A62F-F5CF31C8DC8F}"/>
              </a:ext>
            </a:extLst>
          </p:cNvPr>
          <p:cNvSpPr>
            <a:spLocks noGrp="1"/>
          </p:cNvSpPr>
          <p:nvPr>
            <p:ph type="dt" sz="half" idx="2"/>
          </p:nvPr>
        </p:nvSpPr>
        <p:spPr>
          <a:xfrm>
            <a:off x="1024467" y="6470650"/>
            <a:ext cx="2154767" cy="274638"/>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fld id="{3492B8F7-0B27-4995-B9DA-35C426E7DC8A}" type="datetime1">
              <a:rPr lang="en-GB" smtClean="0"/>
              <a:t>15/02/2026</a:t>
            </a:fld>
            <a:endParaRPr lang="en-US" dirty="0"/>
          </a:p>
        </p:txBody>
      </p:sp>
      <p:sp>
        <p:nvSpPr>
          <p:cNvPr id="5" name="Footer Placeholder 4">
            <a:extLst>
              <a:ext uri="{FF2B5EF4-FFF2-40B4-BE49-F238E27FC236}">
                <a16:creationId xmlns:a16="http://schemas.microsoft.com/office/drawing/2014/main" id="{A79B5549-2FC0-45AE-AEB4-7A5D5EA4E415}"/>
              </a:ext>
            </a:extLst>
          </p:cNvPr>
          <p:cNvSpPr>
            <a:spLocks noGrp="1"/>
          </p:cNvSpPr>
          <p:nvPr>
            <p:ph type="ftr" sz="quarter" idx="3"/>
          </p:nvPr>
        </p:nvSpPr>
        <p:spPr>
          <a:xfrm>
            <a:off x="4842933" y="6470650"/>
            <a:ext cx="5901267" cy="274638"/>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r>
              <a:rPr lang="en-US"/>
              <a:t>Zhikal Omar Khudhur</a:t>
            </a:r>
            <a:endParaRPr lang="en-US" sz="1400"/>
          </a:p>
        </p:txBody>
      </p:sp>
      <p:sp>
        <p:nvSpPr>
          <p:cNvPr id="6" name="Slide Number Placeholder 5">
            <a:extLst>
              <a:ext uri="{FF2B5EF4-FFF2-40B4-BE49-F238E27FC236}">
                <a16:creationId xmlns:a16="http://schemas.microsoft.com/office/drawing/2014/main" id="{3B25E64F-1282-43FC-AA57-A5143FBC0C56}"/>
              </a:ext>
            </a:extLst>
          </p:cNvPr>
          <p:cNvSpPr>
            <a:spLocks noGrp="1"/>
          </p:cNvSpPr>
          <p:nvPr>
            <p:ph type="sldNum" sz="quarter" idx="4"/>
          </p:nvPr>
        </p:nvSpPr>
        <p:spPr>
          <a:xfrm>
            <a:off x="10837333" y="6470650"/>
            <a:ext cx="973667" cy="274638"/>
          </a:xfrm>
          <a:prstGeom prst="rect">
            <a:avLst/>
          </a:prstGeom>
        </p:spPr>
        <p:txBody>
          <a:bodyPr vert="horz" wrap="square" lIns="91440" tIns="45720" rIns="91440" bIns="45720" numCol="1" anchor="ctr" anchorCtr="0" compatLnSpc="1">
            <a:prstTxWarp prst="textNoShape">
              <a:avLst/>
            </a:prstTxWarp>
          </a:bodyPr>
          <a:lstStyle>
            <a:lvl1pPr>
              <a:defRPr sz="1000">
                <a:solidFill>
                  <a:srgbClr val="0D0D0D"/>
                </a:solidFill>
                <a:latin typeface="Tw Cen MT Condensed" panose="020B0606020104020203" pitchFamily="34" charset="0"/>
              </a:defRPr>
            </a:lvl1pPr>
          </a:lstStyle>
          <a:p>
            <a:fld id="{BB2C7882-EB3B-4EE7-B89D-43947E5948B5}" type="slidenum">
              <a:rPr lang="en-US" altLang="en-US"/>
              <a:pPr/>
              <a:t>‹#›</a:t>
            </a:fld>
            <a:endParaRPr lang="en-US" altLang="en-US"/>
          </a:p>
        </p:txBody>
      </p:sp>
      <p:cxnSp>
        <p:nvCxnSpPr>
          <p:cNvPr id="7" name="Straight Connector 6">
            <a:extLst>
              <a:ext uri="{FF2B5EF4-FFF2-40B4-BE49-F238E27FC236}">
                <a16:creationId xmlns:a16="http://schemas.microsoft.com/office/drawing/2014/main" id="{94B18A47-B5F8-409C-913B-5DC896E2DDF4}"/>
              </a:ext>
            </a:extLst>
          </p:cNvPr>
          <p:cNvCxnSpPr/>
          <p:nvPr/>
        </p:nvCxnSpPr>
        <p:spPr>
          <a:xfrm flipV="1">
            <a:off x="762000" y="827088"/>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41259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hf hdr="0"/>
  <p:txStyles>
    <p:titleStyle>
      <a:lvl1pPr algn="l" rtl="0" eaLnBrk="0" fontAlgn="base" hangingPunct="0">
        <a:lnSpc>
          <a:spcPct val="80000"/>
        </a:lnSpc>
        <a:spcBef>
          <a:spcPct val="0"/>
        </a:spcBef>
        <a:spcAft>
          <a:spcPct val="0"/>
        </a:spcAft>
        <a:defRPr sz="4400" kern="1200" cap="all" spc="100">
          <a:solidFill>
            <a:srgbClr val="0D0D0D"/>
          </a:solidFill>
          <a:latin typeface="+mj-lt"/>
          <a:ea typeface="+mj-ea"/>
          <a:cs typeface="+mj-cs"/>
        </a:defRPr>
      </a:lvl1pPr>
      <a:lvl2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2pPr>
      <a:lvl3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3pPr>
      <a:lvl4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4pPr>
      <a:lvl5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5pPr>
      <a:lvl6pPr marL="457200" algn="l" rtl="0" fontAlgn="base">
        <a:lnSpc>
          <a:spcPct val="80000"/>
        </a:lnSpc>
        <a:spcBef>
          <a:spcPct val="0"/>
        </a:spcBef>
        <a:spcAft>
          <a:spcPct val="0"/>
        </a:spcAft>
        <a:defRPr sz="4400">
          <a:solidFill>
            <a:srgbClr val="0D0D0D"/>
          </a:solidFill>
          <a:latin typeface="Tw Cen MT Condensed" panose="020B0606020104020203" pitchFamily="34" charset="0"/>
        </a:defRPr>
      </a:lvl6pPr>
      <a:lvl7pPr marL="914400" algn="l" rtl="0" fontAlgn="base">
        <a:lnSpc>
          <a:spcPct val="80000"/>
        </a:lnSpc>
        <a:spcBef>
          <a:spcPct val="0"/>
        </a:spcBef>
        <a:spcAft>
          <a:spcPct val="0"/>
        </a:spcAft>
        <a:defRPr sz="4400">
          <a:solidFill>
            <a:srgbClr val="0D0D0D"/>
          </a:solidFill>
          <a:latin typeface="Tw Cen MT Condensed" panose="020B0606020104020203" pitchFamily="34" charset="0"/>
        </a:defRPr>
      </a:lvl7pPr>
      <a:lvl8pPr marL="1371600" algn="l" rtl="0" fontAlgn="base">
        <a:lnSpc>
          <a:spcPct val="80000"/>
        </a:lnSpc>
        <a:spcBef>
          <a:spcPct val="0"/>
        </a:spcBef>
        <a:spcAft>
          <a:spcPct val="0"/>
        </a:spcAft>
        <a:defRPr sz="4400">
          <a:solidFill>
            <a:srgbClr val="0D0D0D"/>
          </a:solidFill>
          <a:latin typeface="Tw Cen MT Condensed" panose="020B0606020104020203" pitchFamily="34" charset="0"/>
        </a:defRPr>
      </a:lvl8pPr>
      <a:lvl9pPr marL="1828800" algn="l" rtl="0" fontAlgn="base">
        <a:lnSpc>
          <a:spcPct val="80000"/>
        </a:lnSpc>
        <a:spcBef>
          <a:spcPct val="0"/>
        </a:spcBef>
        <a:spcAft>
          <a:spcPct val="0"/>
        </a:spcAft>
        <a:defRPr sz="4400">
          <a:solidFill>
            <a:srgbClr val="0D0D0D"/>
          </a:solidFill>
          <a:latin typeface="Tw Cen MT Condensed" panose="020B0606020104020203"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13" indent="-136525" algn="l" rtl="0" eaLnBrk="0" fontAlgn="base" hangingPunct="0">
        <a:lnSpc>
          <a:spcPct val="90000"/>
        </a:lnSpc>
        <a:spcBef>
          <a:spcPts val="200"/>
        </a:spcBef>
        <a:spcAft>
          <a:spcPts val="400"/>
        </a:spcAft>
        <a:buClr>
          <a:schemeClr val="accent1"/>
        </a:buClr>
        <a:buFont typeface="Wingdings 3" panose="05040102010807070707" pitchFamily="18" charset="2"/>
        <a:buChar char=""/>
        <a:defRPr sz="1600" kern="1200">
          <a:solidFill>
            <a:schemeClr val="tx1"/>
          </a:solidFill>
          <a:latin typeface="+mn-lt"/>
          <a:ea typeface="+mn-ea"/>
          <a:cs typeface="+mn-cs"/>
        </a:defRPr>
      </a:lvl2pPr>
      <a:lvl3pPr marL="447675" indent="-136525" algn="l" rtl="0" eaLnBrk="0" fontAlgn="base" hangingPunct="0">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3pPr>
      <a:lvl4pPr marL="593725" indent="-136525" algn="l" rtl="0" eaLnBrk="0" fontAlgn="base" hangingPunct="0">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4pPr>
      <a:lvl5pPr marL="776288" indent="-136525" algn="l" rtl="0" eaLnBrk="0" fontAlgn="base" hangingPunct="0">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15527D-8DC7-66C4-0C89-A9B5D9D03D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0FBFD7-D7C6-AD1D-579F-BF68702045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5AEACC-22CF-425D-0204-73C805BE57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0431F2-AD2A-48AA-8425-B8092E84D737}" type="datetimeFigureOut">
              <a:rPr lang="en-US" smtClean="0"/>
              <a:t>2/15/2026</a:t>
            </a:fld>
            <a:endParaRPr lang="en-US"/>
          </a:p>
        </p:txBody>
      </p:sp>
      <p:sp>
        <p:nvSpPr>
          <p:cNvPr id="5" name="Footer Placeholder 4">
            <a:extLst>
              <a:ext uri="{FF2B5EF4-FFF2-40B4-BE49-F238E27FC236}">
                <a16:creationId xmlns:a16="http://schemas.microsoft.com/office/drawing/2014/main" id="{8A177A47-BBD6-E9DC-2D3F-A62E589342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34011EE-9AFB-5DC0-EAF2-8D984B5E5F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1AD5384-0913-4793-862B-E03D94466EF5}" type="slidenum">
              <a:rPr lang="en-US" smtClean="0"/>
              <a:t>‹#›</a:t>
            </a:fld>
            <a:endParaRPr lang="en-US"/>
          </a:p>
        </p:txBody>
      </p:sp>
    </p:spTree>
    <p:extLst>
      <p:ext uri="{BB962C8B-B14F-4D97-AF65-F5344CB8AC3E}">
        <p14:creationId xmlns:p14="http://schemas.microsoft.com/office/powerpoint/2010/main" val="2173214785"/>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4.jpeg"/><Relationship Id="rId1" Type="http://schemas.openxmlformats.org/officeDocument/2006/relationships/slideLayout" Target="../slideLayouts/slideLayout4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7.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5.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5397042" y="1026059"/>
            <a:ext cx="5716338" cy="3042706"/>
          </a:xfrm>
        </p:spPr>
        <p:txBody>
          <a:bodyPr>
            <a:normAutofit/>
          </a:bodyPr>
          <a:lstStyle/>
          <a:p>
            <a:r>
              <a:rPr lang="en-US" sz="4800" dirty="0">
                <a:solidFill>
                  <a:schemeClr val="tx1"/>
                </a:solidFill>
                <a:latin typeface="Calibri"/>
                <a:ea typeface="Calibri"/>
                <a:cs typeface="Calibri"/>
              </a:rPr>
              <a:t>posterior pituitary AND </a:t>
            </a:r>
            <a:r>
              <a:rPr lang="en-US" sz="4800" dirty="0" err="1">
                <a:solidFill>
                  <a:schemeClr val="tx1"/>
                </a:solidFill>
                <a:latin typeface="Calibri"/>
                <a:ea typeface="Calibri"/>
                <a:cs typeface="Calibri"/>
              </a:rPr>
              <a:t>adh</a:t>
            </a:r>
            <a:br>
              <a:rPr lang="en-US" sz="4800" dirty="0">
                <a:latin typeface="Times New Roman"/>
                <a:ea typeface="Calibri"/>
                <a:cs typeface="Times New Roman"/>
              </a:rPr>
            </a:br>
            <a:endParaRPr lang="en-US" sz="4800" dirty="0">
              <a:solidFill>
                <a:schemeClr val="tx1"/>
              </a:solidFill>
              <a:latin typeface="Times New Roman"/>
              <a:ea typeface="Calibri"/>
              <a:cs typeface="Times New Roman"/>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919928"/>
            <a:ext cx="5355264" cy="1603048"/>
          </a:xfrm>
        </p:spPr>
        <p:txBody>
          <a:bodyPr vert="horz" lIns="91440" tIns="45720" rIns="91440" bIns="45720" rtlCol="0" anchor="t">
            <a:noAutofit/>
          </a:bodyPr>
          <a:lstStyle/>
          <a:p>
            <a:pPr>
              <a:lnSpc>
                <a:spcPct val="100000"/>
              </a:lnSpc>
              <a:spcAft>
                <a:spcPts val="600"/>
              </a:spcAft>
            </a:pPr>
            <a:r>
              <a:rPr lang="en-US" sz="1400" b="1" dirty="0"/>
              <a:t>Zhikal O. Khudhur</a:t>
            </a:r>
          </a:p>
          <a:p>
            <a:pPr>
              <a:lnSpc>
                <a:spcPct val="100000"/>
              </a:lnSpc>
              <a:spcAft>
                <a:spcPts val="600"/>
              </a:spcAft>
            </a:pPr>
            <a:r>
              <a:rPr lang="en-US" sz="1400" dirty="0"/>
              <a:t>Endocrinology BIO 414</a:t>
            </a:r>
          </a:p>
          <a:p>
            <a:pPr>
              <a:lnSpc>
                <a:spcPct val="100000"/>
              </a:lnSpc>
              <a:spcAft>
                <a:spcPts val="600"/>
              </a:spcAft>
            </a:pPr>
            <a:r>
              <a:rPr lang="en-US" sz="1400" dirty="0"/>
              <a:t>Spring Semester</a:t>
            </a:r>
          </a:p>
          <a:p>
            <a:pPr>
              <a:lnSpc>
                <a:spcPct val="100000"/>
              </a:lnSpc>
              <a:spcAft>
                <a:spcPts val="600"/>
              </a:spcAft>
            </a:pPr>
            <a:r>
              <a:rPr lang="en-US" sz="1400" dirty="0"/>
              <a:t>Week number: 4</a:t>
            </a:r>
          </a:p>
          <a:p>
            <a:pPr>
              <a:lnSpc>
                <a:spcPct val="100000"/>
              </a:lnSpc>
              <a:spcAft>
                <a:spcPts val="600"/>
              </a:spcAft>
            </a:pPr>
            <a:r>
              <a:rPr lang="en-US" sz="1400" dirty="0"/>
              <a:t>Date:   2/ 2026</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70984" y="1297576"/>
            <a:ext cx="3475263" cy="3412076"/>
          </a:xfrm>
          <a:prstGeom prst="rect">
            <a:avLst/>
          </a:prstGeom>
        </p:spPr>
      </p:pic>
      <p:sp>
        <p:nvSpPr>
          <p:cNvPr id="4" name="Date Placeholder 3">
            <a:extLst>
              <a:ext uri="{FF2B5EF4-FFF2-40B4-BE49-F238E27FC236}">
                <a16:creationId xmlns:a16="http://schemas.microsoft.com/office/drawing/2014/main" id="{774457CA-6838-787C-1F55-C2EEFD815C0A}"/>
              </a:ext>
            </a:extLst>
          </p:cNvPr>
          <p:cNvSpPr>
            <a:spLocks noGrp="1"/>
          </p:cNvSpPr>
          <p:nvPr>
            <p:ph type="dt" sz="half" idx="10"/>
          </p:nvPr>
        </p:nvSpPr>
        <p:spPr/>
        <p:txBody>
          <a:bodyPr/>
          <a:lstStyle/>
          <a:p>
            <a:fld id="{76E15EEA-2CEE-454B-89F2-9857E4C245FA}" type="datetime1">
              <a:rPr lang="en-GB" smtClean="0"/>
              <a:t>15/02/2026</a:t>
            </a:fld>
            <a:endParaRPr lang="en-US"/>
          </a:p>
        </p:txBody>
      </p:sp>
      <p:sp>
        <p:nvSpPr>
          <p:cNvPr id="7" name="Slide Number Placeholder 6">
            <a:extLst>
              <a:ext uri="{FF2B5EF4-FFF2-40B4-BE49-F238E27FC236}">
                <a16:creationId xmlns:a16="http://schemas.microsoft.com/office/drawing/2014/main" id="{F307DEC4-E57A-FF95-5B73-4C2E60D00A53}"/>
              </a:ext>
            </a:extLst>
          </p:cNvPr>
          <p:cNvSpPr>
            <a:spLocks noGrp="1"/>
          </p:cNvSpPr>
          <p:nvPr>
            <p:ph type="sldNum" sz="quarter" idx="12"/>
          </p:nvPr>
        </p:nvSpPr>
        <p:spPr>
          <a:xfrm>
            <a:off x="8719055" y="5907328"/>
            <a:ext cx="1955980" cy="228600"/>
          </a:xfrm>
        </p:spPr>
        <p:txBody>
          <a:bodyPr/>
          <a:lstStyle/>
          <a:p>
            <a:fld id="{34B7E4EF-A1BD-40F4-AB7B-04F084DD991D}" type="slidenum">
              <a:rPr lang="en-US" smtClean="0"/>
              <a:t>1</a:t>
            </a:fld>
            <a:endParaRPr lang="en-US" dirty="0"/>
          </a:p>
        </p:txBody>
      </p:sp>
      <p:sp>
        <p:nvSpPr>
          <p:cNvPr id="8" name="Footer Placeholder 7">
            <a:extLst>
              <a:ext uri="{FF2B5EF4-FFF2-40B4-BE49-F238E27FC236}">
                <a16:creationId xmlns:a16="http://schemas.microsoft.com/office/drawing/2014/main" id="{E9D09A1A-9791-7DB1-BF0E-20E620DEDFFD}"/>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480454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13E9-A213-909F-E637-4657D9D01FCC}"/>
              </a:ext>
            </a:extLst>
          </p:cNvPr>
          <p:cNvSpPr>
            <a:spLocks noGrp="1"/>
          </p:cNvSpPr>
          <p:nvPr>
            <p:ph type="ctrTitle" sz="quarter"/>
          </p:nvPr>
        </p:nvSpPr>
        <p:spPr/>
        <p:txBody>
          <a:bodyPr/>
          <a:lstStyle/>
          <a:p>
            <a:pPr>
              <a:defRPr/>
            </a:pPr>
            <a:endParaRPr lang="en-US"/>
          </a:p>
        </p:txBody>
      </p:sp>
      <p:pic>
        <p:nvPicPr>
          <p:cNvPr id="32771" name="Picture 2">
            <a:extLst>
              <a:ext uri="{FF2B5EF4-FFF2-40B4-BE49-F238E27FC236}">
                <a16:creationId xmlns:a16="http://schemas.microsoft.com/office/drawing/2014/main" id="{9A5AD943-CD84-C01A-9E73-F75251A3E6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0"/>
            <a:ext cx="8077200" cy="67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695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482CD-8D40-9CE2-601A-93CC309FDE17}"/>
              </a:ext>
            </a:extLst>
          </p:cNvPr>
          <p:cNvSpPr>
            <a:spLocks noGrp="1"/>
          </p:cNvSpPr>
          <p:nvPr>
            <p:ph type="ctrTitle" sz="quarter"/>
          </p:nvPr>
        </p:nvSpPr>
        <p:spPr>
          <a:xfrm>
            <a:off x="3733800" y="23813"/>
            <a:ext cx="4495800" cy="762000"/>
          </a:xfrm>
        </p:spPr>
        <p:txBody>
          <a:bodyPr>
            <a:noAutofit/>
          </a:bodyPr>
          <a:lstStyle/>
          <a:p>
            <a:pPr algn="ctr">
              <a:defRPr/>
            </a:pPr>
            <a:r>
              <a:rPr lang="en-US" sz="3200" b="1" dirty="0">
                <a:solidFill>
                  <a:srgbClr val="C00000"/>
                </a:solidFill>
              </a:rPr>
              <a:t>OXYTOCIN RECEPTOR</a:t>
            </a:r>
          </a:p>
        </p:txBody>
      </p:sp>
      <p:pic>
        <p:nvPicPr>
          <p:cNvPr id="33795" name="Picture 2">
            <a:extLst>
              <a:ext uri="{FF2B5EF4-FFF2-40B4-BE49-F238E27FC236}">
                <a16:creationId xmlns:a16="http://schemas.microsoft.com/office/drawing/2014/main" id="{71F72799-7046-0E3E-CA36-9E44D1FF2E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38414" y="785814"/>
            <a:ext cx="711517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619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025D55-C28F-4072-B055-1FFE16DE6162}"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15/02/2026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5980" y="209613"/>
            <a:ext cx="10796660"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Posterior pituitary gland hormone –Antidiuretic hormone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65980" y="1088875"/>
            <a:ext cx="11507860" cy="162059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Antidiuretic hormone (ADH, also called vasopressin) increases the reabsorption of water by kidney tubules, which decreases the amount of urine formed. The water is reabsorbed into the blood, so as urinary output is decreased, blood volume is increased, which helps maintain normal blood pressure. ADH also decreases sweating, but the amount of water conserved is much less than that conserved by the kidneys.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stimulus for the secretion of ADH is decreased water content of the body. If too much water is lost through sweating or diarrhea, for example, osmoreceptors in the hypothalamus detect the increased “saltiness” of body fluids. The hypothalamus then transmits impulses to the posterior pituitary to increase the secretion of ADH and decrease the loss of more water in urine.</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5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988DC446-2931-877E-D36A-9A44434ED684}"/>
              </a:ext>
            </a:extLst>
          </p:cNvPr>
          <p:cNvSpPr>
            <a:spLocks noGrp="1"/>
          </p:cNvSpPr>
          <p:nvPr>
            <p:ph type="title"/>
          </p:nvPr>
        </p:nvSpPr>
        <p:spPr>
          <a:xfrm>
            <a:off x="793662" y="386930"/>
            <a:ext cx="10066122" cy="1298448"/>
          </a:xfrm>
        </p:spPr>
        <p:txBody>
          <a:bodyPr anchor="b">
            <a:normAutofit/>
          </a:bodyPr>
          <a:lstStyle/>
          <a:p>
            <a:r>
              <a:rPr lang="en-US" sz="4800"/>
              <a:t>Introduction to the Renal System</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Rectangle 1">
            <a:extLst>
              <a:ext uri="{FF2B5EF4-FFF2-40B4-BE49-F238E27FC236}">
                <a16:creationId xmlns:a16="http://schemas.microsoft.com/office/drawing/2014/main" id="{7F69B057-239D-A9A0-1913-2D5BFFB32E9E}"/>
              </a:ext>
            </a:extLst>
          </p:cNvPr>
          <p:cNvSpPr>
            <a:spLocks noGrp="1" noChangeArrowheads="1"/>
          </p:cNvSpPr>
          <p:nvPr>
            <p:ph idx="1"/>
          </p:nvPr>
        </p:nvSpPr>
        <p:spPr bwMode="auto">
          <a:xfrm>
            <a:off x="737407" y="2257732"/>
            <a:ext cx="4530898" cy="36394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fontScale="92500" lnSpcReduction="20000"/>
          </a:bodyPr>
          <a:lstStyle/>
          <a:p>
            <a:pPr marL="0" marR="0" lvl="0" indent="0" algn="just" defTabSz="914400" rtl="0" eaLnBrk="0" fontAlgn="base" latinLnBrk="0" hangingPunct="0">
              <a:lnSpc>
                <a:spcPct val="150000"/>
              </a:lnSpc>
              <a:spcBef>
                <a:spcPct val="0"/>
              </a:spcBef>
              <a:spcAft>
                <a:spcPts val="600"/>
              </a:spcAft>
              <a:buClrTx/>
              <a:buSzTx/>
              <a:buFontTx/>
              <a:buNone/>
              <a:tabLst/>
            </a:pPr>
            <a:endParaRPr kumimoji="0" lang="en-US" altLang="en-US" sz="2000" b="0" i="0" u="none" strike="noStrike" cap="none" normalizeH="0" baseline="0" dirty="0">
              <a:ln>
                <a:noFill/>
              </a:ln>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The kidneys are vital organs responsible for maintaining fluid balance, regulating blood pressure, and removing waste products from the blood.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Filtration is the first step in urine formation and is crucial for the kidneys' function. </a:t>
            </a:r>
          </a:p>
        </p:txBody>
      </p:sp>
      <p:pic>
        <p:nvPicPr>
          <p:cNvPr id="3" name="Picture 2" descr="A diagram of a filter&#10;&#10;Description automatically generated">
            <a:extLst>
              <a:ext uri="{FF2B5EF4-FFF2-40B4-BE49-F238E27FC236}">
                <a16:creationId xmlns:a16="http://schemas.microsoft.com/office/drawing/2014/main" id="{68CB59AA-32CB-5A86-03A3-0A7439C8F15F}"/>
              </a:ext>
            </a:extLst>
          </p:cNvPr>
          <p:cNvPicPr>
            <a:picLocks noChangeAspect="1"/>
          </p:cNvPicPr>
          <p:nvPr/>
        </p:nvPicPr>
        <p:blipFill>
          <a:blip r:embed="rId2"/>
          <a:stretch>
            <a:fillRect/>
          </a:stretch>
        </p:blipFill>
        <p:spPr>
          <a:xfrm>
            <a:off x="5911532" y="2892862"/>
            <a:ext cx="5150277" cy="2897030"/>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48727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45DFAE81-BCCC-2982-689D-ECA132FD779F}"/>
              </a:ext>
            </a:extLst>
          </p:cNvPr>
          <p:cNvSpPr>
            <a:spLocks noGrp="1"/>
          </p:cNvSpPr>
          <p:nvPr>
            <p:ph type="title"/>
          </p:nvPr>
        </p:nvSpPr>
        <p:spPr>
          <a:xfrm>
            <a:off x="1043631" y="873940"/>
            <a:ext cx="4928291" cy="1035781"/>
          </a:xfrm>
        </p:spPr>
        <p:txBody>
          <a:bodyPr anchor="ctr">
            <a:normAutofit/>
          </a:bodyPr>
          <a:lstStyle/>
          <a:p>
            <a:r>
              <a:rPr lang="en-US" sz="3300" dirty="0">
                <a:latin typeface="Times New Roman" panose="02020603050405020304" pitchFamily="18" charset="0"/>
                <a:cs typeface="Times New Roman" panose="02020603050405020304" pitchFamily="18" charset="0"/>
              </a:rPr>
              <a:t>Structure of the Glomerulus</a:t>
            </a:r>
          </a:p>
        </p:txBody>
      </p:sp>
      <p:sp>
        <p:nvSpPr>
          <p:cNvPr id="4" name="Rectangle 1">
            <a:extLst>
              <a:ext uri="{FF2B5EF4-FFF2-40B4-BE49-F238E27FC236}">
                <a16:creationId xmlns:a16="http://schemas.microsoft.com/office/drawing/2014/main" id="{F8ADA3F7-A952-C8A2-E813-87DE39571E11}"/>
              </a:ext>
            </a:extLst>
          </p:cNvPr>
          <p:cNvSpPr>
            <a:spLocks noGrp="1" noChangeArrowheads="1"/>
          </p:cNvSpPr>
          <p:nvPr>
            <p:ph idx="1"/>
          </p:nvPr>
        </p:nvSpPr>
        <p:spPr bwMode="auto">
          <a:xfrm>
            <a:off x="445873" y="2524721"/>
            <a:ext cx="6108836" cy="367712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fontScale="85000" lnSpcReduction="10000"/>
          </a:bodyPr>
          <a:lstStyle/>
          <a:p>
            <a:pPr marL="0" marR="0" lvl="0" indent="0" algn="just" defTabSz="914400" rtl="0" eaLnBrk="0" fontAlgn="base" latinLnBrk="0" hangingPunct="0">
              <a:lnSpc>
                <a:spcPct val="150000"/>
              </a:lnSpc>
              <a:spcBef>
                <a:spcPct val="0"/>
              </a:spcBef>
              <a:spcAft>
                <a:spcPts val="600"/>
              </a:spcAft>
              <a:buClrTx/>
              <a:buSzTx/>
              <a:buFontTx/>
              <a:buNone/>
              <a:tabLst/>
            </a:pPr>
            <a:endPar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The glomerulus is a network of capillaries surrounded by Bowman's capsule.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Key components include: </a:t>
            </a:r>
          </a:p>
          <a:p>
            <a:pPr marL="0" marR="0" lvl="0" indent="0" algn="just" defTabSz="914400" rtl="0" eaLnBrk="0" fontAlgn="base" latinLnBrk="0" hangingPunct="0">
              <a:lnSpc>
                <a:spcPct val="150000"/>
              </a:lnSpc>
              <a:spcBef>
                <a:spcPct val="0"/>
              </a:spcBef>
              <a:spcAft>
                <a:spcPts val="600"/>
              </a:spcAft>
              <a:buClrTx/>
              <a:buSzTx/>
              <a:buFontTx/>
              <a:buAutoNum type="arabicPeriod"/>
              <a:tabLst/>
            </a:pP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Afferent arteriole: brings blood into the glomerulus </a:t>
            </a:r>
          </a:p>
          <a:p>
            <a:pPr marL="0" marR="0" lvl="0" indent="0" algn="just" defTabSz="914400" rtl="0" eaLnBrk="0" fontAlgn="base" latinLnBrk="0" hangingPunct="0">
              <a:lnSpc>
                <a:spcPct val="150000"/>
              </a:lnSpc>
              <a:spcBef>
                <a:spcPct val="0"/>
              </a:spcBef>
              <a:spcAft>
                <a:spcPts val="600"/>
              </a:spcAft>
              <a:buClrTx/>
              <a:buSzTx/>
              <a:buFontTx/>
              <a:buAutoNum type="arabicPeriod" startAt="2"/>
              <a:tabLst/>
            </a:pP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Efferent arteriole: carries blood away from the glomerulus </a:t>
            </a:r>
          </a:p>
          <a:p>
            <a:pPr marL="0" marR="0" lvl="0" indent="0" algn="just" defTabSz="914400" rtl="0" eaLnBrk="0" fontAlgn="base" latinLnBrk="0" hangingPunct="0">
              <a:lnSpc>
                <a:spcPct val="150000"/>
              </a:lnSpc>
              <a:spcBef>
                <a:spcPct val="0"/>
              </a:spcBef>
              <a:spcAft>
                <a:spcPts val="600"/>
              </a:spcAft>
              <a:buClrTx/>
              <a:buSzTx/>
              <a:buFontTx/>
              <a:buAutoNum type="arabicPeriod" startAt="3"/>
              <a:tabLst/>
            </a:pP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Glomerular capillaries: where filtration occurs </a:t>
            </a:r>
          </a:p>
          <a:p>
            <a:pPr marL="0" marR="0" lvl="0" indent="0" algn="just" defTabSz="914400" rtl="0" eaLnBrk="0" fontAlgn="base" latinLnBrk="0" hangingPunct="0">
              <a:lnSpc>
                <a:spcPct val="150000"/>
              </a:lnSpc>
              <a:spcBef>
                <a:spcPct val="0"/>
              </a:spcBef>
              <a:spcAft>
                <a:spcPts val="600"/>
              </a:spcAft>
              <a:buClrTx/>
              <a:buSzTx/>
              <a:buFontTx/>
              <a:buAutoNum type="arabicPeriod" startAt="4"/>
              <a:tabLst/>
            </a:pP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Bowman's capsule: collects the filtered fluid </a:t>
            </a:r>
          </a:p>
          <a:p>
            <a:pPr marL="0" marR="0" lvl="0" indent="0" algn="just" defTabSz="914400" rtl="0" eaLnBrk="0" fontAlgn="base" latinLnBrk="0" hangingPunct="0">
              <a:lnSpc>
                <a:spcPct val="150000"/>
              </a:lnSpc>
              <a:spcBef>
                <a:spcPct val="0"/>
              </a:spcBef>
              <a:spcAft>
                <a:spcPts val="600"/>
              </a:spcAft>
              <a:buClrTx/>
              <a:buSzTx/>
              <a:buFontTx/>
              <a:buAutoNum type="arabicPeriod" startAt="5"/>
              <a:tabLst/>
            </a:pP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Mesangial cells: provide structural support and have contractile properties</a:t>
            </a:r>
          </a:p>
          <a:p>
            <a:pPr marL="0" marR="0" lvl="0" indent="0" algn="just" defTabSz="914400" rtl="0" eaLnBrk="0" fontAlgn="base" latinLnBrk="0" hangingPunct="0">
              <a:lnSpc>
                <a:spcPct val="150000"/>
              </a:lnSpc>
              <a:spcBef>
                <a:spcPct val="0"/>
              </a:spcBef>
              <a:spcAft>
                <a:spcPts val="600"/>
              </a:spcAft>
              <a:buClrTx/>
              <a:buSzTx/>
              <a:buFontTx/>
              <a:buNone/>
              <a:tabLst/>
            </a:pPr>
            <a:endPar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pic>
        <p:nvPicPr>
          <p:cNvPr id="5" name="Picture 4" descr="A diagram of a human body&#10;&#10;Description automatically generated">
            <a:extLst>
              <a:ext uri="{FF2B5EF4-FFF2-40B4-BE49-F238E27FC236}">
                <a16:creationId xmlns:a16="http://schemas.microsoft.com/office/drawing/2014/main" id="{5109B010-763B-C505-756A-A5E1D65AFA60}"/>
              </a:ext>
            </a:extLst>
          </p:cNvPr>
          <p:cNvPicPr>
            <a:picLocks noChangeAspect="1"/>
          </p:cNvPicPr>
          <p:nvPr/>
        </p:nvPicPr>
        <p:blipFill>
          <a:blip r:embed="rId2"/>
          <a:srcRect r="-3" b="1064"/>
          <a:stretch/>
        </p:blipFill>
        <p:spPr>
          <a:xfrm>
            <a:off x="6788383" y="613147"/>
            <a:ext cx="4565417" cy="5593443"/>
          </a:xfrm>
          <a:prstGeom prst="rect">
            <a:avLst/>
          </a:prstGeom>
        </p:spPr>
      </p:pic>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582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74F79F97-7803-803D-0C36-AB0D9404E919}"/>
              </a:ext>
            </a:extLst>
          </p:cNvPr>
          <p:cNvSpPr>
            <a:spLocks noGrp="1"/>
          </p:cNvSpPr>
          <p:nvPr>
            <p:ph type="title"/>
          </p:nvPr>
        </p:nvSpPr>
        <p:spPr>
          <a:xfrm>
            <a:off x="1043631" y="873940"/>
            <a:ext cx="4928291" cy="1035781"/>
          </a:xfrm>
        </p:spPr>
        <p:txBody>
          <a:bodyPr anchor="ctr">
            <a:normAutofit/>
          </a:bodyPr>
          <a:lstStyle/>
          <a:p>
            <a:r>
              <a:rPr lang="en-US" sz="3600"/>
              <a:t>Glomerular Cells</a:t>
            </a:r>
          </a:p>
        </p:txBody>
      </p:sp>
      <p:sp>
        <p:nvSpPr>
          <p:cNvPr id="4" name="Rectangle 1">
            <a:extLst>
              <a:ext uri="{FF2B5EF4-FFF2-40B4-BE49-F238E27FC236}">
                <a16:creationId xmlns:a16="http://schemas.microsoft.com/office/drawing/2014/main" id="{FA55E0B0-B10D-1AC4-0178-863E114EF430}"/>
              </a:ext>
            </a:extLst>
          </p:cNvPr>
          <p:cNvSpPr>
            <a:spLocks noGrp="1" noChangeArrowheads="1"/>
          </p:cNvSpPr>
          <p:nvPr>
            <p:ph idx="1"/>
          </p:nvPr>
        </p:nvSpPr>
        <p:spPr bwMode="auto">
          <a:xfrm>
            <a:off x="958555" y="2087741"/>
            <a:ext cx="4991629" cy="389631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fontScale="92500" lnSpcReduction="20000"/>
          </a:bodyPr>
          <a:lstStyle/>
          <a:p>
            <a:pPr marL="0" marR="0" lvl="0" indent="0" algn="just" defTabSz="914400" rtl="0" eaLnBrk="0" fontAlgn="base" latinLnBrk="0" hangingPunct="0">
              <a:lnSpc>
                <a:spcPct val="150000"/>
              </a:lnSpc>
              <a:spcBef>
                <a:spcPct val="0"/>
              </a:spcBef>
              <a:spcAft>
                <a:spcPts val="600"/>
              </a:spcAft>
              <a:buClrTx/>
              <a:buSzTx/>
              <a:buFontTx/>
              <a:buNone/>
              <a:tabLst/>
            </a:pPr>
            <a:endPar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Granular cells: Located in the walls of the afferent arteriole, they produce renin, an enzyme important in blood pressure regulation.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Podocytes: Specialized epithelial cells that wrap around glomerular capillaries. They have foot processes (pedicels) that form filtration slits.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Mesangial cells: Found between capillary loops, they have phagocytic and contractile properties. They help regulate blood flow and filtration surface area. </a:t>
            </a:r>
          </a:p>
        </p:txBody>
      </p:sp>
      <p:pic>
        <p:nvPicPr>
          <p:cNvPr id="5" name="Picture 4" descr="A diagram of a human body&#10;&#10;Description automatically generated">
            <a:extLst>
              <a:ext uri="{FF2B5EF4-FFF2-40B4-BE49-F238E27FC236}">
                <a16:creationId xmlns:a16="http://schemas.microsoft.com/office/drawing/2014/main" id="{48AC7AB9-70A8-91B4-DE8E-E63FB93B44E5}"/>
              </a:ext>
            </a:extLst>
          </p:cNvPr>
          <p:cNvPicPr>
            <a:picLocks noChangeAspect="1"/>
          </p:cNvPicPr>
          <p:nvPr/>
        </p:nvPicPr>
        <p:blipFill>
          <a:blip r:embed="rId2"/>
          <a:srcRect r="-3" b="1064"/>
          <a:stretch/>
        </p:blipFill>
        <p:spPr>
          <a:xfrm>
            <a:off x="6788383" y="613147"/>
            <a:ext cx="4565417" cy="5593443"/>
          </a:xfrm>
          <a:prstGeom prst="rect">
            <a:avLst/>
          </a:prstGeom>
        </p:spPr>
      </p:pic>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4112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9077A0A-5B2C-BE91-3293-976921232643}"/>
              </a:ext>
            </a:extLst>
          </p:cNvPr>
          <p:cNvSpPr>
            <a:spLocks noGrp="1"/>
          </p:cNvSpPr>
          <p:nvPr>
            <p:ph type="title"/>
          </p:nvPr>
        </p:nvSpPr>
        <p:spPr>
          <a:xfrm>
            <a:off x="1137034" y="609597"/>
            <a:ext cx="9392421" cy="1330841"/>
          </a:xfrm>
        </p:spPr>
        <p:txBody>
          <a:bodyPr>
            <a:normAutofit/>
          </a:bodyPr>
          <a:lstStyle/>
          <a:p>
            <a:r>
              <a:rPr lang="en-US"/>
              <a:t>The Filtration Barrier - Overview</a:t>
            </a:r>
            <a:endParaRPr lang="en-US" dirty="0"/>
          </a:p>
        </p:txBody>
      </p:sp>
      <p:sp>
        <p:nvSpPr>
          <p:cNvPr id="4" name="Rectangle 1">
            <a:extLst>
              <a:ext uri="{FF2B5EF4-FFF2-40B4-BE49-F238E27FC236}">
                <a16:creationId xmlns:a16="http://schemas.microsoft.com/office/drawing/2014/main" id="{E9334170-5D58-9E04-5409-8D73F784C1C1}"/>
              </a:ext>
            </a:extLst>
          </p:cNvPr>
          <p:cNvSpPr>
            <a:spLocks noGrp="1" noChangeArrowheads="1"/>
          </p:cNvSpPr>
          <p:nvPr>
            <p:ph idx="1"/>
          </p:nvPr>
        </p:nvSpPr>
        <p:spPr bwMode="auto">
          <a:xfrm>
            <a:off x="598714" y="2198362"/>
            <a:ext cx="5497286" cy="391777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lnSpcReduction="10000"/>
          </a:bodyPr>
          <a:lstStyle/>
          <a:p>
            <a:pPr marL="0" marR="0" lvl="0" indent="0" algn="just" defTabSz="914400" rtl="0" eaLnBrk="0" fontAlgn="base" latinLnBrk="0" hangingPunct="0">
              <a:lnSpc>
                <a:spcPct val="150000"/>
              </a:lnSpc>
              <a:spcBef>
                <a:spcPct val="0"/>
              </a:spcBef>
              <a:spcAft>
                <a:spcPts val="600"/>
              </a:spcAft>
              <a:buClrTx/>
              <a:buSzTx/>
              <a:buFontTx/>
              <a:buNone/>
              <a:tabLst/>
            </a:pPr>
            <a:endParaRPr kumimoji="0" lang="en-US" altLang="en-US" sz="2000" b="0" i="0" u="none" strike="noStrike" cap="none" normalizeH="0" baseline="0" dirty="0">
              <a:ln>
                <a:noFill/>
              </a:ln>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The filtration barrier consists of three layers: </a:t>
            </a:r>
          </a:p>
          <a:p>
            <a:pPr marL="0" marR="0" lvl="0" indent="0" algn="just" defTabSz="914400" rtl="0" eaLnBrk="0" fontAlgn="base" latinLnBrk="0" hangingPunct="0">
              <a:lnSpc>
                <a:spcPct val="150000"/>
              </a:lnSpc>
              <a:spcBef>
                <a:spcPct val="0"/>
              </a:spcBef>
              <a:spcAft>
                <a:spcPts val="600"/>
              </a:spcAft>
              <a:buClrTx/>
              <a:buSzTx/>
              <a:buFontTx/>
              <a:buAutoNum type="arabicPeriod"/>
              <a:tabLst/>
            </a:pPr>
            <a:r>
              <a:rPr kumimoji="0" lang="en-US" altLang="en-US" sz="2000" b="0" i="0" u="none" strike="noStrike" cap="none" normalizeH="0" baseline="0" dirty="0">
                <a:ln>
                  <a:noFill/>
                </a:ln>
                <a:effectLst/>
                <a:latin typeface="Arial" panose="020B0604020202020204" pitchFamily="34" charset="0"/>
              </a:rPr>
              <a:t>Endothelium of glomerular capillaries </a:t>
            </a:r>
          </a:p>
          <a:p>
            <a:pPr marL="0" marR="0" lvl="0" indent="0" algn="just" defTabSz="914400" rtl="0" eaLnBrk="0" fontAlgn="base" latinLnBrk="0" hangingPunct="0">
              <a:lnSpc>
                <a:spcPct val="150000"/>
              </a:lnSpc>
              <a:spcBef>
                <a:spcPct val="0"/>
              </a:spcBef>
              <a:spcAft>
                <a:spcPts val="600"/>
              </a:spcAft>
              <a:buClrTx/>
              <a:buSzTx/>
              <a:buFontTx/>
              <a:buAutoNum type="arabicPeriod" startAt="2"/>
              <a:tabLst/>
            </a:pPr>
            <a:r>
              <a:rPr kumimoji="0" lang="en-US" altLang="en-US" sz="2000" b="0" i="0" u="none" strike="noStrike" cap="none" normalizeH="0" baseline="0" dirty="0">
                <a:ln>
                  <a:noFill/>
                </a:ln>
                <a:effectLst/>
                <a:latin typeface="Arial" panose="020B0604020202020204" pitchFamily="34" charset="0"/>
              </a:rPr>
              <a:t>Basement membrane </a:t>
            </a:r>
          </a:p>
          <a:p>
            <a:pPr marL="0" marR="0" lvl="0" indent="0" algn="just" defTabSz="914400" rtl="0" eaLnBrk="0" fontAlgn="base" latinLnBrk="0" hangingPunct="0">
              <a:lnSpc>
                <a:spcPct val="150000"/>
              </a:lnSpc>
              <a:spcBef>
                <a:spcPct val="0"/>
              </a:spcBef>
              <a:spcAft>
                <a:spcPts val="600"/>
              </a:spcAft>
              <a:buClrTx/>
              <a:buSzTx/>
              <a:buFontTx/>
              <a:buAutoNum type="arabicPeriod" startAt="3"/>
              <a:tabLst/>
            </a:pPr>
            <a:r>
              <a:rPr kumimoji="0" lang="en-US" altLang="en-US" sz="2000" b="0" i="0" u="none" strike="noStrike" cap="none" normalizeH="0" baseline="0" dirty="0">
                <a:ln>
                  <a:noFill/>
                </a:ln>
                <a:effectLst/>
                <a:latin typeface="Arial" panose="020B0604020202020204" pitchFamily="34" charset="0"/>
              </a:rPr>
              <a:t>Podocytes (epithelial cells)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Each layer contributes to selective filtration, allowing water and small solutes to pass while retaining larger molecules like proteins. </a:t>
            </a:r>
          </a:p>
        </p:txBody>
      </p:sp>
      <p:pic>
        <p:nvPicPr>
          <p:cNvPr id="5" name="Picture 4" descr="Diagram of a human body&#10;&#10;Description automatically generated">
            <a:extLst>
              <a:ext uri="{FF2B5EF4-FFF2-40B4-BE49-F238E27FC236}">
                <a16:creationId xmlns:a16="http://schemas.microsoft.com/office/drawing/2014/main" id="{78D0E022-043B-8D25-D794-E45678EB2DAB}"/>
              </a:ext>
            </a:extLst>
          </p:cNvPr>
          <p:cNvPicPr>
            <a:picLocks noChangeAspect="1"/>
          </p:cNvPicPr>
          <p:nvPr/>
        </p:nvPicPr>
        <p:blipFill>
          <a:blip r:embed="rId2"/>
          <a:stretch>
            <a:fillRect/>
          </a:stretch>
        </p:blipFill>
        <p:spPr>
          <a:xfrm>
            <a:off x="6719367" y="2208499"/>
            <a:ext cx="4788505" cy="3708744"/>
          </a:xfrm>
          <a:prstGeom prst="rect">
            <a:avLst/>
          </a:prstGeom>
        </p:spPr>
      </p:pic>
      <p:sp>
        <p:nvSpPr>
          <p:cNvPr id="23" name="Freeform: Shape 2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94406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1EEA968-DF7B-EC73-20FF-18C0463031A6}"/>
              </a:ext>
            </a:extLst>
          </p:cNvPr>
          <p:cNvSpPr>
            <a:spLocks noGrp="1"/>
          </p:cNvSpPr>
          <p:nvPr>
            <p:ph type="title"/>
          </p:nvPr>
        </p:nvSpPr>
        <p:spPr>
          <a:xfrm>
            <a:off x="1137034" y="609597"/>
            <a:ext cx="9392421" cy="1330841"/>
          </a:xfrm>
        </p:spPr>
        <p:txBody>
          <a:bodyPr>
            <a:normAutofit/>
          </a:bodyPr>
          <a:lstStyle/>
          <a:p>
            <a:r>
              <a:rPr lang="en-US" dirty="0"/>
              <a:t>The Filtration Barrier - Endothelium</a:t>
            </a:r>
          </a:p>
        </p:txBody>
      </p:sp>
      <p:sp>
        <p:nvSpPr>
          <p:cNvPr id="4" name="Rectangle 1">
            <a:extLst>
              <a:ext uri="{FF2B5EF4-FFF2-40B4-BE49-F238E27FC236}">
                <a16:creationId xmlns:a16="http://schemas.microsoft.com/office/drawing/2014/main" id="{9C98B7D3-4D4F-9D96-874B-E91920CD0A9F}"/>
              </a:ext>
            </a:extLst>
          </p:cNvPr>
          <p:cNvSpPr>
            <a:spLocks noGrp="1" noChangeArrowheads="1"/>
          </p:cNvSpPr>
          <p:nvPr>
            <p:ph idx="1"/>
          </p:nvPr>
        </p:nvSpPr>
        <p:spPr bwMode="auto">
          <a:xfrm>
            <a:off x="684129" y="2198362"/>
            <a:ext cx="6035238" cy="391777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85000" lnSpcReduction="10000"/>
          </a:bodyPr>
          <a:lstStyle/>
          <a:p>
            <a:pPr marL="0" marR="0" lvl="0" indent="0" algn="just" defTabSz="914400" rtl="0" eaLnBrk="0" fontAlgn="base" latinLnBrk="0" hangingPunct="0">
              <a:lnSpc>
                <a:spcPct val="150000"/>
              </a:lnSpc>
              <a:spcBef>
                <a:spcPct val="0"/>
              </a:spcBef>
              <a:spcAft>
                <a:spcPts val="600"/>
              </a:spcAft>
              <a:buClrTx/>
              <a:buSzTx/>
              <a:buFontTx/>
              <a:buNone/>
              <a:tabLst/>
            </a:pPr>
            <a:endParaRPr kumimoji="0" lang="en-US" altLang="en-US" sz="2000" b="0" i="0" u="none" strike="noStrike" cap="none" normalizeH="0" baseline="0" dirty="0">
              <a:ln>
                <a:noFill/>
              </a:ln>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The endothelium is the innermost layer of the filtration barrier.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It's characterized by fenestrations (pores) about 70-100 nm in diameter.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These fenestrations make the glomerular endothelium much more permeable than typical capillaries.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The endothelium provides the first level of size selectivity in filtration. </a:t>
            </a:r>
          </a:p>
        </p:txBody>
      </p:sp>
      <p:pic>
        <p:nvPicPr>
          <p:cNvPr id="5" name="Picture 4" descr="Diagram of a human body&#10;&#10;Description automatically generated">
            <a:extLst>
              <a:ext uri="{FF2B5EF4-FFF2-40B4-BE49-F238E27FC236}">
                <a16:creationId xmlns:a16="http://schemas.microsoft.com/office/drawing/2014/main" id="{658AC408-AC93-7D9A-76C6-1588C5E88C5B}"/>
              </a:ext>
            </a:extLst>
          </p:cNvPr>
          <p:cNvPicPr>
            <a:picLocks noChangeAspect="1"/>
          </p:cNvPicPr>
          <p:nvPr/>
        </p:nvPicPr>
        <p:blipFill>
          <a:blip r:embed="rId2"/>
          <a:stretch>
            <a:fillRect/>
          </a:stretch>
        </p:blipFill>
        <p:spPr>
          <a:xfrm>
            <a:off x="6719367" y="2208499"/>
            <a:ext cx="4788505" cy="3708744"/>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30378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98B3150-937B-9F10-796B-CE5E38F11301}"/>
              </a:ext>
            </a:extLst>
          </p:cNvPr>
          <p:cNvSpPr>
            <a:spLocks noGrp="1"/>
          </p:cNvSpPr>
          <p:nvPr>
            <p:ph type="title"/>
          </p:nvPr>
        </p:nvSpPr>
        <p:spPr>
          <a:xfrm>
            <a:off x="1137034" y="609597"/>
            <a:ext cx="9392421" cy="1330841"/>
          </a:xfrm>
        </p:spPr>
        <p:txBody>
          <a:bodyPr>
            <a:normAutofit/>
          </a:bodyPr>
          <a:lstStyle/>
          <a:p>
            <a:r>
              <a:rPr lang="en-US" dirty="0"/>
              <a:t>The Filtration Barrier - Basement Membrane</a:t>
            </a:r>
          </a:p>
        </p:txBody>
      </p:sp>
      <p:sp>
        <p:nvSpPr>
          <p:cNvPr id="4" name="Rectangle 1">
            <a:extLst>
              <a:ext uri="{FF2B5EF4-FFF2-40B4-BE49-F238E27FC236}">
                <a16:creationId xmlns:a16="http://schemas.microsoft.com/office/drawing/2014/main" id="{EDEB2E48-9CA5-E0F2-F037-DC838CE01555}"/>
              </a:ext>
            </a:extLst>
          </p:cNvPr>
          <p:cNvSpPr>
            <a:spLocks noGrp="1" noChangeArrowheads="1"/>
          </p:cNvSpPr>
          <p:nvPr>
            <p:ph idx="1"/>
          </p:nvPr>
        </p:nvSpPr>
        <p:spPr bwMode="auto">
          <a:xfrm>
            <a:off x="684128" y="1960908"/>
            <a:ext cx="6035239" cy="391777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92500" lnSpcReduction="20000"/>
          </a:bodyPr>
          <a:lstStyle/>
          <a:p>
            <a:pPr marL="0" marR="0" lvl="0" indent="0" algn="just" defTabSz="914400" rtl="0" eaLnBrk="0" fontAlgn="base" latinLnBrk="0" hangingPunct="0">
              <a:lnSpc>
                <a:spcPct val="150000"/>
              </a:lnSpc>
              <a:spcBef>
                <a:spcPct val="0"/>
              </a:spcBef>
              <a:spcAft>
                <a:spcPts val="600"/>
              </a:spcAft>
              <a:buClrTx/>
              <a:buSzTx/>
              <a:buFontTx/>
              <a:buNone/>
              <a:tabLst/>
            </a:pPr>
            <a:endParaRPr kumimoji="0" lang="en-US" altLang="en-US" sz="2000" b="0" i="0" u="none" strike="noStrike" cap="none" normalizeH="0" baseline="0" dirty="0">
              <a:ln>
                <a:noFill/>
              </a:ln>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The basement membrane is a thick extracellular matrix between the endothelium and podocytes.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It's composed of type IV collagen, laminin, and proteoglycans.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The basement membrane provides both size and charge selectivity.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Negatively charged molecules are repelled due to the negative charges in the basement membrane. </a:t>
            </a:r>
          </a:p>
        </p:txBody>
      </p:sp>
      <p:pic>
        <p:nvPicPr>
          <p:cNvPr id="5" name="Picture 4" descr="Diagram of a human body&#10;&#10;Description automatically generated">
            <a:extLst>
              <a:ext uri="{FF2B5EF4-FFF2-40B4-BE49-F238E27FC236}">
                <a16:creationId xmlns:a16="http://schemas.microsoft.com/office/drawing/2014/main" id="{4B18D229-30A6-72A1-4D72-5BBE76A300B5}"/>
              </a:ext>
            </a:extLst>
          </p:cNvPr>
          <p:cNvPicPr>
            <a:picLocks noChangeAspect="1"/>
          </p:cNvPicPr>
          <p:nvPr/>
        </p:nvPicPr>
        <p:blipFill>
          <a:blip r:embed="rId2"/>
          <a:stretch>
            <a:fillRect/>
          </a:stretch>
        </p:blipFill>
        <p:spPr>
          <a:xfrm>
            <a:off x="6719367" y="2208499"/>
            <a:ext cx="4788505" cy="3708744"/>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90650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B962F556-749C-8702-B71D-E8330AB2E78F}"/>
              </a:ext>
            </a:extLst>
          </p:cNvPr>
          <p:cNvSpPr>
            <a:spLocks noGrp="1"/>
          </p:cNvSpPr>
          <p:nvPr>
            <p:ph type="title"/>
          </p:nvPr>
        </p:nvSpPr>
        <p:spPr>
          <a:xfrm>
            <a:off x="1137034" y="609597"/>
            <a:ext cx="9392421" cy="1330841"/>
          </a:xfrm>
        </p:spPr>
        <p:txBody>
          <a:bodyPr>
            <a:normAutofit/>
          </a:bodyPr>
          <a:lstStyle/>
          <a:p>
            <a:r>
              <a:rPr lang="en-US" dirty="0"/>
              <a:t>The Filtration Barrier - Podocytes</a:t>
            </a:r>
          </a:p>
        </p:txBody>
      </p:sp>
      <p:sp>
        <p:nvSpPr>
          <p:cNvPr id="4" name="Rectangle 1">
            <a:extLst>
              <a:ext uri="{FF2B5EF4-FFF2-40B4-BE49-F238E27FC236}">
                <a16:creationId xmlns:a16="http://schemas.microsoft.com/office/drawing/2014/main" id="{EEA4BF22-FB57-8B2B-722C-55AC0A469CC9}"/>
              </a:ext>
            </a:extLst>
          </p:cNvPr>
          <p:cNvSpPr>
            <a:spLocks noGrp="1" noChangeArrowheads="1"/>
          </p:cNvSpPr>
          <p:nvPr>
            <p:ph idx="1"/>
          </p:nvPr>
        </p:nvSpPr>
        <p:spPr bwMode="auto">
          <a:xfrm>
            <a:off x="544287" y="1940438"/>
            <a:ext cx="6175080" cy="391777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92500" lnSpcReduction="20000"/>
          </a:bodyPr>
          <a:lstStyle/>
          <a:p>
            <a:pPr marL="0" marR="0" lvl="0" indent="0" algn="just" defTabSz="914400" rtl="0" eaLnBrk="0" fontAlgn="base" latinLnBrk="0" hangingPunct="0">
              <a:lnSpc>
                <a:spcPct val="150000"/>
              </a:lnSpc>
              <a:spcBef>
                <a:spcPct val="0"/>
              </a:spcBef>
              <a:spcAft>
                <a:spcPts val="600"/>
              </a:spcAft>
              <a:buClrTx/>
              <a:buSzTx/>
              <a:buFontTx/>
              <a:buNone/>
              <a:tabLst/>
            </a:pPr>
            <a:endParaRPr kumimoji="0" lang="en-US" altLang="en-US" sz="2000" b="0" i="0" u="none" strike="noStrike" cap="none" normalizeH="0" baseline="0" dirty="0">
              <a:ln>
                <a:noFill/>
              </a:ln>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Podocytes are highly specialized epithelial cells with interdigitating foot processes (pedicels).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The gaps between pedicels form filtration slits (about 25-60 nm wide).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Filtration slits are bridged by a thin membrane called the slit diaphragm.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Podocytes provide the final barrier to protein filtration and maintain the integrity of the filtration barrier. </a:t>
            </a:r>
          </a:p>
        </p:txBody>
      </p:sp>
      <p:pic>
        <p:nvPicPr>
          <p:cNvPr id="5" name="Picture 4">
            <a:extLst>
              <a:ext uri="{FF2B5EF4-FFF2-40B4-BE49-F238E27FC236}">
                <a16:creationId xmlns:a16="http://schemas.microsoft.com/office/drawing/2014/main" id="{94C819CC-A5E5-2B4C-AFAD-B578B5DE37CA}"/>
              </a:ext>
            </a:extLst>
          </p:cNvPr>
          <p:cNvPicPr>
            <a:picLocks noChangeAspect="1"/>
          </p:cNvPicPr>
          <p:nvPr/>
        </p:nvPicPr>
        <p:blipFill>
          <a:blip r:embed="rId2"/>
          <a:stretch>
            <a:fillRect/>
          </a:stretch>
        </p:blipFill>
        <p:spPr>
          <a:xfrm>
            <a:off x="6719367" y="2208499"/>
            <a:ext cx="4788505" cy="3708744"/>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42005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99742D-42C5-40AF-859D-DB65AAE098CA}"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15/02/2026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3112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Objectives</a:t>
            </a:r>
            <a:endParaRPr kumimoji="0" lang="en-US" altLang="zh-CN" sz="3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40523" y="1574094"/>
            <a:ext cx="11710954" cy="379669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Posterior pituitary</a:t>
            </a: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anatomy</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Type of hormones that released by pp.</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Oxytocin</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Mechanism of oxytocin action</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Kidney physiology</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Antidiuretic hormone </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Mechanism of ADH action</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313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F553B15-E4ED-7C3B-884B-D402F1D2E189}"/>
              </a:ext>
            </a:extLst>
          </p:cNvPr>
          <p:cNvSpPr>
            <a:spLocks noGrp="1"/>
          </p:cNvSpPr>
          <p:nvPr>
            <p:ph type="title"/>
          </p:nvPr>
        </p:nvSpPr>
        <p:spPr>
          <a:xfrm>
            <a:off x="589560" y="856180"/>
            <a:ext cx="4560584" cy="1128068"/>
          </a:xfrm>
        </p:spPr>
        <p:txBody>
          <a:bodyPr anchor="ctr">
            <a:normAutofit/>
          </a:bodyPr>
          <a:lstStyle/>
          <a:p>
            <a:r>
              <a:rPr lang="en-US" sz="3700"/>
              <a:t>Glomerular Filtration Process</a:t>
            </a:r>
          </a:p>
        </p:txBody>
      </p:sp>
      <p:grpSp>
        <p:nvGrpSpPr>
          <p:cNvPr id="1033" name="Group 103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34" name="Rectangle 10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35" name="Rectangle 10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037" name="Rectangle 103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Rectangle 1">
            <a:extLst>
              <a:ext uri="{FF2B5EF4-FFF2-40B4-BE49-F238E27FC236}">
                <a16:creationId xmlns:a16="http://schemas.microsoft.com/office/drawing/2014/main" id="{A34F9B34-4F36-367A-AD6B-202621F78CF6}"/>
              </a:ext>
            </a:extLst>
          </p:cNvPr>
          <p:cNvSpPr>
            <a:spLocks noGrp="1" noChangeArrowheads="1"/>
          </p:cNvSpPr>
          <p:nvPr>
            <p:ph idx="1"/>
          </p:nvPr>
        </p:nvSpPr>
        <p:spPr bwMode="auto">
          <a:xfrm>
            <a:off x="159341" y="1676401"/>
            <a:ext cx="5526468" cy="463369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fontScale="92500" lnSpcReduction="10000"/>
          </a:bodyPr>
          <a:lstStyle/>
          <a:p>
            <a:pPr marL="0" marR="0" lvl="0" indent="0" algn="just" defTabSz="914400" rtl="0" eaLnBrk="0" fontAlgn="base" latinLnBrk="0" hangingPunct="0">
              <a:lnSpc>
                <a:spcPct val="150000"/>
              </a:lnSpc>
              <a:spcBef>
                <a:spcPct val="0"/>
              </a:spcBef>
              <a:spcAft>
                <a:spcPts val="600"/>
              </a:spcAft>
              <a:buClrTx/>
              <a:buSzTx/>
              <a:buFontTx/>
              <a:buNone/>
              <a:tabLst/>
            </a:pPr>
            <a:endParaRPr kumimoji="0" lang="en-US" altLang="en-US" sz="2000" b="0" i="0" u="none" strike="noStrike" cap="none" normalizeH="0" baseline="0" dirty="0">
              <a:ln>
                <a:noFill/>
              </a:ln>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Ultrafiltration is the process by which plasma is filtered across the glomerular capillary wall into Bowman's space.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Glomerular Filtration Rate (GFR) is approximately 125 mL/min in humans.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Renal plasma flow is about 600 mL/min.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The filtration fraction (GFR/renal plasma flow) is roughly 20%, meaning about 20% of the plasma entering the kidney is filtered. </a:t>
            </a:r>
          </a:p>
        </p:txBody>
      </p:sp>
      <p:sp>
        <p:nvSpPr>
          <p:cNvPr id="1039" name="Rectangle 103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41" name="Rectangle 104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26" name="Picture 2" descr="Filtration in the nephron occurs from the blood in the glomerulus into the lumen of the tubule at the Bowman’s capsule. Reabsorption of substances occurs from the lumen of the tubule into the blood and this occurs at the proximal tubule, loop of henle, distal tubule and collecting duct. Secretion is the movement of substances from the blood into the lumen of the tubule to be excreted and this occurs at the proximal tubule, distal tubule and collecting duct. Excretion is the movement of substances from the lumen of the tubule to the external environment and this occurs at the end of the collecting duct.">
            <a:extLst>
              <a:ext uri="{FF2B5EF4-FFF2-40B4-BE49-F238E27FC236}">
                <a16:creationId xmlns:a16="http://schemas.microsoft.com/office/drawing/2014/main" id="{4EDD2A02-9D1A-C909-8A22-A4A9EDB837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4047" r="18584"/>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160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3D62B9CC-0CA3-3A84-CA18-D652736D1E61}"/>
              </a:ext>
            </a:extLst>
          </p:cNvPr>
          <p:cNvSpPr>
            <a:spLocks noGrp="1"/>
          </p:cNvSpPr>
          <p:nvPr>
            <p:ph type="title"/>
          </p:nvPr>
        </p:nvSpPr>
        <p:spPr>
          <a:xfrm>
            <a:off x="1137034" y="609597"/>
            <a:ext cx="9392421" cy="1330841"/>
          </a:xfrm>
        </p:spPr>
        <p:txBody>
          <a:bodyPr>
            <a:normAutofit/>
          </a:bodyPr>
          <a:lstStyle/>
          <a:p>
            <a:r>
              <a:rPr lang="en-US" dirty="0"/>
              <a:t>Permeability of the Filtration Barrier</a:t>
            </a:r>
          </a:p>
        </p:txBody>
      </p:sp>
      <p:sp>
        <p:nvSpPr>
          <p:cNvPr id="4" name="Rectangle 1">
            <a:extLst>
              <a:ext uri="{FF2B5EF4-FFF2-40B4-BE49-F238E27FC236}">
                <a16:creationId xmlns:a16="http://schemas.microsoft.com/office/drawing/2014/main" id="{C45D62AB-05B8-B15D-5037-18A2D3AC2FD8}"/>
              </a:ext>
            </a:extLst>
          </p:cNvPr>
          <p:cNvSpPr>
            <a:spLocks noGrp="1" noChangeArrowheads="1"/>
          </p:cNvSpPr>
          <p:nvPr>
            <p:ph idx="1"/>
          </p:nvPr>
        </p:nvSpPr>
        <p:spPr bwMode="auto">
          <a:xfrm>
            <a:off x="315685" y="1763486"/>
            <a:ext cx="6403681" cy="43526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algn="just" defTabSz="914400" rtl="0" eaLnBrk="0" fontAlgn="base" latinLnBrk="0" hangingPunct="0">
              <a:lnSpc>
                <a:spcPct val="150000"/>
              </a:lnSpc>
              <a:spcBef>
                <a:spcPct val="0"/>
              </a:spcBef>
              <a:spcAft>
                <a:spcPts val="600"/>
              </a:spcAft>
              <a:buClrTx/>
              <a:buSzTx/>
              <a:buFontTx/>
              <a:buNone/>
              <a:tabLst/>
            </a:pPr>
            <a:endParaRPr kumimoji="0" lang="en-US" altLang="en-US" sz="1700" b="0" i="0" u="none" strike="noStrike" cap="none" normalizeH="0" baseline="0" dirty="0">
              <a:ln>
                <a:noFill/>
              </a:ln>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1700" b="0" i="0" u="none" strike="noStrike" cap="none" normalizeH="0" baseline="0" dirty="0">
                <a:ln>
                  <a:noFill/>
                </a:ln>
                <a:effectLst/>
                <a:latin typeface="Arial" panose="020B0604020202020204" pitchFamily="34" charset="0"/>
              </a:rPr>
              <a:t>The filtration barrier is selectively permeable based on molecular size and charge.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1700" b="0" i="0" u="none" strike="noStrike" cap="none" normalizeH="0" baseline="0" dirty="0">
                <a:ln>
                  <a:noFill/>
                </a:ln>
                <a:effectLst/>
                <a:latin typeface="Arial" panose="020B0604020202020204" pitchFamily="34" charset="0"/>
              </a:rPr>
              <a:t>Substances with molecular weights &lt;7000 Da pass freely.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1700" b="0" i="0" u="none" strike="noStrike" cap="none" normalizeH="0" baseline="0" dirty="0">
                <a:ln>
                  <a:noFill/>
                </a:ln>
                <a:effectLst/>
                <a:latin typeface="Arial" panose="020B0604020202020204" pitchFamily="34" charset="0"/>
              </a:rPr>
              <a:t>Molecules between 7000-70,000 Da are increasingly restricted.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1700" b="0" i="0" u="none" strike="noStrike" cap="none" normalizeH="0" baseline="0" dirty="0">
                <a:ln>
                  <a:noFill/>
                </a:ln>
                <a:effectLst/>
                <a:latin typeface="Arial" panose="020B0604020202020204" pitchFamily="34" charset="0"/>
              </a:rPr>
              <a:t>Molecules &gt;70,000 Da are rarely filtered.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1700" b="0" i="0" u="none" strike="noStrike" cap="none" normalizeH="0" baseline="0" dirty="0">
                <a:ln>
                  <a:noFill/>
                </a:ln>
                <a:effectLst/>
                <a:latin typeface="Arial" panose="020B0604020202020204" pitchFamily="34" charset="0"/>
              </a:rPr>
              <a:t>Negatively charged molecules are further restricted due to the negative charges in the basement membrane.</a:t>
            </a:r>
          </a:p>
        </p:txBody>
      </p:sp>
      <p:pic>
        <p:nvPicPr>
          <p:cNvPr id="3" name="Picture 2" descr="Diagram of a human body&#10;&#10;Description automatically generated">
            <a:extLst>
              <a:ext uri="{FF2B5EF4-FFF2-40B4-BE49-F238E27FC236}">
                <a16:creationId xmlns:a16="http://schemas.microsoft.com/office/drawing/2014/main" id="{1ACDB6EB-848E-BA9A-A772-BF97F7C3F163}"/>
              </a:ext>
            </a:extLst>
          </p:cNvPr>
          <p:cNvPicPr>
            <a:picLocks noChangeAspect="1"/>
          </p:cNvPicPr>
          <p:nvPr/>
        </p:nvPicPr>
        <p:blipFill>
          <a:blip r:embed="rId2"/>
          <a:stretch>
            <a:fillRect/>
          </a:stretch>
        </p:blipFill>
        <p:spPr>
          <a:xfrm>
            <a:off x="6719367" y="2208499"/>
            <a:ext cx="4788505" cy="3708744"/>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19631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0FBE7D-91B7-E966-656F-2DD1F51B7C2A}"/>
              </a:ext>
            </a:extLst>
          </p:cNvPr>
          <p:cNvPicPr>
            <a:picLocks noChangeAspect="1"/>
          </p:cNvPicPr>
          <p:nvPr/>
        </p:nvPicPr>
        <p:blipFill>
          <a:blip r:embed="rId2">
            <a:duotone>
              <a:schemeClr val="bg2">
                <a:shade val="45000"/>
                <a:satMod val="135000"/>
              </a:schemeClr>
              <a:prstClr val="white"/>
            </a:duotone>
          </a:blip>
          <a:srcRect t="1573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CB3C751-58C3-D3B0-6BEB-952E481D50F1}"/>
              </a:ext>
            </a:extLst>
          </p:cNvPr>
          <p:cNvSpPr>
            <a:spLocks noGrp="1"/>
          </p:cNvSpPr>
          <p:nvPr>
            <p:ph type="title"/>
          </p:nvPr>
        </p:nvSpPr>
        <p:spPr>
          <a:xfrm>
            <a:off x="838200" y="365125"/>
            <a:ext cx="10515600" cy="1325563"/>
          </a:xfrm>
        </p:spPr>
        <p:txBody>
          <a:bodyPr>
            <a:normAutofit/>
          </a:bodyPr>
          <a:lstStyle/>
          <a:p>
            <a:r>
              <a:rPr lang="en-US" dirty="0"/>
              <a:t>Factors Determining GFR - Arteriolar Resistance</a:t>
            </a:r>
          </a:p>
        </p:txBody>
      </p:sp>
      <p:graphicFrame>
        <p:nvGraphicFramePr>
          <p:cNvPr id="6" name="Rectangle 1">
            <a:extLst>
              <a:ext uri="{FF2B5EF4-FFF2-40B4-BE49-F238E27FC236}">
                <a16:creationId xmlns:a16="http://schemas.microsoft.com/office/drawing/2014/main" id="{6E132A8B-18FE-A679-5F01-C16A08D658D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2718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94E0658A-88B6-9B94-E98D-95E401C40C66}"/>
              </a:ext>
            </a:extLst>
          </p:cNvPr>
          <p:cNvSpPr>
            <a:spLocks noGrp="1"/>
          </p:cNvSpPr>
          <p:nvPr>
            <p:ph type="title"/>
          </p:nvPr>
        </p:nvSpPr>
        <p:spPr>
          <a:xfrm>
            <a:off x="479394" y="1070800"/>
            <a:ext cx="3939688" cy="5583126"/>
          </a:xfrm>
        </p:spPr>
        <p:txBody>
          <a:bodyPr>
            <a:normAutofit/>
          </a:bodyPr>
          <a:lstStyle/>
          <a:p>
            <a:pPr algn="r"/>
            <a:r>
              <a:rPr lang="en-US" sz="6800"/>
              <a:t>Regulation of GFR - Other Factors</a:t>
            </a:r>
          </a:p>
        </p:txBody>
      </p:sp>
      <p:cxnSp>
        <p:nvCxnSpPr>
          <p:cNvPr id="15" name="Straight Connector 14">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6" name="Rectangle 1">
            <a:extLst>
              <a:ext uri="{FF2B5EF4-FFF2-40B4-BE49-F238E27FC236}">
                <a16:creationId xmlns:a16="http://schemas.microsoft.com/office/drawing/2014/main" id="{05B375BB-C3F3-09BC-90E1-35B4370BD710}"/>
              </a:ext>
            </a:extLst>
          </p:cNvPr>
          <p:cNvGraphicFramePr>
            <a:graphicFrameLocks noGrp="1"/>
          </p:cNvGraphicFramePr>
          <p:nvPr>
            <p:ph idx="1"/>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5889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E34291-B029-4267-A255-4E3895A6610C}"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15/02/2026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5980" y="209613"/>
            <a:ext cx="10796660"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Posterior pituitary gland hormone –Antidiuretic hormone </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3.5. The Collecting Ducts">
            <a:extLst>
              <a:ext uri="{FF2B5EF4-FFF2-40B4-BE49-F238E27FC236}">
                <a16:creationId xmlns:a16="http://schemas.microsoft.com/office/drawing/2014/main" id="{47C70AD6-CF59-4DB9-9CDF-963AF32948C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219200"/>
            <a:ext cx="7528706" cy="5078317"/>
          </a:xfrm>
          <a:prstGeom prst="rect">
            <a:avLst/>
          </a:prstGeom>
          <a:noFill/>
        </p:spPr>
      </p:pic>
    </p:spTree>
    <p:extLst>
      <p:ext uri="{BB962C8B-B14F-4D97-AF65-F5344CB8AC3E}">
        <p14:creationId xmlns:p14="http://schemas.microsoft.com/office/powerpoint/2010/main" val="3980165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45" name="Rectangle 26640">
            <a:extLst>
              <a:ext uri="{FF2B5EF4-FFF2-40B4-BE49-F238E27FC236}">
                <a16:creationId xmlns:a16="http://schemas.microsoft.com/office/drawing/2014/main" id="{50367A81-30BE-4382-AC54-91DE34827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3E8F74-E6EA-E49E-909F-F058E08945DB}"/>
              </a:ext>
            </a:extLst>
          </p:cNvPr>
          <p:cNvSpPr>
            <a:spLocks noGrp="1"/>
          </p:cNvSpPr>
          <p:nvPr>
            <p:ph type="ctrTitle" sz="quarter"/>
          </p:nvPr>
        </p:nvSpPr>
        <p:spPr>
          <a:xfrm>
            <a:off x="636805" y="640080"/>
            <a:ext cx="3378099" cy="3034857"/>
          </a:xfrm>
        </p:spPr>
        <p:txBody>
          <a:bodyPr anchor="b">
            <a:normAutofit/>
          </a:bodyPr>
          <a:lstStyle/>
          <a:p>
            <a:pPr>
              <a:defRPr/>
            </a:pPr>
            <a:r>
              <a:rPr lang="en-US" sz="4400" b="1">
                <a:solidFill>
                  <a:schemeClr val="tx1"/>
                </a:solidFill>
              </a:rPr>
              <a:t>ANTIDIURETIC HORMONE</a:t>
            </a:r>
          </a:p>
        </p:txBody>
      </p:sp>
      <p:cxnSp>
        <p:nvCxnSpPr>
          <p:cNvPr id="26646" name="Straight Connector 26642">
            <a:extLst>
              <a:ext uri="{FF2B5EF4-FFF2-40B4-BE49-F238E27FC236}">
                <a16:creationId xmlns:a16="http://schemas.microsoft.com/office/drawing/2014/main" id="{58E55502-A21B-4709-B554-098027577A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6627" name="Picture 2" descr="Diagram of a diagram showing the effects of adhd&#10;&#10;Description automatically generated">
            <a:extLst>
              <a:ext uri="{FF2B5EF4-FFF2-40B4-BE49-F238E27FC236}">
                <a16:creationId xmlns:a16="http://schemas.microsoft.com/office/drawing/2014/main" id="{5EB184AB-D2CE-21C5-2525-AA34003DA544}"/>
              </a:ext>
            </a:extLst>
          </p:cNvPr>
          <p:cNvPicPr>
            <a:picLocks noChangeAspect="1"/>
          </p:cNvPicPr>
          <p:nvPr/>
        </p:nvPicPr>
        <p:blipFill>
          <a:blip r:embed="rId2">
            <a:extLst>
              <a:ext uri="{28A0092B-C50C-407E-A947-70E740481C1C}">
                <a14:useLocalDpi xmlns:a14="http://schemas.microsoft.com/office/drawing/2010/main" val="0"/>
              </a:ext>
            </a:extLst>
          </a:blip>
          <a:srcRect l="23334" r="24167"/>
          <a:stretch>
            <a:fillRect/>
          </a:stretch>
        </p:blipFill>
        <p:spPr bwMode="auto">
          <a:xfrm>
            <a:off x="6150903" y="640080"/>
            <a:ext cx="3905097" cy="55788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590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2" name="Picture 5">
            <a:extLst>
              <a:ext uri="{FF2B5EF4-FFF2-40B4-BE49-F238E27FC236}">
                <a16:creationId xmlns:a16="http://schemas.microsoft.com/office/drawing/2014/main" id="{AB2AEC76-25F8-1B5D-28EC-F15B5E102E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178745" y="321734"/>
            <a:ext cx="3983677" cy="2905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0" name="Picture 3">
            <a:extLst>
              <a:ext uri="{FF2B5EF4-FFF2-40B4-BE49-F238E27FC236}">
                <a16:creationId xmlns:a16="http://schemas.microsoft.com/office/drawing/2014/main" id="{24168AA5-91B9-78B9-D188-4261F8000E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286243" y="3631096"/>
            <a:ext cx="3768680" cy="27605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5" name="Rectangle 27656">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27666" name="Rectangle 27658">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pic>
        <p:nvPicPr>
          <p:cNvPr id="27651" name="Picture 4">
            <a:extLst>
              <a:ext uri="{FF2B5EF4-FFF2-40B4-BE49-F238E27FC236}">
                <a16:creationId xmlns:a16="http://schemas.microsoft.com/office/drawing/2014/main" id="{E18F75F3-A620-60CC-EB1C-DAE39AF5D2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308034" y="462419"/>
            <a:ext cx="5426764" cy="57885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334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81" name="Rectangle 28680">
            <a:extLst>
              <a:ext uri="{FF2B5EF4-FFF2-40B4-BE49-F238E27FC236}">
                <a16:creationId xmlns:a16="http://schemas.microsoft.com/office/drawing/2014/main" id="{E4EA111D-2DA5-48E1-8743-074272148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48D898B7-FB3F-FD8B-FF2E-6478BBD355FB}"/>
              </a:ext>
            </a:extLst>
          </p:cNvPr>
          <p:cNvSpPr>
            <a:spLocks noGrp="1"/>
          </p:cNvSpPr>
          <p:nvPr>
            <p:ph type="ctrTitle" sz="quarter"/>
          </p:nvPr>
        </p:nvSpPr>
        <p:spPr>
          <a:xfrm>
            <a:off x="457200" y="4960137"/>
            <a:ext cx="7772400" cy="1463040"/>
          </a:xfrm>
        </p:spPr>
        <p:txBody>
          <a:bodyPr>
            <a:normAutofit/>
          </a:bodyPr>
          <a:lstStyle/>
          <a:p>
            <a:pPr>
              <a:defRPr/>
            </a:pPr>
            <a:r>
              <a:rPr lang="en-US" b="1">
                <a:solidFill>
                  <a:srgbClr val="FFFFFF"/>
                </a:solidFill>
              </a:rPr>
              <a:t>ADH RECEPTOR</a:t>
            </a:r>
          </a:p>
        </p:txBody>
      </p:sp>
      <p:sp useBgFill="1">
        <p:nvSpPr>
          <p:cNvPr id="28683" name="Rectangle 28682">
            <a:extLst>
              <a:ext uri="{FF2B5EF4-FFF2-40B4-BE49-F238E27FC236}">
                <a16:creationId xmlns:a16="http://schemas.microsoft.com/office/drawing/2014/main" id="{CC3E0D83-DD03-4ED7-87E9-55C61B436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pic>
        <p:nvPicPr>
          <p:cNvPr id="28675" name="Picture 2">
            <a:extLst>
              <a:ext uri="{FF2B5EF4-FFF2-40B4-BE49-F238E27FC236}">
                <a16:creationId xmlns:a16="http://schemas.microsoft.com/office/drawing/2014/main" id="{64783120-F621-CF79-8FEE-79ACFF1C42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61886" y="826754"/>
            <a:ext cx="5141590" cy="32250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685" name="Straight Connector 28684">
            <a:extLst>
              <a:ext uri="{FF2B5EF4-FFF2-40B4-BE49-F238E27FC236}">
                <a16:creationId xmlns:a16="http://schemas.microsoft.com/office/drawing/2014/main" id="{0FD4161B-FC48-4300-B6EC-B7CE595F0C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60141" y="822682"/>
            <a:ext cx="0" cy="29260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8676" name="Picture 3">
            <a:extLst>
              <a:ext uri="{FF2B5EF4-FFF2-40B4-BE49-F238E27FC236}">
                <a16:creationId xmlns:a16="http://schemas.microsoft.com/office/drawing/2014/main" id="{71F2C436-46D2-0C5E-87C1-2E8A6AA8E048}"/>
              </a:ext>
            </a:extLst>
          </p:cNvPr>
          <p:cNvPicPr>
            <a:picLocks noChangeAspect="1"/>
          </p:cNvPicPr>
          <p:nvPr/>
        </p:nvPicPr>
        <p:blipFill>
          <a:blip r:embed="rId3">
            <a:extLst>
              <a:ext uri="{28A0092B-C50C-407E-A947-70E740481C1C}">
                <a14:useLocalDpi xmlns:a14="http://schemas.microsoft.com/office/drawing/2010/main" val="0"/>
              </a:ext>
            </a:extLst>
          </a:blip>
          <a:srcRect l="2499" t="27779" r="7500" b="5556"/>
          <a:stretch>
            <a:fillRect/>
          </a:stretch>
        </p:blipFill>
        <p:spPr bwMode="auto">
          <a:xfrm>
            <a:off x="5644555" y="688395"/>
            <a:ext cx="6319229" cy="35017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687" name="Straight Connector 28686">
            <a:extLst>
              <a:ext uri="{FF2B5EF4-FFF2-40B4-BE49-F238E27FC236}">
                <a16:creationId xmlns:a16="http://schemas.microsoft.com/office/drawing/2014/main" id="{DF16733C-CFE0-49BB-836F-F4554EE7DC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382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A3D53-038C-A3B8-5FF3-6CFC46CC86E3}"/>
              </a:ext>
            </a:extLst>
          </p:cNvPr>
          <p:cNvSpPr>
            <a:spLocks noGrp="1"/>
          </p:cNvSpPr>
          <p:nvPr>
            <p:ph type="ctrTitle" sz="quarter"/>
          </p:nvPr>
        </p:nvSpPr>
        <p:spPr/>
        <p:txBody>
          <a:bodyPr/>
          <a:lstStyle/>
          <a:p>
            <a:pPr>
              <a:defRPr/>
            </a:pPr>
            <a:endParaRPr lang="en-US"/>
          </a:p>
        </p:txBody>
      </p:sp>
      <p:pic>
        <p:nvPicPr>
          <p:cNvPr id="29699" name="Picture 2">
            <a:extLst>
              <a:ext uri="{FF2B5EF4-FFF2-40B4-BE49-F238E27FC236}">
                <a16:creationId xmlns:a16="http://schemas.microsoft.com/office/drawing/2014/main" id="{0B069AD3-F56D-65C5-FB94-D296C2561A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542925"/>
            <a:ext cx="8648700"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313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BD3D2-BEF3-694E-BCCA-943A4CB23CB7}"/>
              </a:ext>
            </a:extLst>
          </p:cNvPr>
          <p:cNvSpPr>
            <a:spLocks noGrp="1"/>
          </p:cNvSpPr>
          <p:nvPr>
            <p:ph type="title"/>
          </p:nvPr>
        </p:nvSpPr>
        <p:spPr>
          <a:xfrm>
            <a:off x="1043631" y="809898"/>
            <a:ext cx="9942716" cy="1554480"/>
          </a:xfrm>
        </p:spPr>
        <p:txBody>
          <a:bodyPr anchor="ctr">
            <a:normAutofit/>
          </a:bodyPr>
          <a:lstStyle/>
          <a:p>
            <a:r>
              <a:rPr lang="en-US" sz="4800">
                <a:latin typeface="Arial Rounded MT Bold" panose="020F0704030504030204" pitchFamily="34" charset="77"/>
              </a:rPr>
              <a:t>References</a:t>
            </a:r>
          </a:p>
        </p:txBody>
      </p:sp>
      <p:sp>
        <p:nvSpPr>
          <p:cNvPr id="3" name="Content Placeholder 2">
            <a:extLst>
              <a:ext uri="{FF2B5EF4-FFF2-40B4-BE49-F238E27FC236}">
                <a16:creationId xmlns:a16="http://schemas.microsoft.com/office/drawing/2014/main" id="{144DA719-D71E-6746-824E-F14D09B8A513}"/>
              </a:ext>
            </a:extLst>
          </p:cNvPr>
          <p:cNvSpPr>
            <a:spLocks noGrp="1"/>
          </p:cNvSpPr>
          <p:nvPr>
            <p:ph idx="1"/>
          </p:nvPr>
        </p:nvSpPr>
        <p:spPr>
          <a:xfrm>
            <a:off x="1045028" y="3017522"/>
            <a:ext cx="9941319" cy="3124658"/>
          </a:xfrm>
        </p:spPr>
        <p:txBody>
          <a:bodyPr vert="horz" lIns="91440" tIns="45720" rIns="91440" bIns="45720" rtlCol="0" anchor="ctr">
            <a:normAutofit/>
          </a:bodyPr>
          <a:lstStyle/>
          <a:p>
            <a:pPr lvl="0"/>
            <a:r>
              <a:rPr lang="en-US" sz="1900" b="0" i="0">
                <a:effectLst/>
                <a:latin typeface="Arial" panose="020B0604020202020204" pitchFamily="34" charset="0"/>
              </a:rPr>
              <a:t>Greenstein B. &amp; Wood D. F. (2011). The endocrine system at a glance (3rd ed.). Wiley-Blackwell</a:t>
            </a:r>
          </a:p>
          <a:p>
            <a:pPr lvl="0"/>
            <a:r>
              <a:rPr lang="en-US" sz="1900" b="0" i="0">
                <a:effectLst/>
                <a:latin typeface="Arial" panose="020B0604020202020204" pitchFamily="34" charset="0"/>
              </a:rPr>
              <a:t>Melmed S. Auchus R. J. Goldfine A. B. Koenig R. Rosen C. J. &amp; Williams R. H. (2020). Williams textbook of endocrinology (14th ed.). Elsevier. Boron W. F. &amp; Boulpaep E. L. (2021). </a:t>
            </a:r>
          </a:p>
          <a:p>
            <a:pPr lvl="0"/>
            <a:r>
              <a:rPr lang="en-US" sz="1900" b="0" i="0">
                <a:effectLst/>
                <a:latin typeface="Arial" panose="020B0604020202020204" pitchFamily="34" charset="0"/>
              </a:rPr>
              <a:t>Boron &amp; boulpaep concise medical physiology. Elsevier. Barrett K. E. Barman S. M. Yuan J. X.-J. &amp; Brooks H. (2019). </a:t>
            </a:r>
          </a:p>
          <a:p>
            <a:pPr lvl="0"/>
            <a:r>
              <a:rPr lang="en-US" sz="1900" b="0" i="0">
                <a:effectLst/>
                <a:latin typeface="Arial" panose="020B0604020202020204" pitchFamily="34" charset="0"/>
              </a:rPr>
              <a:t>Ganong's review of medical physiology (review questions) (26th ed.). McGraw-Hill Education LLC Molina P. E. (2018). Endocrine physiology (Fifth). McGraw-Hill Education.</a:t>
            </a:r>
            <a:endParaRPr lang="en-US" sz="1900"/>
          </a:p>
          <a:p>
            <a:endParaRPr lang="en-US" sz="1900"/>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D456F22-AA54-1E82-16A6-26778F087DF7}"/>
              </a:ext>
            </a:extLst>
          </p:cNvPr>
          <p:cNvSpPr>
            <a:spLocks noGrp="1"/>
          </p:cNvSpPr>
          <p:nvPr>
            <p:ph type="dt" sz="half" idx="10"/>
          </p:nvPr>
        </p:nvSpPr>
        <p:spPr>
          <a:xfrm>
            <a:off x="838200" y="6492240"/>
            <a:ext cx="2743200" cy="365125"/>
          </a:xfrm>
        </p:spPr>
        <p:txBody>
          <a:bodyPr>
            <a:normAutofit/>
          </a:bodyPr>
          <a:lstStyle/>
          <a:p>
            <a:pPr>
              <a:spcAft>
                <a:spcPts val="600"/>
              </a:spcAft>
            </a:pPr>
            <a:fld id="{EF1E40BF-0304-413B-988A-330DC4DFFD88}" type="datetime1">
              <a:rPr lang="en-GB" smtClean="0"/>
              <a:t>15/02/2026</a:t>
            </a:fld>
            <a:endParaRPr lang="en-US"/>
          </a:p>
        </p:txBody>
      </p:sp>
      <p:sp>
        <p:nvSpPr>
          <p:cNvPr id="5" name="Footer Placeholder 4">
            <a:extLst>
              <a:ext uri="{FF2B5EF4-FFF2-40B4-BE49-F238E27FC236}">
                <a16:creationId xmlns:a16="http://schemas.microsoft.com/office/drawing/2014/main" id="{FB91057D-F424-BE3C-623E-544300092D55}"/>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Zhikal Omar Khudhur</a:t>
            </a:r>
          </a:p>
        </p:txBody>
      </p:sp>
      <p:sp>
        <p:nvSpPr>
          <p:cNvPr id="6" name="Slide Number Placeholder 5">
            <a:extLst>
              <a:ext uri="{FF2B5EF4-FFF2-40B4-BE49-F238E27FC236}">
                <a16:creationId xmlns:a16="http://schemas.microsoft.com/office/drawing/2014/main" id="{906FEF49-E28C-F4B2-65DF-55E7C41F8F82}"/>
              </a:ext>
            </a:extLst>
          </p:cNvPr>
          <p:cNvSpPr>
            <a:spLocks noGrp="1"/>
          </p:cNvSpPr>
          <p:nvPr>
            <p:ph type="sldNum" sz="quarter" idx="12"/>
          </p:nvPr>
        </p:nvSpPr>
        <p:spPr>
          <a:xfrm>
            <a:off x="8610600" y="6492240"/>
            <a:ext cx="2743200" cy="365125"/>
          </a:xfrm>
        </p:spPr>
        <p:txBody>
          <a:bodyPr>
            <a:normAutofit/>
          </a:bodyPr>
          <a:lstStyle/>
          <a:p>
            <a:pPr>
              <a:spcAft>
                <a:spcPts val="600"/>
              </a:spcAft>
            </a:pPr>
            <a:fld id="{6230061B-0EDB-429C-953C-9AA53C3A2E63}" type="slidenum">
              <a:rPr lang="en-US" smtClean="0"/>
              <a:pPr>
                <a:spcAft>
                  <a:spcPts val="600"/>
                </a:spcAft>
              </a:pPr>
              <a:t>29</a:t>
            </a:fld>
            <a:endParaRPr lang="en-US"/>
          </a:p>
        </p:txBody>
      </p:sp>
    </p:spTree>
    <p:extLst>
      <p:ext uri="{BB962C8B-B14F-4D97-AF65-F5344CB8AC3E}">
        <p14:creationId xmlns:p14="http://schemas.microsoft.com/office/powerpoint/2010/main" val="2804339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C76B1A-85EE-40DF-9005-87D8EA0544B0}"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15/02/2026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5980" y="209613"/>
            <a:ext cx="10796660"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Posterior pituitary gland hormone –Oxytocin</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65980" y="1088875"/>
            <a:ext cx="11507860" cy="162059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Oxytocin stimulates contraction of the uterus at the end of pregnancy and stimulates the release of milk from the mammary glands.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As labor begins, the cervix of the uterus is stretched, which generates sensory impulses to the hypothalamus, which in turn stimulates the posterior pituitary to release oxytocin. Oxytocin then causes strong contractions of the smooth muscle (myometrium) of the uterus to bring about delivery of the baby and the placenta.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In addition, when a baby is breast-fed, the sucking of the baby stimulates sensory impulses from the mother’s nipple to the hypothalamus. Nerve impulses from the hypothalamus to the posterior pituitary cause the release of oxytocin, which stimulates the contraction of the smooth muscle cells around the mammary ducts to release milk. </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310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3DA8-8549-7DB9-6F1A-EBE642AFFFD0}"/>
              </a:ext>
            </a:extLst>
          </p:cNvPr>
          <p:cNvSpPr>
            <a:spLocks noGrp="1"/>
          </p:cNvSpPr>
          <p:nvPr>
            <p:ph type="title"/>
          </p:nvPr>
        </p:nvSpPr>
        <p:spPr>
          <a:xfrm>
            <a:off x="838200" y="365125"/>
            <a:ext cx="9997966" cy="1325563"/>
          </a:xfrm>
        </p:spPr>
        <p:txBody>
          <a:bodyPr/>
          <a:lstStyle/>
          <a:p>
            <a:pPr algn="r"/>
            <a:r>
              <a:rPr lang="en-US" dirty="0"/>
              <a:t>Thank you</a:t>
            </a:r>
          </a:p>
        </p:txBody>
      </p:sp>
      <p:pic>
        <p:nvPicPr>
          <p:cNvPr id="3074" name="Picture 2" descr="Thyroid Surgery | Yeditepe Üniversitesi Hastanesi">
            <a:extLst>
              <a:ext uri="{FF2B5EF4-FFF2-40B4-BE49-F238E27FC236}">
                <a16:creationId xmlns:a16="http://schemas.microsoft.com/office/drawing/2014/main" id="{BC8F0F18-A151-D2C2-CFD2-E76DF45BAC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27020"/>
            <a:ext cx="9055763" cy="503098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3248F115-1698-08BD-6E62-78774145CD0B}"/>
              </a:ext>
            </a:extLst>
          </p:cNvPr>
          <p:cNvSpPr>
            <a:spLocks noGrp="1"/>
          </p:cNvSpPr>
          <p:nvPr>
            <p:ph type="dt" sz="half" idx="10"/>
          </p:nvPr>
        </p:nvSpPr>
        <p:spPr/>
        <p:txBody>
          <a:bodyPr/>
          <a:lstStyle/>
          <a:p>
            <a:fld id="{815FD65C-08B1-40FB-B832-7D74182E5AB2}" type="datetime1">
              <a:rPr lang="en-GB" smtClean="0"/>
              <a:t>15/02/2026</a:t>
            </a:fld>
            <a:endParaRPr lang="en-US"/>
          </a:p>
        </p:txBody>
      </p:sp>
      <p:sp>
        <p:nvSpPr>
          <p:cNvPr id="4" name="Footer Placeholder 3">
            <a:extLst>
              <a:ext uri="{FF2B5EF4-FFF2-40B4-BE49-F238E27FC236}">
                <a16:creationId xmlns:a16="http://schemas.microsoft.com/office/drawing/2014/main" id="{F4668D94-D71A-E251-AA1B-BAB79D009DC6}"/>
              </a:ext>
            </a:extLst>
          </p:cNvPr>
          <p:cNvSpPr>
            <a:spLocks noGrp="1"/>
          </p:cNvSpPr>
          <p:nvPr>
            <p:ph type="ftr" sz="quarter" idx="11"/>
          </p:nvPr>
        </p:nvSpPr>
        <p:spPr/>
        <p:txBody>
          <a:bodyPr/>
          <a:lstStyle/>
          <a:p>
            <a:r>
              <a:rPr lang="en-US"/>
              <a:t>Zhikal Omar Khudhur</a:t>
            </a:r>
          </a:p>
        </p:txBody>
      </p:sp>
      <p:sp>
        <p:nvSpPr>
          <p:cNvPr id="5" name="Slide Number Placeholder 4">
            <a:extLst>
              <a:ext uri="{FF2B5EF4-FFF2-40B4-BE49-F238E27FC236}">
                <a16:creationId xmlns:a16="http://schemas.microsoft.com/office/drawing/2014/main" id="{AE53B90B-619B-E87C-8FF1-AF967A7D6D12}"/>
              </a:ext>
            </a:extLst>
          </p:cNvPr>
          <p:cNvSpPr>
            <a:spLocks noGrp="1"/>
          </p:cNvSpPr>
          <p:nvPr>
            <p:ph type="sldNum" sz="quarter" idx="12"/>
          </p:nvPr>
        </p:nvSpPr>
        <p:spPr/>
        <p:txBody>
          <a:bodyPr/>
          <a:lstStyle/>
          <a:p>
            <a:fld id="{6230061B-0EDB-429C-953C-9AA53C3A2E63}" type="slidenum">
              <a:rPr lang="en-US" smtClean="0"/>
              <a:t>30</a:t>
            </a:fld>
            <a:endParaRPr lang="en-US"/>
          </a:p>
        </p:txBody>
      </p:sp>
    </p:spTree>
    <p:extLst>
      <p:ext uri="{BB962C8B-B14F-4D97-AF65-F5344CB8AC3E}">
        <p14:creationId xmlns:p14="http://schemas.microsoft.com/office/powerpoint/2010/main" val="3662415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A047CCAB-5D9C-17CF-3A4C-03B634B4BA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6700" y="1447800"/>
            <a:ext cx="4229100"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a:extLst>
              <a:ext uri="{FF2B5EF4-FFF2-40B4-BE49-F238E27FC236}">
                <a16:creationId xmlns:a16="http://schemas.microsoft.com/office/drawing/2014/main" id="{014B0F3F-7D62-9E76-5426-73E89A6B8E9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3976" y="1295400"/>
            <a:ext cx="4264025"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3166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82DB8A8-3FB5-4660-B4DD-E66C527F4287}"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15/02/2026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5980" y="209613"/>
            <a:ext cx="10796660"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Posterior pituitary gland hormone –Oxytocin</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DD695DB-9142-13CA-DB36-E2B6D662A2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439"/>
          <a:stretch/>
        </p:blipFill>
        <p:spPr bwMode="auto">
          <a:xfrm>
            <a:off x="2981959" y="1013638"/>
            <a:ext cx="6377049" cy="58443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3997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F825-240B-6EC9-735C-CB9A61947744}"/>
              </a:ext>
            </a:extLst>
          </p:cNvPr>
          <p:cNvSpPr>
            <a:spLocks noGrp="1"/>
          </p:cNvSpPr>
          <p:nvPr>
            <p:ph type="ctrTitle" sz="quarter"/>
          </p:nvPr>
        </p:nvSpPr>
        <p:spPr>
          <a:xfrm>
            <a:off x="638881" y="457200"/>
            <a:ext cx="10909640" cy="1368614"/>
          </a:xfrm>
        </p:spPr>
        <p:txBody>
          <a:bodyPr anchor="ctr">
            <a:normAutofit/>
          </a:bodyPr>
          <a:lstStyle/>
          <a:p>
            <a:pPr>
              <a:defRPr/>
            </a:pPr>
            <a:endParaRPr lang="en-US" sz="6600"/>
          </a:p>
        </p:txBody>
      </p:sp>
      <p:pic>
        <p:nvPicPr>
          <p:cNvPr id="25604" name="Picture 3">
            <a:extLst>
              <a:ext uri="{FF2B5EF4-FFF2-40B4-BE49-F238E27FC236}">
                <a16:creationId xmlns:a16="http://schemas.microsoft.com/office/drawing/2014/main" id="{BDA9038B-52B4-8F36-C81B-EFADF2F97D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306145" y="2642616"/>
            <a:ext cx="3642206" cy="3605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
            <a:extLst>
              <a:ext uri="{FF2B5EF4-FFF2-40B4-BE49-F238E27FC236}">
                <a16:creationId xmlns:a16="http://schemas.microsoft.com/office/drawing/2014/main" id="{AD89D76F-7C93-E6AA-96F7-82B427580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439316" y="2642616"/>
            <a:ext cx="5244776" cy="3605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1000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a:extLst>
              <a:ext uri="{FF2B5EF4-FFF2-40B4-BE49-F238E27FC236}">
                <a16:creationId xmlns:a16="http://schemas.microsoft.com/office/drawing/2014/main" id="{1B574A88-860F-8267-83A0-61A74EA5C7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5500" y="908050"/>
            <a:ext cx="47371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a:extLst>
              <a:ext uri="{FF2B5EF4-FFF2-40B4-BE49-F238E27FC236}">
                <a16:creationId xmlns:a16="http://schemas.microsoft.com/office/drawing/2014/main" id="{C7DD0575-5809-1DBD-2E82-038C50300F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3514" y="908050"/>
            <a:ext cx="4319587"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11FE95A-BD12-FEEC-583B-7A908F80FC1F}"/>
              </a:ext>
            </a:extLst>
          </p:cNvPr>
          <p:cNvSpPr txBox="1"/>
          <p:nvPr/>
        </p:nvSpPr>
        <p:spPr>
          <a:xfrm>
            <a:off x="825500" y="546100"/>
            <a:ext cx="10093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Oxytocin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EE36-A083-B5DE-A722-4F3C195D4E7B}"/>
              </a:ext>
            </a:extLst>
          </p:cNvPr>
          <p:cNvSpPr>
            <a:spLocks noGrp="1"/>
          </p:cNvSpPr>
          <p:nvPr>
            <p:ph type="ctrTitle" sz="quarter"/>
          </p:nvPr>
        </p:nvSpPr>
        <p:spPr>
          <a:xfrm>
            <a:off x="1524000" y="17464"/>
            <a:ext cx="3352800" cy="744537"/>
          </a:xfrm>
        </p:spPr>
        <p:txBody>
          <a:bodyPr/>
          <a:lstStyle/>
          <a:p>
            <a:pPr algn="ctr">
              <a:defRPr/>
            </a:pPr>
            <a:r>
              <a:rPr lang="en-US" sz="4400" b="1" dirty="0">
                <a:solidFill>
                  <a:srgbClr val="C00000"/>
                </a:solidFill>
              </a:rPr>
              <a:t>OXYTOCIN</a:t>
            </a:r>
          </a:p>
        </p:txBody>
      </p:sp>
      <p:pic>
        <p:nvPicPr>
          <p:cNvPr id="30723" name="Picture 2">
            <a:extLst>
              <a:ext uri="{FF2B5EF4-FFF2-40B4-BE49-F238E27FC236}">
                <a16:creationId xmlns:a16="http://schemas.microsoft.com/office/drawing/2014/main" id="{DC4628E6-FD59-6C41-81B2-31986745F3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8926" y="914401"/>
            <a:ext cx="3698875"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3">
            <a:extLst>
              <a:ext uri="{FF2B5EF4-FFF2-40B4-BE49-F238E27FC236}">
                <a16:creationId xmlns:a16="http://schemas.microsoft.com/office/drawing/2014/main" id="{977BC9BD-7D85-A702-9508-91D9BD6902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7489" y="0"/>
            <a:ext cx="407193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E095F558-F698-346F-934E-6326BA6C5A73}"/>
              </a:ext>
            </a:extLst>
          </p:cNvPr>
          <p:cNvCxnSpPr>
            <a:stCxn id="30723" idx="3"/>
          </p:cNvCxnSpPr>
          <p:nvPr/>
        </p:nvCxnSpPr>
        <p:spPr>
          <a:xfrm>
            <a:off x="5257800" y="3633788"/>
            <a:ext cx="838200" cy="23812"/>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30726" name="Picture 12">
            <a:extLst>
              <a:ext uri="{FF2B5EF4-FFF2-40B4-BE49-F238E27FC236}">
                <a16:creationId xmlns:a16="http://schemas.microsoft.com/office/drawing/2014/main" id="{12310ABA-1C18-C397-0A60-A661105D9AEA}"/>
              </a:ext>
            </a:extLst>
          </p:cNvPr>
          <p:cNvPicPr>
            <a:picLocks noChangeAspect="1"/>
          </p:cNvPicPr>
          <p:nvPr/>
        </p:nvPicPr>
        <p:blipFill>
          <a:blip r:embed="rId4">
            <a:extLst>
              <a:ext uri="{28A0092B-C50C-407E-A947-70E740481C1C}">
                <a14:useLocalDpi xmlns:a14="http://schemas.microsoft.com/office/drawing/2010/main" val="0"/>
              </a:ext>
            </a:extLst>
          </a:blip>
          <a:srcRect l="11667" r="9167" b="11111"/>
          <a:stretch>
            <a:fillRect/>
          </a:stretch>
        </p:blipFill>
        <p:spPr bwMode="auto">
          <a:xfrm>
            <a:off x="6953250" y="4179888"/>
            <a:ext cx="31813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a:extLst>
              <a:ext uri="{FF2B5EF4-FFF2-40B4-BE49-F238E27FC236}">
                <a16:creationId xmlns:a16="http://schemas.microsoft.com/office/drawing/2014/main" id="{DA24E754-8913-4FFE-175B-71AB50FF6BAA}"/>
              </a:ext>
            </a:extLst>
          </p:cNvPr>
          <p:cNvPicPr>
            <a:picLocks noChangeAspect="1"/>
          </p:cNvPicPr>
          <p:nvPr/>
        </p:nvPicPr>
        <p:blipFill>
          <a:blip r:embed="rId2">
            <a:extLst>
              <a:ext uri="{28A0092B-C50C-407E-A947-70E740481C1C}">
                <a14:useLocalDpi xmlns:a14="http://schemas.microsoft.com/office/drawing/2010/main" val="0"/>
              </a:ext>
            </a:extLst>
          </a:blip>
          <a:srcRect l="37093" b="2179"/>
          <a:stretch>
            <a:fillRect/>
          </a:stretch>
        </p:blipFill>
        <p:spPr bwMode="auto">
          <a:xfrm>
            <a:off x="1524000" y="0"/>
            <a:ext cx="51689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5">
            <a:extLst>
              <a:ext uri="{FF2B5EF4-FFF2-40B4-BE49-F238E27FC236}">
                <a16:creationId xmlns:a16="http://schemas.microsoft.com/office/drawing/2014/main" id="{EBDFBE23-917F-34B7-82D2-798478082E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53163" y="4572000"/>
            <a:ext cx="441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gral">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TotalTime>
  <Words>1202</Words>
  <Application>Microsoft Office PowerPoint</Application>
  <PresentationFormat>Widescreen</PresentationFormat>
  <Paragraphs>158</Paragraphs>
  <Slides>30</Slides>
  <Notes>6</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30</vt:i4>
      </vt:variant>
    </vt:vector>
  </HeadingPairs>
  <TitlesOfParts>
    <vt:vector size="49" baseType="lpstr">
      <vt:lpstr>Aptos</vt:lpstr>
      <vt:lpstr>Aptos Display</vt:lpstr>
      <vt:lpstr>Arial</vt:lpstr>
      <vt:lpstr>Arial Rounded MT Bold</vt:lpstr>
      <vt:lpstr>Calibri</vt:lpstr>
      <vt:lpstr>Calibri Light</vt:lpstr>
      <vt:lpstr>Century Schoolbook</vt:lpstr>
      <vt:lpstr>Franklin Gothic Book</vt:lpstr>
      <vt:lpstr>Garamond</vt:lpstr>
      <vt:lpstr>Times New Roman</vt:lpstr>
      <vt:lpstr>Tw Cen MT</vt:lpstr>
      <vt:lpstr>Tw Cen MT Condensed</vt:lpstr>
      <vt:lpstr>Wingdings</vt:lpstr>
      <vt:lpstr>Wingdings 3</vt:lpstr>
      <vt:lpstr>Office Theme</vt:lpstr>
      <vt:lpstr>SavonVTI</vt:lpstr>
      <vt:lpstr>1_Office</vt:lpstr>
      <vt:lpstr>Integral</vt:lpstr>
      <vt:lpstr>1_Office Theme</vt:lpstr>
      <vt:lpstr>posterior pituitary AND adh </vt:lpstr>
      <vt:lpstr>PowerPoint Presentation</vt:lpstr>
      <vt:lpstr>PowerPoint Presentation</vt:lpstr>
      <vt:lpstr>PowerPoint Presentation</vt:lpstr>
      <vt:lpstr>PowerPoint Presentation</vt:lpstr>
      <vt:lpstr>PowerPoint Presentation</vt:lpstr>
      <vt:lpstr>PowerPoint Presentation</vt:lpstr>
      <vt:lpstr>OXYTOCIN</vt:lpstr>
      <vt:lpstr>PowerPoint Presentation</vt:lpstr>
      <vt:lpstr>PowerPoint Presentation</vt:lpstr>
      <vt:lpstr>OXYTOCIN RECEPTOR</vt:lpstr>
      <vt:lpstr>PowerPoint Presentation</vt:lpstr>
      <vt:lpstr>Introduction to the Renal System</vt:lpstr>
      <vt:lpstr>Structure of the Glomerulus</vt:lpstr>
      <vt:lpstr>Glomerular Cells</vt:lpstr>
      <vt:lpstr>The Filtration Barrier - Overview</vt:lpstr>
      <vt:lpstr>The Filtration Barrier - Endothelium</vt:lpstr>
      <vt:lpstr>The Filtration Barrier - Basement Membrane</vt:lpstr>
      <vt:lpstr>The Filtration Barrier - Podocytes</vt:lpstr>
      <vt:lpstr>Glomerular Filtration Process</vt:lpstr>
      <vt:lpstr>Permeability of the Filtration Barrier</vt:lpstr>
      <vt:lpstr>Factors Determining GFR - Arteriolar Resistance</vt:lpstr>
      <vt:lpstr>Regulation of GFR - Other Factors</vt:lpstr>
      <vt:lpstr>PowerPoint Presentation</vt:lpstr>
      <vt:lpstr>ANTIDIURETIC HORMONE</vt:lpstr>
      <vt:lpstr>PowerPoint Presentation</vt:lpstr>
      <vt:lpstr>ADH RECEPTOR</vt:lpstr>
      <vt:lpstr>PowerPoint Presentation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Zhikal Omar</cp:lastModifiedBy>
  <cp:revision>56</cp:revision>
  <dcterms:created xsi:type="dcterms:W3CDTF">2022-10-25T13:41:35Z</dcterms:created>
  <dcterms:modified xsi:type="dcterms:W3CDTF">2026-02-15T08:23:03Z</dcterms:modified>
</cp:coreProperties>
</file>