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  <p:sldMasterId id="2147483746" r:id="rId5"/>
  </p:sldMasterIdLst>
  <p:notesMasterIdLst>
    <p:notesMasterId r:id="rId9"/>
  </p:notesMasterIdLst>
  <p:sldIdLst>
    <p:sldId id="305" r:id="rId6"/>
    <p:sldId id="258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 autoAdjust="0"/>
    <p:restoredTop sz="96296" autoAdjust="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E1D2D-E1D2-EB4D-B872-60B7945D79A5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C51AE-C483-2D4F-8F27-8D6A8821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6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24B2D-7144-6FD4-AC1E-D6E73FA74D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F9E7AA-F5AB-46AF-56DF-4AE4E8A6BF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5B6C1-C89D-0D53-36DA-790270AAE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409863-4189-4F76-905F-610076335711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F9243-2CE9-FF60-7250-FB500472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60EAC-967B-EC7A-BD3E-A6DDBA125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68CC17-268D-4E58-9573-287208378C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6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54833-B478-917C-C417-EADE000E9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D7AD1B-88A6-AEB0-0DE9-86848EC23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52B6F-12B7-658E-A117-8288211CE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E8BA4-F3AE-4D9D-8198-059970FC86CE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09AB6-22E5-8509-BD01-9C760EE3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4A469-F606-CC9A-F4AA-A5B98D090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639148-2A0D-44AB-AC7F-FEA4FC3668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7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3686E2-C56A-63E9-9109-5133494F3A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F221C-A122-FFE2-35C1-7FC3837F2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CC2A7-CC14-B5EC-ED00-75B4B5FE1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06A9D0-B44B-4397-9914-9FB46A86F8B3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AF553-1F29-BE39-D470-9FB5A6446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460F5-81D1-9CCD-F95C-F4A9D26C7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F76EBE-7020-4051-9DDA-0CBB5F5FEE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04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098467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176483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356088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295864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642685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160342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137144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80399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E371B-EE31-8B0F-4C80-CB8B3D701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5C565-BF09-D115-7D43-8C6D5274F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7C6C3-6036-E38B-E772-F88D335BE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EBF142-0853-4BA7-946D-5380AA7259C7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3F021-4B87-D436-23FB-4D1D35757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8DCF9-C3F7-8178-2EB8-C7248447B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DBBCCD-0910-4691-8EAE-182EB800A6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49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557806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71679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371057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arning Objectives: Vers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title"/>
          </p:nvPr>
        </p:nvSpPr>
        <p:spPr>
          <a:xfrm>
            <a:off x="304800" y="762001"/>
            <a:ext cx="8534400" cy="990599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accent2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LONL"/>
          <p:cNvSpPr>
            <a:spLocks noGrp="1"/>
          </p:cNvSpPr>
          <p:nvPr>
            <p:ph sz="quarter" idx="16" hasCustomPrompt="1"/>
          </p:nvPr>
        </p:nvSpPr>
        <p:spPr>
          <a:xfrm>
            <a:off x="304800" y="1752600"/>
            <a:ext cx="8534400" cy="4495800"/>
          </a:xfrm>
          <a:prstGeom prst="rect">
            <a:avLst/>
          </a:prstGeom>
        </p:spPr>
        <p:txBody>
          <a:bodyPr/>
          <a:lstStyle>
            <a:lvl1pPr marL="514350" indent="-514350">
              <a:buClr>
                <a:schemeClr val="accent2"/>
              </a:buClr>
              <a:buFont typeface="+mj-lt"/>
              <a:buAutoNum type="arabicPeriod"/>
              <a:defRPr sz="2800" b="0" i="0" baseline="0"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2pPr>
            <a:lvl3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3pPr>
            <a:lvl4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4pPr>
            <a:lvl5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5pPr>
          </a:lstStyle>
          <a:p>
            <a:pPr lvl="0"/>
            <a:r>
              <a:rPr lang="en-US" dirty="0"/>
              <a:t>Explain the time value of money and why it is so important in the field of finance.</a:t>
            </a:r>
          </a:p>
          <a:p>
            <a:pPr lvl="0"/>
            <a:r>
              <a:rPr lang="en-US" dirty="0"/>
              <a:t>Explain the concept of future value, including the meaning of the terms principal, simple interest, and compound interest.</a:t>
            </a:r>
          </a:p>
          <a:p>
            <a:pPr lvl="0"/>
            <a:r>
              <a:rPr lang="en-US" dirty="0"/>
              <a:t>Explain the concept of present value, how it relates to future value, and is used to make business decisions.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381250" cy="365125"/>
          </a:xfrm>
          <a:prstGeom prst="rect">
            <a:avLst/>
          </a:prstGeom>
        </p:spPr>
        <p:txBody>
          <a:bodyPr/>
          <a:lstStyle/>
          <a:p>
            <a:fld id="{957104EA-F2AF-1046-9253-EE8D978719B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15098466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for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"/>
          <p:cNvSpPr>
            <a:spLocks noGrp="1"/>
          </p:cNvSpPr>
          <p:nvPr>
            <p:ph type="title" hasCustomPrompt="1"/>
          </p:nvPr>
        </p:nvSpPr>
        <p:spPr>
          <a:xfrm>
            <a:off x="304800" y="762001"/>
            <a:ext cx="8534400" cy="990600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accent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Section or Topic Heading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6"/>
          </p:nvPr>
        </p:nvSpPr>
        <p:spPr>
          <a:xfrm>
            <a:off x="304800" y="17526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Content"/>
          <p:cNvSpPr>
            <a:spLocks noGrp="1"/>
          </p:cNvSpPr>
          <p:nvPr>
            <p:ph sz="quarter" idx="15" hasCustomPrompt="1"/>
          </p:nvPr>
        </p:nvSpPr>
        <p:spPr>
          <a:xfrm>
            <a:off x="304800" y="21336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Font typeface="Arial" charset="0"/>
              <a:buNone/>
              <a:defRPr sz="2000" b="0" i="0" baseline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803275" indent="-450850">
              <a:spcBef>
                <a:spcPts val="1000"/>
              </a:spcBef>
              <a:buFont typeface="+mj-lt"/>
              <a:buAutoNum type="alphaLcPeriod"/>
              <a:tabLst/>
              <a:defRPr sz="2800" b="0" i="0" baseline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2pPr>
          </a:lstStyle>
          <a:p>
            <a:pPr lvl="0"/>
            <a:r>
              <a:rPr lang="en-US" sz="2000" dirty="0"/>
              <a:t>Figure 4.5 Figure title placeholder</a:t>
            </a:r>
          </a:p>
          <a:p>
            <a:pPr lvl="0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  <p:sp>
        <p:nvSpPr>
          <p:cNvPr id="9" name="Content Placeholder 10"/>
          <p:cNvSpPr>
            <a:spLocks noGrp="1"/>
          </p:cNvSpPr>
          <p:nvPr>
            <p:ph sz="quarter" idx="17"/>
          </p:nvPr>
        </p:nvSpPr>
        <p:spPr>
          <a:xfrm>
            <a:off x="304800" y="25908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8"/>
          </p:nvPr>
        </p:nvSpPr>
        <p:spPr>
          <a:xfrm>
            <a:off x="304800" y="2989387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9"/>
          </p:nvPr>
        </p:nvSpPr>
        <p:spPr>
          <a:xfrm>
            <a:off x="304800" y="339676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Content Placeholder 10"/>
          <p:cNvSpPr>
            <a:spLocks noGrp="1"/>
          </p:cNvSpPr>
          <p:nvPr>
            <p:ph sz="quarter" idx="20"/>
          </p:nvPr>
        </p:nvSpPr>
        <p:spPr>
          <a:xfrm>
            <a:off x="304800" y="3795347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4" name="Content Placeholder 10"/>
          <p:cNvSpPr>
            <a:spLocks noGrp="1"/>
          </p:cNvSpPr>
          <p:nvPr>
            <p:ph sz="quarter" idx="21"/>
          </p:nvPr>
        </p:nvSpPr>
        <p:spPr>
          <a:xfrm>
            <a:off x="304800" y="41910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22"/>
          </p:nvPr>
        </p:nvSpPr>
        <p:spPr>
          <a:xfrm>
            <a:off x="304800" y="4589587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Content Placeholder 10"/>
          <p:cNvSpPr>
            <a:spLocks noGrp="1"/>
          </p:cNvSpPr>
          <p:nvPr>
            <p:ph sz="quarter" idx="23"/>
          </p:nvPr>
        </p:nvSpPr>
        <p:spPr>
          <a:xfrm>
            <a:off x="304800" y="499696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7" name="Content Placeholder 10"/>
          <p:cNvSpPr>
            <a:spLocks noGrp="1"/>
          </p:cNvSpPr>
          <p:nvPr>
            <p:ph sz="quarter" idx="24"/>
          </p:nvPr>
        </p:nvSpPr>
        <p:spPr>
          <a:xfrm>
            <a:off x="304800" y="6383216"/>
            <a:ext cx="6858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8167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ctrTitle" hasCustomPrompt="1"/>
          </p:nvPr>
        </p:nvSpPr>
        <p:spPr>
          <a:xfrm>
            <a:off x="332508" y="533399"/>
            <a:ext cx="8470670" cy="1066801"/>
          </a:xfrm>
        </p:spPr>
        <p:txBody>
          <a:bodyPr anchor="t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5" name="Edition">
            <a:extLst>
              <a:ext uri="{FF2B5EF4-FFF2-40B4-BE49-F238E27FC236}">
                <a16:creationId xmlns:a16="http://schemas.microsoft.com/office/drawing/2014/main" id="{B16BE010-E2AD-8943-AA26-A3BD45390A6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32278" y="1758696"/>
            <a:ext cx="8470900" cy="6035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7" name="Author">
            <a:extLst>
              <a:ext uri="{FF2B5EF4-FFF2-40B4-BE49-F238E27FC236}">
                <a16:creationId xmlns:a16="http://schemas.microsoft.com/office/drawing/2014/main" id="{D071BBAD-F08D-AA46-8DDD-B137F9C0B7FA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2278" y="2379778"/>
            <a:ext cx="8470900" cy="6682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14" name="CN">
            <a:extLst>
              <a:ext uri="{FF2B5EF4-FFF2-40B4-BE49-F238E27FC236}">
                <a16:creationId xmlns:a16="http://schemas.microsoft.com/office/drawing/2014/main" id="{7D7AAD37-2105-EA4E-810B-DEF0E8A3B04B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31788" y="3733800"/>
            <a:ext cx="847090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3" name="CT"/>
          <p:cNvSpPr>
            <a:spLocks noGrp="1"/>
          </p:cNvSpPr>
          <p:nvPr>
            <p:ph type="subTitle" idx="1" hasCustomPrompt="1"/>
          </p:nvPr>
        </p:nvSpPr>
        <p:spPr>
          <a:xfrm>
            <a:off x="332508" y="4267200"/>
            <a:ext cx="8470670" cy="2286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Chapter Title</a:t>
            </a:r>
          </a:p>
        </p:txBody>
      </p:sp>
      <p:sp>
        <p:nvSpPr>
          <p:cNvPr id="18" name="Invisible animation alert">
            <a:extLst>
              <a:ext uri="{FF2B5EF4-FFF2-40B4-BE49-F238E27FC236}">
                <a16:creationId xmlns:a16="http://schemas.microsoft.com/office/drawing/2014/main" id="{701DEE96-975A-2A49-BF22-625374CB4B0A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331788" y="6553200"/>
            <a:ext cx="8471390" cy="2778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38328" indent="0">
              <a:buNone/>
              <a:defRPr sz="1200"/>
            </a:lvl2pPr>
            <a:lvl3pPr marL="640080" indent="0">
              <a:buNone/>
              <a:defRPr sz="1200"/>
            </a:lvl3pPr>
            <a:lvl4pPr marL="914400" indent="0">
              <a:buNone/>
              <a:defRPr sz="1200"/>
            </a:lvl4pPr>
            <a:lvl5pPr marL="1188720" indent="0">
              <a:buNone/>
              <a:defRPr sz="1200"/>
            </a:lvl5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2A78E3D0-E07D-7E4F-92F5-2C47C124D0A7}"/>
              </a:ext>
            </a:extLst>
          </p:cNvPr>
          <p:cNvSpPr/>
          <p:nvPr userDrawn="1"/>
        </p:nvSpPr>
        <p:spPr>
          <a:xfrm>
            <a:off x="0" y="304800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79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N">
            <a:extLst>
              <a:ext uri="{FF2B5EF4-FFF2-40B4-BE49-F238E27FC236}">
                <a16:creationId xmlns:a16="http://schemas.microsoft.com/office/drawing/2014/main" id="{D25FCFE5-AC52-324F-B495-E1961647D016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31788" y="228600"/>
            <a:ext cx="8470900" cy="5329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  <a:lvl2pPr marL="338328" indent="0" algn="ctr">
              <a:buNone/>
              <a:defRPr>
                <a:solidFill>
                  <a:schemeClr val="accent1"/>
                </a:solidFill>
              </a:defRPr>
            </a:lvl2pPr>
            <a:lvl3pPr marL="640080" indent="0" algn="ctr">
              <a:buNone/>
              <a:defRPr>
                <a:solidFill>
                  <a:schemeClr val="accent1"/>
                </a:solidFill>
              </a:defRPr>
            </a:lvl3pPr>
            <a:lvl4pPr marL="914400" indent="0" algn="ctr">
              <a:buNone/>
              <a:defRPr>
                <a:solidFill>
                  <a:schemeClr val="accent1"/>
                </a:solidFill>
              </a:defRPr>
            </a:lvl4pPr>
            <a:lvl5pPr marL="1188720" indent="0" algn="ctr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12" name="CT">
            <a:extLst>
              <a:ext uri="{FF2B5EF4-FFF2-40B4-BE49-F238E27FC236}">
                <a16:creationId xmlns:a16="http://schemas.microsoft.com/office/drawing/2014/main" id="{F735601A-B5EA-F54B-BA38-DCB45C4A1328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1788" y="761564"/>
            <a:ext cx="8470900" cy="229688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Click to Edit Chapter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4F7FD46-EC67-CB42-BDEB-4574D29155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3515650"/>
            <a:ext cx="8470670" cy="1513550"/>
          </a:xfrm>
        </p:spPr>
        <p:txBody>
          <a:bodyPr anchor="ctr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14" name="Edition">
            <a:extLst>
              <a:ext uri="{FF2B5EF4-FFF2-40B4-BE49-F238E27FC236}">
                <a16:creationId xmlns:a16="http://schemas.microsoft.com/office/drawing/2014/main" id="{B1132A1D-83C2-484F-8B2B-0AE9CDFA7CE4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31788" y="5029199"/>
            <a:ext cx="8470900" cy="60682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16" name="Author">
            <a:extLst>
              <a:ext uri="{FF2B5EF4-FFF2-40B4-BE49-F238E27FC236}">
                <a16:creationId xmlns:a16="http://schemas.microsoft.com/office/drawing/2014/main" id="{B3E3A9B7-50B3-7146-9DE9-810F099F4CC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31788" y="5811837"/>
            <a:ext cx="8470900" cy="6222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>
                <a:solidFill>
                  <a:schemeClr val="accent2"/>
                </a:solidFill>
              </a:defRPr>
            </a:lvl2pPr>
            <a:lvl3pPr marL="640080" indent="0" algn="ctr">
              <a:buNone/>
              <a:defRPr>
                <a:solidFill>
                  <a:schemeClr val="accent2"/>
                </a:solidFill>
              </a:defRPr>
            </a:lvl3pPr>
            <a:lvl4pPr marL="914400" indent="0" algn="ctr">
              <a:buNone/>
              <a:defRPr>
                <a:solidFill>
                  <a:schemeClr val="accent2"/>
                </a:solidFill>
              </a:defRPr>
            </a:lvl4pPr>
            <a:lvl5pPr marL="1188720" indent="0" algn="ctr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20" name="Invisible animatiton alert">
            <a:extLst>
              <a:ext uri="{FF2B5EF4-FFF2-40B4-BE49-F238E27FC236}">
                <a16:creationId xmlns:a16="http://schemas.microsoft.com/office/drawing/2014/main" id="{E6788316-6FAD-6B42-AF01-ADFDB94DCD09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31788" y="6530484"/>
            <a:ext cx="8470900" cy="2111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B8F71B55-C185-6F4E-A908-375141472C44}"/>
              </a:ext>
            </a:extLst>
          </p:cNvPr>
          <p:cNvSpPr/>
          <p:nvPr userDrawn="1"/>
        </p:nvSpPr>
        <p:spPr>
          <a:xfrm>
            <a:off x="0" y="305845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247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bottom with 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N">
            <a:extLst>
              <a:ext uri="{FF2B5EF4-FFF2-40B4-BE49-F238E27FC236}">
                <a16:creationId xmlns:a16="http://schemas.microsoft.com/office/drawing/2014/main" id="{0BAE0954-7993-BF44-B26B-B5E3A7B6D19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971800" y="228599"/>
            <a:ext cx="5830888" cy="5323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  <a:lvl2pPr marL="338328" indent="0" algn="ctr">
              <a:buNone/>
              <a:defRPr>
                <a:solidFill>
                  <a:schemeClr val="accent1"/>
                </a:solidFill>
              </a:defRPr>
            </a:lvl2pPr>
            <a:lvl3pPr marL="640080" indent="0" algn="ctr">
              <a:buNone/>
              <a:defRPr>
                <a:solidFill>
                  <a:schemeClr val="accent1"/>
                </a:solidFill>
              </a:defRPr>
            </a:lvl3pPr>
            <a:lvl4pPr marL="914400" indent="0" algn="ctr">
              <a:buNone/>
              <a:defRPr>
                <a:solidFill>
                  <a:schemeClr val="accent1"/>
                </a:solidFill>
              </a:defRPr>
            </a:lvl4pPr>
            <a:lvl5pPr marL="1188720" indent="0" algn="ctr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13" name="CT">
            <a:extLst>
              <a:ext uri="{FF2B5EF4-FFF2-40B4-BE49-F238E27FC236}">
                <a16:creationId xmlns:a16="http://schemas.microsoft.com/office/drawing/2014/main" id="{A0488DDF-7F81-C647-968D-1B7CBA6AB5F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2971800" y="760940"/>
            <a:ext cx="5830888" cy="22860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Click to Edit Chapter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D4299543-EA93-204D-A71A-CDEF1C90B9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3506259"/>
            <a:ext cx="8470670" cy="1522941"/>
          </a:xfrm>
        </p:spPr>
        <p:txBody>
          <a:bodyPr anchor="ctr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15" name="Edition">
            <a:extLst>
              <a:ext uri="{FF2B5EF4-FFF2-40B4-BE49-F238E27FC236}">
                <a16:creationId xmlns:a16="http://schemas.microsoft.com/office/drawing/2014/main" id="{357E9F03-19DB-C04A-9554-E5165B81BE9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31788" y="5029200"/>
            <a:ext cx="8470900" cy="6743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17" name="Author">
            <a:extLst>
              <a:ext uri="{FF2B5EF4-FFF2-40B4-BE49-F238E27FC236}">
                <a16:creationId xmlns:a16="http://schemas.microsoft.com/office/drawing/2014/main" id="{0C002D38-323C-0040-8548-6C0885CCDA25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331788" y="5811838"/>
            <a:ext cx="8470900" cy="5473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19" name="Invisible animation alert">
            <a:extLst>
              <a:ext uri="{FF2B5EF4-FFF2-40B4-BE49-F238E27FC236}">
                <a16:creationId xmlns:a16="http://schemas.microsoft.com/office/drawing/2014/main" id="{8A66CE1C-7CFA-E84C-BDAE-DDB997A7200A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31788" y="6428076"/>
            <a:ext cx="8470900" cy="2481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38328" indent="0">
              <a:buNone/>
              <a:defRPr sz="1200"/>
            </a:lvl2pPr>
            <a:lvl3pPr marL="640080" indent="0">
              <a:buNone/>
              <a:defRPr sz="1200"/>
            </a:lvl3pPr>
            <a:lvl4pPr marL="914400" indent="0">
              <a:buNone/>
              <a:defRPr sz="1200"/>
            </a:lvl4pPr>
            <a:lvl5pPr marL="1188720" indent="0">
              <a:buNone/>
              <a:defRPr sz="1200"/>
            </a:lvl5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1" name="Cover image">
            <a:extLst>
              <a:ext uri="{FF2B5EF4-FFF2-40B4-BE49-F238E27FC236}">
                <a16:creationId xmlns:a16="http://schemas.microsoft.com/office/drawing/2014/main" id="{399A8AAF-2AC9-F644-96AD-94B478294DA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81000" y="251255"/>
            <a:ext cx="2257257" cy="2647723"/>
          </a:xfrm>
          <a:prstGeom prst="rect">
            <a:avLst/>
          </a:prstGeom>
          <a:solidFill>
            <a:schemeClr val="bg2"/>
          </a:solidFill>
          <a:ln w="6350">
            <a:solidFill>
              <a:schemeClr val="bg1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to</a:t>
            </a:r>
            <a:br>
              <a:rPr lang="en-US" dirty="0"/>
            </a:br>
            <a:r>
              <a:rPr lang="en-US" dirty="0"/>
              <a:t>Add Cover Image</a:t>
            </a:r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B258A4DE-E930-C24B-A412-40C2B0E295C3}"/>
              </a:ext>
            </a:extLst>
          </p:cNvPr>
          <p:cNvSpPr/>
          <p:nvPr userDrawn="1"/>
        </p:nvSpPr>
        <p:spPr>
          <a:xfrm>
            <a:off x="0" y="304800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618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E04750B-87C8-BA49-9BD3-C465B46973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32AC4F3A-7D5E-944E-BEF6-CD50CC99DF6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1594379"/>
            <a:ext cx="8470180" cy="4611158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866F2D1A-EA5C-184A-BE9A-2DC2ECFCA0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1881AF98-9E5D-F047-9DF1-095D423D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8375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28B2807-25A4-C445-86A1-BDB9790F9A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">
            <a:extLst>
              <a:ext uri="{FF2B5EF4-FFF2-40B4-BE49-F238E27FC236}">
                <a16:creationId xmlns:a16="http://schemas.microsoft.com/office/drawing/2014/main" id="{1939B3BB-CD8E-014F-8EFF-BD7A719BA5C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3850"/>
            <a:ext cx="8470900" cy="4643438"/>
          </a:xfrm>
        </p:spPr>
        <p:txBody>
          <a:bodyPr numCol="2" spcCol="457200"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44EFF21F-7B62-4442-BB3B-AB73DC64AF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F319A96E-ECF2-554C-863C-8AB58035E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4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FED49-14B8-029A-6E35-CF61BBBD9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F7D37-7FCA-3A27-4AF7-1342E02E4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28488-7E47-964E-3D3C-5E05EB587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D3C335-CDB0-4CD4-987B-E676877972DD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ADA03-828A-DE9A-B707-0F33A5D5E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476D-96DF-346E-E237-14D8363FD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A7AB6C-383B-4D4F-BC81-5ABA812B4C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101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 i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4C9ADD40-E72D-754E-8872-0700492B323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2507" y="1594115"/>
            <a:ext cx="4119562" cy="4583113"/>
          </a:xfrm>
        </p:spPr>
        <p:txBody>
          <a:bodyPr/>
          <a:lstStyle/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FE47AB5-328A-AF4D-81CF-19E66E99893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553" y="1594115"/>
            <a:ext cx="4111625" cy="4583113"/>
          </a:xfrm>
        </p:spPr>
        <p:txBody>
          <a:bodyPr/>
          <a:lstStyle/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36366856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4 Content 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2343F28-B656-D843-A760-6D031A94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54E2AA6A-8EB2-6844-839C-FC05A2A7CF26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4379"/>
            <a:ext cx="4113212" cy="4233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70A9D46-13B8-A449-861A-D9A62A3EB8B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1788" y="5827713"/>
            <a:ext cx="4113212" cy="4460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5D5F048-83BA-BD49-94A8-0FBCAFBFC88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691063" y="1594379"/>
            <a:ext cx="4111625" cy="4233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2AE4F9B1-309D-3D41-90C3-2C1290FCB67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063" y="5827713"/>
            <a:ext cx="4111625" cy="4540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9060C1AE-BC41-9B4C-9B42-E70BD72057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B52F3339-56D5-664E-9BF8-952FA727D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0434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 in boxes with column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7A7DD4C-B53A-F140-A9EF-851D1D2BE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lumn head 1">
            <a:extLst>
              <a:ext uri="{FF2B5EF4-FFF2-40B4-BE49-F238E27FC236}">
                <a16:creationId xmlns:a16="http://schemas.microsoft.com/office/drawing/2014/main" id="{97308A14-A585-5B40-9D6D-D56F7011C2E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602845"/>
            <a:ext cx="4113212" cy="506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column head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0512377D-40A5-2A46-B3E4-9DC9B8BA6CF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2109258"/>
            <a:ext cx="4113212" cy="4121680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lumn head 2">
            <a:extLst>
              <a:ext uri="{FF2B5EF4-FFF2-40B4-BE49-F238E27FC236}">
                <a16:creationId xmlns:a16="http://schemas.microsoft.com/office/drawing/2014/main" id="{614C6823-B099-6346-9F11-9BBB713BD4E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691063" y="1602845"/>
            <a:ext cx="4111625" cy="506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column head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6C6AE8D-5CA0-2A41-A8AB-AE2009CA955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063" y="2109258"/>
            <a:ext cx="4111625" cy="4121680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F399C28A-7AA0-7440-A637-835987A4AB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B1438993-CAF3-0E48-880A-59CF1F7C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19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3 columns in boxes with column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B701-DE0C-B147-8A96-39AA437E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lumn head 1">
            <a:extLst>
              <a:ext uri="{FF2B5EF4-FFF2-40B4-BE49-F238E27FC236}">
                <a16:creationId xmlns:a16="http://schemas.microsoft.com/office/drawing/2014/main" id="{3D0BA947-0F36-8349-A4BA-26245B77CD1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602846"/>
            <a:ext cx="2697162" cy="5053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C173C378-6271-D743-A776-6409A7FA934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2116666"/>
            <a:ext cx="2697162" cy="4139671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lumn head 2">
            <a:extLst>
              <a:ext uri="{FF2B5EF4-FFF2-40B4-BE49-F238E27FC236}">
                <a16:creationId xmlns:a16="http://schemas.microsoft.com/office/drawing/2014/main" id="{37B3B6E1-C965-334A-BD53-424487E73D7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160977" y="1602846"/>
            <a:ext cx="2760133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A96C3C-B9CF-8B41-81EB-3C25817BE3D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60978" y="2107670"/>
            <a:ext cx="2760132" cy="4148667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5" name="Column head 3">
            <a:extLst>
              <a:ext uri="{FF2B5EF4-FFF2-40B4-BE49-F238E27FC236}">
                <a16:creationId xmlns:a16="http://schemas.microsoft.com/office/drawing/2014/main" id="{72104B81-5D72-D246-8705-46A764C5274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045200" y="1602846"/>
            <a:ext cx="2757488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20ADF7F0-1D6C-6C49-BD92-8365B898E53C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053138" y="2107670"/>
            <a:ext cx="2749550" cy="4148668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903AB649-2504-4A49-B69F-B7421FC378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1878273C-3F13-5240-ABA2-AF012A72A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581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Multiple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>
            <a:extLst>
              <a:ext uri="{FF2B5EF4-FFF2-40B4-BE49-F238E27FC236}">
                <a16:creationId xmlns:a16="http://schemas.microsoft.com/office/drawing/2014/main" id="{335C9B3E-D3DD-E643-A4C4-8C7B8F76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92DBC287-7A50-404F-B583-851D0F7791C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7" y="2048937"/>
            <a:ext cx="146314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92F575A-DA58-CD47-B145-2EEC4D32E7E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083196" y="2048937"/>
            <a:ext cx="1465262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C05BB7B-AB59-DE4D-A944-5504896DE20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836722" y="2048937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7829821A-510E-FD4B-AD62-D451838498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588661" y="2048937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78767F66-B6AE-AE4C-B489-36009A75C90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340600" y="2048937"/>
            <a:ext cx="1462088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7" name="Content Placeholder 6">
            <a:extLst>
              <a:ext uri="{FF2B5EF4-FFF2-40B4-BE49-F238E27FC236}">
                <a16:creationId xmlns:a16="http://schemas.microsoft.com/office/drawing/2014/main" id="{37C2D694-2FFF-2543-8703-9D9C5F93E58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31787" y="4105803"/>
            <a:ext cx="1463675" cy="1465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57FDF21A-AF40-6547-AB06-C387DAE3918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082800" y="4105804"/>
            <a:ext cx="1465658" cy="1465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1" name="Content Placeholder 8">
            <a:extLst>
              <a:ext uri="{FF2B5EF4-FFF2-40B4-BE49-F238E27FC236}">
                <a16:creationId xmlns:a16="http://schemas.microsoft.com/office/drawing/2014/main" id="{1058EE27-F947-8A41-AC83-223A6236295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836722" y="4105802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3" name="Content Placeholder 9">
            <a:extLst>
              <a:ext uri="{FF2B5EF4-FFF2-40B4-BE49-F238E27FC236}">
                <a16:creationId xmlns:a16="http://schemas.microsoft.com/office/drawing/2014/main" id="{59E26C59-6E0D-AB44-A5BE-2FF4A9BE7E1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588661" y="4105271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5" name="Content Placeholder 10">
            <a:extLst>
              <a:ext uri="{FF2B5EF4-FFF2-40B4-BE49-F238E27FC236}">
                <a16:creationId xmlns:a16="http://schemas.microsoft.com/office/drawing/2014/main" id="{EF0222B6-9957-6D47-B5D6-C0B5F471958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340600" y="4105271"/>
            <a:ext cx="1462088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85A26860-AC01-3443-AC48-C5654E2E35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0D7CEC24-795B-B64B-9F1C-B1C0E447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6081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question and answer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D0388E1-94C3-AF49-8769-D8E175C5F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E73A7EA0-F98F-BE4E-87CA-6C917EC1300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1594379"/>
            <a:ext cx="8470180" cy="45698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813816" indent="-457200">
              <a:spcBef>
                <a:spcPts val="1000"/>
              </a:spcBef>
              <a:buClr>
                <a:schemeClr val="accent2"/>
              </a:buClr>
              <a:buFont typeface="+mj-lt"/>
              <a:buAutoNum type="alphaLcPeriod"/>
              <a:defRPr/>
            </a:lvl2pPr>
          </a:lstStyle>
          <a:p>
            <a:pPr lvl="0"/>
            <a:r>
              <a:rPr lang="en-US" dirty="0"/>
              <a:t>Click to add question</a:t>
            </a:r>
          </a:p>
          <a:p>
            <a:pPr lvl="1"/>
            <a:r>
              <a:rPr lang="en-US" dirty="0"/>
              <a:t>Click to add answer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AB31CA03-5D39-0849-A1EC-5D487C345E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4A3E8F24-7FE9-8744-80B3-21C5D913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9452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image, figure title, caption,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62D4DA2-C133-5342-B521-2D39F547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F16179AC-EC34-4C40-8E6B-BEB5702E9F5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4378"/>
            <a:ext cx="8470900" cy="3367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8" name="Figure title">
            <a:extLst>
              <a:ext uri="{FF2B5EF4-FFF2-40B4-BE49-F238E27FC236}">
                <a16:creationId xmlns:a16="http://schemas.microsoft.com/office/drawing/2014/main" id="{F51AA1B8-B311-6E4B-86C5-5C509DDE2BD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4961468"/>
            <a:ext cx="84709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</a:lstStyle>
          <a:p>
            <a:pPr lvl="0"/>
            <a:r>
              <a:rPr lang="en-US" b="1" dirty="0"/>
              <a:t>Click to add figure title</a:t>
            </a:r>
            <a:endParaRPr lang="en-US" dirty="0"/>
          </a:p>
        </p:txBody>
      </p:sp>
      <p:sp>
        <p:nvSpPr>
          <p:cNvPr id="10" name="Figure caption">
            <a:extLst>
              <a:ext uri="{FF2B5EF4-FFF2-40B4-BE49-F238E27FC236}">
                <a16:creationId xmlns:a16="http://schemas.microsoft.com/office/drawing/2014/main" id="{5F92F2A8-2231-CB4C-9E9E-BE9DD704492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1788" y="5367869"/>
            <a:ext cx="8470900" cy="5820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figure caption</a:t>
            </a:r>
          </a:p>
        </p:txBody>
      </p:sp>
      <p:sp>
        <p:nvSpPr>
          <p:cNvPr id="12" name="Figure source note">
            <a:extLst>
              <a:ext uri="{FF2B5EF4-FFF2-40B4-BE49-F238E27FC236}">
                <a16:creationId xmlns:a16="http://schemas.microsoft.com/office/drawing/2014/main" id="{7DD20C02-8EF0-F645-9932-84DCA794BBF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788" y="5949950"/>
            <a:ext cx="8470900" cy="3238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add figure source note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16776A3C-05B1-A747-A4DB-DECD4A599F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9119AAB5-4411-5F4F-8264-71BBEB0A8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6897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us figure title, caption,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49C45D5-05E5-F24D-A1D1-12F5C6D949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2263" y="4961468"/>
            <a:ext cx="8480915" cy="43180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figure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1CE61A6-80D4-1D46-9747-534997C0A7C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22263" y="804333"/>
            <a:ext cx="8480425" cy="416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8" name="Figure caption">
            <a:extLst>
              <a:ext uri="{FF2B5EF4-FFF2-40B4-BE49-F238E27FC236}">
                <a16:creationId xmlns:a16="http://schemas.microsoft.com/office/drawing/2014/main" id="{30F4AE5B-9EC0-0F40-B06D-DF4AAD62565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2263" y="5393268"/>
            <a:ext cx="8480425" cy="5074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figure caption</a:t>
            </a:r>
          </a:p>
        </p:txBody>
      </p:sp>
      <p:sp>
        <p:nvSpPr>
          <p:cNvPr id="10" name="Figure source note">
            <a:extLst>
              <a:ext uri="{FF2B5EF4-FFF2-40B4-BE49-F238E27FC236}">
                <a16:creationId xmlns:a16="http://schemas.microsoft.com/office/drawing/2014/main" id="{70769691-F199-9444-B93E-6F622FAF852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2263" y="5957358"/>
            <a:ext cx="8480425" cy="2968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</a:lstStyle>
          <a:p>
            <a:pPr lvl="0"/>
            <a:r>
              <a:rPr lang="en-US" dirty="0"/>
              <a:t>Click to add figure source note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EF9E39F0-1607-0145-945A-350E5B6421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DEFCE20C-8E9B-4444-B696-7C6141D1E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605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us figur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>
            <a:extLst>
              <a:ext uri="{FF2B5EF4-FFF2-40B4-BE49-F238E27FC236}">
                <a16:creationId xmlns:a16="http://schemas.microsoft.com/office/drawing/2014/main" id="{725A19D2-E201-E04B-8213-AD2F82E02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8" y="5740399"/>
            <a:ext cx="8470670" cy="431801"/>
          </a:xfrm>
        </p:spPr>
        <p:txBody>
          <a:bodyPr>
            <a:normAutofit/>
          </a:bodyPr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F7C27705-8F57-3543-B8B6-8884A3445F3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804333"/>
            <a:ext cx="8470180" cy="48519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8AEFE930-E893-7E44-9B9A-887EE9576F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9E3D3CA4-B6C8-284F-A755-AE063E47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567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6C038FED-6BF6-AB44-9A08-55D37B5C3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16934"/>
            <a:ext cx="8470670" cy="448733"/>
          </a:xfrm>
        </p:spPr>
        <p:txBody>
          <a:bodyPr anchor="ctr">
            <a:normAutofit/>
          </a:bodyPr>
          <a:lstStyle>
            <a:lvl1pPr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Heading</a:t>
            </a:r>
          </a:p>
        </p:txBody>
      </p:sp>
      <p:sp>
        <p:nvSpPr>
          <p:cNvPr id="6" name="LOH">
            <a:extLst>
              <a:ext uri="{FF2B5EF4-FFF2-40B4-BE49-F238E27FC236}">
                <a16:creationId xmlns:a16="http://schemas.microsoft.com/office/drawing/2014/main" id="{49E9A051-991C-0F46-BAA2-7226FFD829B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-4157" y="465667"/>
            <a:ext cx="9144000" cy="685800"/>
          </a:xfrm>
          <a:prstGeom prst="rect">
            <a:avLst/>
          </a:prstGeom>
          <a:solidFill>
            <a:srgbClr val="E2F3F8"/>
          </a:solidFill>
        </p:spPr>
        <p:txBody>
          <a:bodyPr anchor="b">
            <a:normAutofit/>
          </a:bodyPr>
          <a:lstStyle>
            <a:lvl1pPr marL="347472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LEARNING OBJECTIVE</a:t>
            </a:r>
          </a:p>
        </p:txBody>
      </p:sp>
      <p:sp>
        <p:nvSpPr>
          <p:cNvPr id="7" name="LO">
            <a:extLst>
              <a:ext uri="{FF2B5EF4-FFF2-40B4-BE49-F238E27FC236}">
                <a16:creationId xmlns:a16="http://schemas.microsoft.com/office/drawing/2014/main" id="{6B2BBFD0-F1EC-4C47-B12D-5C12ED25E09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1151467"/>
            <a:ext cx="9144000" cy="686329"/>
          </a:xfrm>
          <a:prstGeom prst="rect">
            <a:avLst/>
          </a:prstGeom>
          <a:solidFill>
            <a:srgbClr val="E2F3F8"/>
          </a:solidFill>
        </p:spPr>
        <p:txBody>
          <a:bodyPr anchor="ctr"/>
          <a:lstStyle>
            <a:lvl1pPr marL="347472" indent="0">
              <a:buNone/>
              <a:defRPr b="1"/>
            </a:lvl1pPr>
          </a:lstStyle>
          <a:p>
            <a:pPr lvl="0"/>
            <a:r>
              <a:rPr lang="en-US" b="1" dirty="0"/>
              <a:t>Click to add learning objective</a:t>
            </a:r>
            <a:endParaRPr lang="en-US" dirty="0"/>
          </a:p>
        </p:txBody>
      </p:sp>
      <p:sp>
        <p:nvSpPr>
          <p:cNvPr id="9" name="Content Placeholder ">
            <a:extLst>
              <a:ext uri="{FF2B5EF4-FFF2-40B4-BE49-F238E27FC236}">
                <a16:creationId xmlns:a16="http://schemas.microsoft.com/office/drawing/2014/main" id="{65D5B835-3B9C-E14E-A29A-0724ED8AF90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2509" y="1998663"/>
            <a:ext cx="8470670" cy="4241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8" name="LON">
            <a:extLst>
              <a:ext uri="{FF2B5EF4-FFF2-40B4-BE49-F238E27FC236}">
                <a16:creationId xmlns:a16="http://schemas.microsoft.com/office/drawing/2014/main" id="{B122CB99-2408-174E-9CBC-3BD4166C95C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788" y="6356351"/>
            <a:ext cx="749300" cy="3651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 #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58333BC4-9F4A-3A4E-9856-DE73F8BBFB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DD2C10DA-1716-A340-9856-7F56E91C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©2018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872917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4529A-9747-14AD-44A9-025B8280D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91967-3AFD-0149-305F-6368F2934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989362-9789-DABF-C9EE-C1BBF1F60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CBDD3-E87A-3199-0067-F4EAC69D0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5EE45D-9BE3-46B0-A49E-2606965965D4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E5AE7-52A6-9B1B-4C07-AD40AC6FA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1B080-2AB4-9065-1249-380D4C0BE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37F1B-F9F7-4079-8CBA-FD8D30DDEC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52435-182A-0A82-F3EC-206689293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995F4-6311-C28B-9E17-140A3C414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F2EB5-DC9B-E680-8DDD-2552624C1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49FD62-472C-33E3-F0B8-7D3706FF2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F1CDBB-011A-E86D-2698-F4DDF8D4E7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FEE265-9EA0-F985-9BF3-8BE0D1FD9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25C0F4-C598-4C53-A8A2-8F011C8AE548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AD6FA4-3C02-DE75-C191-3A162DE8C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B58931-6CFE-5C90-FABF-0FBB7AF4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33BC1E-1DCA-4623-8BF3-E8EE0028F0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5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F8C35-94E8-7064-0132-E1956CB5A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FCDE90-E052-DE1F-6CF6-047D0E771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45D615-A120-461D-8E5D-67A02C8E9461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819201-0E10-843D-01B9-AF4EC9451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73A61A-3E07-DE10-21F5-A2556A3BB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01F263-3137-4259-9BF2-09678D5118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4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1EB59-BCC6-D3EA-945C-C292C3990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5ABBDD-E426-41FB-9742-5775950CEEED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174A8-5BD4-33B0-39F3-43D223D0B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58C972-41D5-A77C-D816-EBCE401F6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12ADD3-4C02-43E4-AB64-095C93EE8B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22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07C79-5BDD-7B1E-9E70-E664BCE3A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186DA-0EAB-4C9E-8100-C757E1795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F0D52C-48C2-2749-D864-8959AA210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BAC46-3D74-C17F-A9FF-76201B5B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DF4012-6FEC-44E7-A9DB-3307780212A3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2D1C4-3EF4-0430-197F-62D6DD021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7C224-3116-B758-21BD-EE1D9E871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F82DFA-EDB0-4EE0-B12E-82F5B437A3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6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B61E0-F3A4-BD35-B036-CCB5400B2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7882B5-5A26-C63B-7843-0636189C6F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734B7F-9EE3-36A8-8A74-32E1D0AE8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0A323E-7CF4-42CD-2F55-2AFC7AE8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430F60-EA6B-47D5-BAB4-7AE00067560E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05D0C-E8D9-AC9F-EAEF-70DA0B710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34EE0-207A-7894-1979-1C3D93B69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58F1C-CF0A-4CD5-A503-3EF1CE3AEC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5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A2E524-1972-47E6-BED5-D9EA0B4D0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8604F-0FC1-3684-509F-A8D089339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FEBC7-05CE-47C7-7881-CA0B193F7F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4F4AD-B63F-0701-D8FC-82B9F0B09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88A1C-DDF8-13C7-7E63-6AA6B2094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646ECFF8-AC85-9D3E-56FA-211E2C4B57E9}"/>
              </a:ext>
            </a:extLst>
          </p:cNvPr>
          <p:cNvSpPr/>
          <p:nvPr userDrawn="1"/>
        </p:nvSpPr>
        <p:spPr>
          <a:xfrm>
            <a:off x="0" y="159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">
            <a:extLst>
              <a:ext uri="{FF2B5EF4-FFF2-40B4-BE49-F238E27FC236}">
                <a16:creationId xmlns:a16="http://schemas.microsoft.com/office/drawing/2014/main" id="{BDC33891-92C7-7807-E2FA-30053F066B61}"/>
              </a:ext>
            </a:extLst>
          </p:cNvPr>
          <p:cNvCxnSpPr/>
          <p:nvPr userDrawn="1"/>
        </p:nvCxnSpPr>
        <p:spPr>
          <a:xfrm>
            <a:off x="0" y="6324600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72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673" r:id="rId14"/>
    <p:sldLayoutId id="2147483685" r:id="rId15"/>
    <p:sldLayoutId id="2147483686" r:id="rId16"/>
    <p:sldLayoutId id="2147483687" r:id="rId17"/>
    <p:sldLayoutId id="2147483688" r:id="rId18"/>
    <p:sldLayoutId id="2147483676" r:id="rId19"/>
    <p:sldLayoutId id="2147483689" r:id="rId20"/>
    <p:sldLayoutId id="2147483690" r:id="rId21"/>
    <p:sldLayoutId id="2147483692" r:id="rId22"/>
    <p:sldLayoutId id="2147483693" r:id="rId23"/>
    <p:sldLayoutId id="2147483691" r:id="rId24"/>
    <p:sldLayoutId id="2147483694" r:id="rId25"/>
    <p:sldLayoutId id="2147483695" r:id="rId26"/>
    <p:sldLayoutId id="2147483696" r:id="rId27"/>
    <p:sldLayoutId id="2147483698" r:id="rId2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arhad.alkake@tiu.edu.iq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C6A782-1325-C419-FF84-DE18B85D83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rtlCol="0" anchor="b">
            <a:normAutofit/>
          </a:bodyPr>
          <a:lstStyle/>
          <a:p>
            <a:pPr algn="l"/>
            <a:r>
              <a:rPr lang="en-US" altLang="en-US" sz="5400" b="1" dirty="0">
                <a:solidFill>
                  <a:srgbClr val="FFFFFF"/>
                </a:solidFill>
                <a:latin typeface="+mn-lt"/>
                <a:cs typeface="Times New Roman" panose="02020603050405020304" pitchFamily="18" charset="0"/>
              </a:rPr>
              <a:t>Review example 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B8791A-3A32-6F52-30F2-08F62CA22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rtlCol="0" anchor="ctr">
            <a:normAutofit/>
          </a:bodyPr>
          <a:lstStyle/>
          <a:p>
            <a:pPr algn="l" defTabSz="844083" eaLnBrk="1" fontAlgn="auto" hangingPunct="1">
              <a:spcBef>
                <a:spcPts val="923"/>
              </a:spcBef>
              <a:spcAft>
                <a:spcPts val="0"/>
              </a:spcAft>
              <a:defRPr/>
            </a:pPr>
            <a:r>
              <a:rPr lang="en-US" sz="3200" dirty="0"/>
              <a:t>Farhad Al-Kake</a:t>
            </a:r>
          </a:p>
          <a:p>
            <a:pPr algn="l" defTabSz="844083" eaLnBrk="1" fontAlgn="auto" hangingPunct="1">
              <a:spcBef>
                <a:spcPts val="923"/>
              </a:spcBef>
              <a:spcAft>
                <a:spcPts val="0"/>
              </a:spcAft>
              <a:defRPr/>
            </a:pPr>
            <a:r>
              <a:rPr lang="en-US" sz="3200" dirty="0">
                <a:highlight>
                  <a:srgbClr val="00FFFF"/>
                </a:highlight>
                <a:hlinkClick r:id="rId2"/>
              </a:rPr>
              <a:t>Farhad.alkake@tiu.edu.iq</a:t>
            </a:r>
            <a:r>
              <a:rPr lang="en-US" sz="3200" dirty="0">
                <a:highlight>
                  <a:srgbClr val="00FFFF"/>
                </a:highlight>
              </a:rPr>
              <a:t> </a:t>
            </a:r>
          </a:p>
          <a:p>
            <a:pPr algn="l" defTabSz="844083" eaLnBrk="1" fontAlgn="auto" hangingPunct="1">
              <a:spcBef>
                <a:spcPts val="923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>
            <a:extLst>
              <a:ext uri="{FF2B5EF4-FFF2-40B4-BE49-F238E27FC236}">
                <a16:creationId xmlns:a16="http://schemas.microsoft.com/office/drawing/2014/main" id="{80FA9441-3354-8D25-BBE5-01CFACAC0823}"/>
              </a:ext>
            </a:extLst>
          </p:cNvPr>
          <p:cNvSpPr>
            <a:spLocks noGrp="1" noChangeArrowheads="1"/>
          </p:cNvSpPr>
          <p:nvPr>
            <p:ph sz="quarter" idx="16"/>
          </p:nvPr>
        </p:nvSpPr>
        <p:spPr bwMode="auto">
          <a:xfrm>
            <a:off x="323850" y="416252"/>
            <a:ext cx="8515350" cy="602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The owner invested $150,000 cash to start the business.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Purchased office furniture for $15,000 cash.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Purchased machinery for $40,000, paying $25,000 cash and the balance on credit.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Purchased a company vehicle for $30,000 on credit.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Paid $3,000 for office rent for three months.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Purchased raw materials for $20,000 cash.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Purchased additional raw materials for $35,000 on credit.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Paid $5,000 for the installation of machinery.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Paid $2,500 for insurance covering one year.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Purchased office supplies for $4,000 cash.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04EA-F2AF-1046-9253-EE8D978719B5}" type="slidenum">
              <a:rPr lang="en-US" smtClean="0">
                <a:latin typeface="+mn-lt"/>
              </a:rPr>
              <a:t>2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948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5"/>
          <p:cNvSpPr>
            <a:spLocks noGrp="1"/>
          </p:cNvSpPr>
          <p:nvPr>
            <p:ph sz="quarter" idx="16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1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65EE8C61-6F64-9412-D817-A4E0325D98CC}"/>
              </a:ext>
            </a:extLst>
          </p:cNvPr>
          <p:cNvSpPr>
            <a:spLocks noGrp="1" noChangeArrowheads="1"/>
          </p:cNvSpPr>
          <p:nvPr>
            <p:ph sz="quarter" idx="15"/>
          </p:nvPr>
        </p:nvSpPr>
        <p:spPr bwMode="auto">
          <a:xfrm>
            <a:off x="340821" y="1063595"/>
            <a:ext cx="8668267" cy="49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Paid $10,000 to suppliers as partial settlement of accounts payable.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Sold finished goods for $30,000 cash.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Sold finished goods for $22,000 on credit.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Received $15,000 from customers on account.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Paid monthly salaries of $8,000.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Paid the utilities expense of $2,200.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Returned defective materials worth $300 to the supplier (from a credit purchase).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Customer returned goods worth $200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Paid $5,000 for advertising expenses to promote the business.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</a:rPr>
              <a:pPr/>
              <a:t>3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5905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E39A3ED730EF40BC95659DEDC34250" ma:contentTypeVersion="4" ma:contentTypeDescription="Create a new document." ma:contentTypeScope="" ma:versionID="55c21b26b38a2e5eda09c360d2b383bd">
  <xsd:schema xmlns:xsd="http://www.w3.org/2001/XMLSchema" xmlns:xs="http://www.w3.org/2001/XMLSchema" xmlns:p="http://schemas.microsoft.com/office/2006/metadata/properties" xmlns:ns2="2e108766-8a5d-4dd6-bf2d-0e83b2e3ea10" targetNamespace="http://schemas.microsoft.com/office/2006/metadata/properties" ma:root="true" ma:fieldsID="0c6c5f1ded74aa6c3610d832ab4079c8" ns2:_="">
    <xsd:import namespace="2e108766-8a5d-4dd6-bf2d-0e83b2e3e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108766-8a5d-4dd6-bf2d-0e83b2e3ea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1C0144-7B49-4E64-B4B3-2C8D002E6E5C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2e108766-8a5d-4dd6-bf2d-0e83b2e3ea10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1DCDF22-63DF-461B-841C-9C587D5199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108766-8a5d-4dd6-bf2d-0e83b2e3e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0D7690-8DD2-45F0-A2E2-0E64B2417A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3303</TotalTime>
  <Words>201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Calibri Light</vt:lpstr>
      <vt:lpstr>Source Sans Pro</vt:lpstr>
      <vt:lpstr>Times New Roman</vt:lpstr>
      <vt:lpstr>Office Theme</vt:lpstr>
      <vt:lpstr>1_Office Theme</vt:lpstr>
      <vt:lpstr>Review example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Lai, Wendy</dc:creator>
  <cp:lastModifiedBy>Farhad Alkake</cp:lastModifiedBy>
  <cp:revision>182</cp:revision>
  <dcterms:created xsi:type="dcterms:W3CDTF">2018-08-23T13:01:59Z</dcterms:created>
  <dcterms:modified xsi:type="dcterms:W3CDTF">2026-02-19T09:27:18Z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0x01010070E39A3ED730EF40BC95659DEDC34250</vt:lpwstr>
  </property>
</Properties>
</file>