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 id="2147483720" r:id="rId5"/>
  </p:sldMasterIdLst>
  <p:notesMasterIdLst>
    <p:notesMasterId r:id="rId22"/>
  </p:notesMasterIdLst>
  <p:sldIdLst>
    <p:sldId id="256" r:id="rId6"/>
    <p:sldId id="258" r:id="rId7"/>
    <p:sldId id="260" r:id="rId8"/>
    <p:sldId id="261" r:id="rId9"/>
    <p:sldId id="263" r:id="rId10"/>
    <p:sldId id="265" r:id="rId11"/>
    <p:sldId id="267" r:id="rId12"/>
    <p:sldId id="269" r:id="rId13"/>
    <p:sldId id="271" r:id="rId14"/>
    <p:sldId id="275" r:id="rId15"/>
    <p:sldId id="277" r:id="rId16"/>
    <p:sldId id="278" r:id="rId17"/>
    <p:sldId id="279" r:id="rId18"/>
    <p:sldId id="280" r:id="rId19"/>
    <p:sldId id="281" r:id="rId20"/>
    <p:sldId id="29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3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5" autoAdjust="0"/>
    <p:restoredTop sz="96296" autoAdjust="0"/>
  </p:normalViewPr>
  <p:slideViewPr>
    <p:cSldViewPr snapToGrid="0" snapToObjects="1">
      <p:cViewPr varScale="1">
        <p:scale>
          <a:sx n="64" d="100"/>
          <a:sy n="64" d="100"/>
        </p:scale>
        <p:origin x="156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FE1D2D-E1D2-EB4D-B872-60B7945D79A5}" type="datetimeFigureOut">
              <a:rPr lang="en-US" smtClean="0"/>
              <a:t>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8C51AE-C483-2D4F-8F27-8D6A8821F4E1}" type="slidenum">
              <a:rPr lang="en-US" smtClean="0"/>
              <a:t>‹#›</a:t>
            </a:fld>
            <a:endParaRPr lang="en-US"/>
          </a:p>
        </p:txBody>
      </p:sp>
    </p:spTree>
    <p:extLst>
      <p:ext uri="{BB962C8B-B14F-4D97-AF65-F5344CB8AC3E}">
        <p14:creationId xmlns:p14="http://schemas.microsoft.com/office/powerpoint/2010/main" val="3514066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073E54-D085-4E2E-B9A5-A53D7E51940E}" type="slidenum">
              <a:rPr lang="en-US" smtClean="0"/>
              <a:t>8</a:t>
            </a:fld>
            <a:endParaRPr lang="en-US" dirty="0"/>
          </a:p>
        </p:txBody>
      </p:sp>
    </p:spTree>
    <p:extLst>
      <p:ext uri="{BB962C8B-B14F-4D97-AF65-F5344CB8AC3E}">
        <p14:creationId xmlns:p14="http://schemas.microsoft.com/office/powerpoint/2010/main" val="2388217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073E54-D085-4E2E-B9A5-A53D7E51940E}" type="slidenum">
              <a:rPr lang="en-US" smtClean="0"/>
              <a:t>16</a:t>
            </a:fld>
            <a:endParaRPr lang="en-US" dirty="0"/>
          </a:p>
        </p:txBody>
      </p:sp>
    </p:spTree>
    <p:extLst>
      <p:ext uri="{BB962C8B-B14F-4D97-AF65-F5344CB8AC3E}">
        <p14:creationId xmlns:p14="http://schemas.microsoft.com/office/powerpoint/2010/main" val="3373023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hapter Opener: author at top">
    <p:spTree>
      <p:nvGrpSpPr>
        <p:cNvPr id="1" name=""/>
        <p:cNvGrpSpPr/>
        <p:nvPr/>
      </p:nvGrpSpPr>
      <p:grpSpPr>
        <a:xfrm>
          <a:off x="0" y="0"/>
          <a:ext cx="0" cy="0"/>
          <a:chOff x="0" y="0"/>
          <a:chExt cx="0" cy="0"/>
        </a:xfrm>
      </p:grpSpPr>
      <p:sp>
        <p:nvSpPr>
          <p:cNvPr id="2" name="Title "/>
          <p:cNvSpPr>
            <a:spLocks noGrp="1"/>
          </p:cNvSpPr>
          <p:nvPr>
            <p:ph type="ctrTitle" hasCustomPrompt="1"/>
          </p:nvPr>
        </p:nvSpPr>
        <p:spPr>
          <a:xfrm>
            <a:off x="332508" y="533399"/>
            <a:ext cx="8470670" cy="1066801"/>
          </a:xfrm>
        </p:spPr>
        <p:txBody>
          <a:bodyPr anchor="t">
            <a:normAutofit/>
          </a:bodyPr>
          <a:lstStyle>
            <a:lvl1pPr algn="ctr">
              <a:defRPr sz="6200" b="0" i="0">
                <a:solidFill>
                  <a:schemeClr val="tx1"/>
                </a:solidFill>
                <a:latin typeface="Calibri Light" panose="020F0302020204030204" pitchFamily="34" charset="0"/>
                <a:cs typeface="Calibri Light" panose="020F0302020204030204" pitchFamily="34" charset="0"/>
              </a:defRPr>
            </a:lvl1pPr>
          </a:lstStyle>
          <a:p>
            <a:r>
              <a:rPr lang="en-US" dirty="0"/>
              <a:t>Click to Edit Book Title</a:t>
            </a:r>
          </a:p>
        </p:txBody>
      </p:sp>
      <p:sp>
        <p:nvSpPr>
          <p:cNvPr id="5" name="Edition">
            <a:extLst>
              <a:ext uri="{FF2B5EF4-FFF2-40B4-BE49-F238E27FC236}">
                <a16:creationId xmlns:a16="http://schemas.microsoft.com/office/drawing/2014/main" id="{B16BE010-E2AD-8943-AA26-A3BD45390A63}"/>
              </a:ext>
            </a:extLst>
          </p:cNvPr>
          <p:cNvSpPr>
            <a:spLocks noGrp="1"/>
          </p:cNvSpPr>
          <p:nvPr>
            <p:ph sz="quarter" idx="24" hasCustomPrompt="1"/>
          </p:nvPr>
        </p:nvSpPr>
        <p:spPr>
          <a:xfrm>
            <a:off x="332278" y="1758696"/>
            <a:ext cx="8470900" cy="603504"/>
          </a:xfrm>
          <a:prstGeom prst="rect">
            <a:avLst/>
          </a:prstGeom>
        </p:spPr>
        <p:txBody>
          <a:bodyPr>
            <a:noAutofit/>
          </a:bodyPr>
          <a:lstStyle>
            <a:lvl1pPr marL="0" indent="0" algn="ctr">
              <a:buNone/>
              <a:defRPr sz="2900" b="1"/>
            </a:lvl1pPr>
          </a:lstStyle>
          <a:p>
            <a:pPr lvl="0"/>
            <a:r>
              <a:rPr lang="en-US" dirty="0"/>
              <a:t>Third Edition</a:t>
            </a:r>
          </a:p>
        </p:txBody>
      </p:sp>
      <p:sp>
        <p:nvSpPr>
          <p:cNvPr id="7" name="Author">
            <a:extLst>
              <a:ext uri="{FF2B5EF4-FFF2-40B4-BE49-F238E27FC236}">
                <a16:creationId xmlns:a16="http://schemas.microsoft.com/office/drawing/2014/main" id="{D071BBAD-F08D-AA46-8DDD-B137F9C0B7FA}"/>
              </a:ext>
            </a:extLst>
          </p:cNvPr>
          <p:cNvSpPr>
            <a:spLocks noGrp="1"/>
          </p:cNvSpPr>
          <p:nvPr>
            <p:ph sz="quarter" idx="25" hasCustomPrompt="1"/>
          </p:nvPr>
        </p:nvSpPr>
        <p:spPr>
          <a:xfrm>
            <a:off x="332278" y="2379778"/>
            <a:ext cx="8470900" cy="668222"/>
          </a:xfrm>
          <a:prstGeom prst="rect">
            <a:avLst/>
          </a:prstGeom>
        </p:spPr>
        <p:txBody>
          <a:bodyPr/>
          <a:lstStyle>
            <a:lvl1pPr marL="0" indent="0" algn="ctr">
              <a:buNone/>
              <a:defRPr>
                <a:solidFill>
                  <a:schemeClr val="accent2"/>
                </a:solidFill>
              </a:defRPr>
            </a:lvl1pPr>
            <a:lvl2pPr marL="338328" indent="0" algn="ctr">
              <a:buNone/>
              <a:defRPr/>
            </a:lvl2pPr>
            <a:lvl3pPr marL="640080" indent="0" algn="ctr">
              <a:buNone/>
              <a:defRPr/>
            </a:lvl3pPr>
            <a:lvl4pPr marL="914400" indent="0" algn="ctr">
              <a:buNone/>
              <a:defRPr/>
            </a:lvl4pPr>
            <a:lvl5pPr marL="1188720" indent="0" algn="ctr">
              <a:buNone/>
              <a:defRPr/>
            </a:lvl5pPr>
          </a:lstStyle>
          <a:p>
            <a:pPr lvl="0"/>
            <a:r>
              <a:rPr lang="en-US" dirty="0"/>
              <a:t>David Klein</a:t>
            </a:r>
          </a:p>
        </p:txBody>
      </p:sp>
      <p:sp>
        <p:nvSpPr>
          <p:cNvPr id="14" name="CN">
            <a:extLst>
              <a:ext uri="{FF2B5EF4-FFF2-40B4-BE49-F238E27FC236}">
                <a16:creationId xmlns:a16="http://schemas.microsoft.com/office/drawing/2014/main" id="{7D7AAD37-2105-EA4E-810B-DEF0E8A3B04B}"/>
              </a:ext>
            </a:extLst>
          </p:cNvPr>
          <p:cNvSpPr>
            <a:spLocks noGrp="1"/>
          </p:cNvSpPr>
          <p:nvPr>
            <p:ph sz="quarter" idx="26" hasCustomPrompt="1"/>
          </p:nvPr>
        </p:nvSpPr>
        <p:spPr>
          <a:xfrm>
            <a:off x="331788" y="3733800"/>
            <a:ext cx="8470900" cy="533400"/>
          </a:xfrm>
          <a:prstGeom prst="rect">
            <a:avLst/>
          </a:prstGeom>
        </p:spPr>
        <p:txBody>
          <a:bodyPr>
            <a:noAutofit/>
          </a:bodyPr>
          <a:lstStyle>
            <a:lvl1pPr marL="0" indent="0" algn="ctr">
              <a:buNone/>
              <a:defRPr sz="4000" b="1">
                <a:solidFill>
                  <a:schemeClr val="accent1"/>
                </a:solidFill>
              </a:defRPr>
            </a:lvl1pPr>
          </a:lstStyle>
          <a:p>
            <a:pPr lvl="0"/>
            <a:r>
              <a:rPr lang="en-US" dirty="0"/>
              <a:t>Chapter 1</a:t>
            </a:r>
          </a:p>
        </p:txBody>
      </p:sp>
      <p:sp>
        <p:nvSpPr>
          <p:cNvPr id="3" name="CT"/>
          <p:cNvSpPr>
            <a:spLocks noGrp="1"/>
          </p:cNvSpPr>
          <p:nvPr>
            <p:ph type="subTitle" idx="1" hasCustomPrompt="1"/>
          </p:nvPr>
        </p:nvSpPr>
        <p:spPr>
          <a:xfrm>
            <a:off x="332508" y="4267200"/>
            <a:ext cx="8470670" cy="2286000"/>
          </a:xfrm>
          <a:prstGeom prst="rect">
            <a:avLst/>
          </a:prstGeom>
        </p:spPr>
        <p:txBody>
          <a:bodyPr anchor="ctr">
            <a:normAutofit/>
          </a:bodyPr>
          <a:lstStyle>
            <a:lvl1pPr marL="0" indent="0" algn="ctr">
              <a:buNone/>
              <a:defRPr sz="3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Chapter Title</a:t>
            </a:r>
          </a:p>
        </p:txBody>
      </p:sp>
      <p:sp>
        <p:nvSpPr>
          <p:cNvPr id="18" name="Invisible animation alert">
            <a:extLst>
              <a:ext uri="{FF2B5EF4-FFF2-40B4-BE49-F238E27FC236}">
                <a16:creationId xmlns:a16="http://schemas.microsoft.com/office/drawing/2014/main" id="{701DEE96-975A-2A49-BF22-625374CB4B0A}"/>
              </a:ext>
            </a:extLst>
          </p:cNvPr>
          <p:cNvSpPr>
            <a:spLocks noGrp="1"/>
          </p:cNvSpPr>
          <p:nvPr>
            <p:ph sz="quarter" idx="28" hasCustomPrompt="1"/>
          </p:nvPr>
        </p:nvSpPr>
        <p:spPr>
          <a:xfrm>
            <a:off x="331788" y="6553200"/>
            <a:ext cx="8471390" cy="277812"/>
          </a:xfrm>
          <a:prstGeom prst="rect">
            <a:avLst/>
          </a:prstGeom>
        </p:spPr>
        <p:txBody>
          <a:bodyPr>
            <a:noAutofit/>
          </a:bodyPr>
          <a:lstStyle>
            <a:lvl1pPr marL="0" indent="0">
              <a:buNone/>
              <a:defRPr sz="1200"/>
            </a:lvl1pPr>
            <a:lvl2pPr marL="338328" indent="0">
              <a:buNone/>
              <a:defRPr sz="1200"/>
            </a:lvl2pPr>
            <a:lvl3pPr marL="640080" indent="0">
              <a:buNone/>
              <a:defRPr sz="1200"/>
            </a:lvl3pPr>
            <a:lvl4pPr marL="914400" indent="0">
              <a:buNone/>
              <a:defRPr sz="1200"/>
            </a:lvl4pPr>
            <a:lvl5pPr marL="1188720" indent="0">
              <a:buNone/>
              <a:defRPr sz="1200"/>
            </a:lvl5pPr>
          </a:lstStyle>
          <a:p>
            <a:pPr lvl="0"/>
            <a:r>
              <a:rPr lang="en-US" dirty="0"/>
              <a:t>Invisible animation alert</a:t>
            </a:r>
          </a:p>
        </p:txBody>
      </p:sp>
      <p:sp>
        <p:nvSpPr>
          <p:cNvPr id="12" name="Rectangle">
            <a:extLst>
              <a:ext uri="{FF2B5EF4-FFF2-40B4-BE49-F238E27FC236}">
                <a16:creationId xmlns:a16="http://schemas.microsoft.com/office/drawing/2014/main" id="{2A78E3D0-E07D-7E4F-92F5-2C47C124D0A7}"/>
              </a:ext>
            </a:extLst>
          </p:cNvPr>
          <p:cNvSpPr/>
          <p:nvPr userDrawn="1"/>
        </p:nvSpPr>
        <p:spPr>
          <a:xfrm>
            <a:off x="0" y="3048000"/>
            <a:ext cx="9144000"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6479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plus Multiple Content ">
    <p:spTree>
      <p:nvGrpSpPr>
        <p:cNvPr id="1" name=""/>
        <p:cNvGrpSpPr/>
        <p:nvPr/>
      </p:nvGrpSpPr>
      <p:grpSpPr>
        <a:xfrm>
          <a:off x="0" y="0"/>
          <a:ext cx="0" cy="0"/>
          <a:chOff x="0" y="0"/>
          <a:chExt cx="0" cy="0"/>
        </a:xfrm>
      </p:grpSpPr>
      <p:sp>
        <p:nvSpPr>
          <p:cNvPr id="2" name="Title ">
            <a:extLst>
              <a:ext uri="{FF2B5EF4-FFF2-40B4-BE49-F238E27FC236}">
                <a16:creationId xmlns:a16="http://schemas.microsoft.com/office/drawing/2014/main" id="{335C9B3E-D3DD-E643-A4C4-8C7B8F7663E1}"/>
              </a:ext>
            </a:extLst>
          </p:cNvPr>
          <p:cNvSpPr>
            <a:spLocks noGrp="1"/>
          </p:cNvSpPr>
          <p:nvPr>
            <p:ph type="title"/>
          </p:nvPr>
        </p:nvSpPr>
        <p:spPr/>
        <p:txBody>
          <a:bodyPr/>
          <a:lstStyle/>
          <a:p>
            <a:r>
              <a:rPr lang="en-US"/>
              <a:t>Click to edit Master title style</a:t>
            </a:r>
          </a:p>
        </p:txBody>
      </p:sp>
      <p:sp>
        <p:nvSpPr>
          <p:cNvPr id="6" name="Content Placeholder 1">
            <a:extLst>
              <a:ext uri="{FF2B5EF4-FFF2-40B4-BE49-F238E27FC236}">
                <a16:creationId xmlns:a16="http://schemas.microsoft.com/office/drawing/2014/main" id="{92DBC287-7A50-404F-B583-851D0F7791CC}"/>
              </a:ext>
            </a:extLst>
          </p:cNvPr>
          <p:cNvSpPr>
            <a:spLocks noGrp="1"/>
          </p:cNvSpPr>
          <p:nvPr>
            <p:ph sz="quarter" idx="12" hasCustomPrompt="1"/>
          </p:nvPr>
        </p:nvSpPr>
        <p:spPr>
          <a:xfrm>
            <a:off x="331787" y="2048937"/>
            <a:ext cx="1463145" cy="1465263"/>
          </a:xfrm>
          <a:prstGeom prst="rect">
            <a:avLst/>
          </a:prstGeom>
        </p:spPr>
        <p:txBody>
          <a:bodyPr/>
          <a:lstStyle>
            <a:lvl1pPr marL="0" indent="0">
              <a:buNone/>
              <a:defRPr/>
            </a:lvl1pPr>
          </a:lstStyle>
          <a:p>
            <a:pPr lvl="0"/>
            <a:r>
              <a:rPr lang="en-US" dirty="0"/>
              <a:t>Object</a:t>
            </a:r>
          </a:p>
        </p:txBody>
      </p:sp>
      <p:sp>
        <p:nvSpPr>
          <p:cNvPr id="8" name="Content Placeholder 2">
            <a:extLst>
              <a:ext uri="{FF2B5EF4-FFF2-40B4-BE49-F238E27FC236}">
                <a16:creationId xmlns:a16="http://schemas.microsoft.com/office/drawing/2014/main" id="{292F575A-DA58-CD47-B145-2EEC4D32E7E8}"/>
              </a:ext>
            </a:extLst>
          </p:cNvPr>
          <p:cNvSpPr>
            <a:spLocks noGrp="1"/>
          </p:cNvSpPr>
          <p:nvPr>
            <p:ph sz="quarter" idx="13" hasCustomPrompt="1"/>
          </p:nvPr>
        </p:nvSpPr>
        <p:spPr>
          <a:xfrm>
            <a:off x="2083196" y="2048937"/>
            <a:ext cx="1465262" cy="1465263"/>
          </a:xfrm>
          <a:prstGeom prst="rect">
            <a:avLst/>
          </a:prstGeom>
        </p:spPr>
        <p:txBody>
          <a:bodyPr/>
          <a:lstStyle>
            <a:lvl1pPr marL="0" indent="0">
              <a:buNone/>
              <a:defRPr/>
            </a:lvl1pPr>
          </a:lstStyle>
          <a:p>
            <a:pPr lvl="0"/>
            <a:r>
              <a:rPr lang="en-US" dirty="0"/>
              <a:t>Object</a:t>
            </a:r>
          </a:p>
        </p:txBody>
      </p:sp>
      <p:sp>
        <p:nvSpPr>
          <p:cNvPr id="10" name="Content Placeholder 3">
            <a:extLst>
              <a:ext uri="{FF2B5EF4-FFF2-40B4-BE49-F238E27FC236}">
                <a16:creationId xmlns:a16="http://schemas.microsoft.com/office/drawing/2014/main" id="{9C05BB7B-AB59-DE4D-A944-5504896DE205}"/>
              </a:ext>
            </a:extLst>
          </p:cNvPr>
          <p:cNvSpPr>
            <a:spLocks noGrp="1"/>
          </p:cNvSpPr>
          <p:nvPr>
            <p:ph sz="quarter" idx="14" hasCustomPrompt="1"/>
          </p:nvPr>
        </p:nvSpPr>
        <p:spPr>
          <a:xfrm>
            <a:off x="3836722" y="2048937"/>
            <a:ext cx="1463675" cy="1465263"/>
          </a:xfrm>
          <a:prstGeom prst="rect">
            <a:avLst/>
          </a:prstGeom>
        </p:spPr>
        <p:txBody>
          <a:bodyPr/>
          <a:lstStyle>
            <a:lvl1pPr marL="0" indent="0">
              <a:buNone/>
              <a:defRPr/>
            </a:lvl1pPr>
          </a:lstStyle>
          <a:p>
            <a:pPr lvl="0"/>
            <a:r>
              <a:rPr lang="en-US" dirty="0"/>
              <a:t>Object</a:t>
            </a:r>
          </a:p>
        </p:txBody>
      </p:sp>
      <p:sp>
        <p:nvSpPr>
          <p:cNvPr id="12" name="Content Placeholder 4">
            <a:extLst>
              <a:ext uri="{FF2B5EF4-FFF2-40B4-BE49-F238E27FC236}">
                <a16:creationId xmlns:a16="http://schemas.microsoft.com/office/drawing/2014/main" id="{7829821A-510E-FD4B-AD62-D4518384985E}"/>
              </a:ext>
            </a:extLst>
          </p:cNvPr>
          <p:cNvSpPr>
            <a:spLocks noGrp="1"/>
          </p:cNvSpPr>
          <p:nvPr>
            <p:ph sz="quarter" idx="15" hasCustomPrompt="1"/>
          </p:nvPr>
        </p:nvSpPr>
        <p:spPr>
          <a:xfrm>
            <a:off x="5588661" y="2048937"/>
            <a:ext cx="1463675" cy="1465263"/>
          </a:xfrm>
          <a:prstGeom prst="rect">
            <a:avLst/>
          </a:prstGeom>
        </p:spPr>
        <p:txBody>
          <a:bodyPr/>
          <a:lstStyle>
            <a:lvl1pPr marL="0" indent="0">
              <a:buNone/>
              <a:defRPr/>
            </a:lvl1pPr>
          </a:lstStyle>
          <a:p>
            <a:pPr lvl="0"/>
            <a:r>
              <a:rPr lang="en-US" dirty="0"/>
              <a:t>Object</a:t>
            </a:r>
          </a:p>
        </p:txBody>
      </p:sp>
      <p:sp>
        <p:nvSpPr>
          <p:cNvPr id="14" name="Content Placeholder 5">
            <a:extLst>
              <a:ext uri="{FF2B5EF4-FFF2-40B4-BE49-F238E27FC236}">
                <a16:creationId xmlns:a16="http://schemas.microsoft.com/office/drawing/2014/main" id="{78767F66-B6AE-AE4C-B489-36009A75C90F}"/>
              </a:ext>
            </a:extLst>
          </p:cNvPr>
          <p:cNvSpPr>
            <a:spLocks noGrp="1"/>
          </p:cNvSpPr>
          <p:nvPr>
            <p:ph sz="quarter" idx="16" hasCustomPrompt="1"/>
          </p:nvPr>
        </p:nvSpPr>
        <p:spPr>
          <a:xfrm>
            <a:off x="7340600" y="2048937"/>
            <a:ext cx="1462088" cy="1465263"/>
          </a:xfrm>
          <a:prstGeom prst="rect">
            <a:avLst/>
          </a:prstGeom>
        </p:spPr>
        <p:txBody>
          <a:bodyPr/>
          <a:lstStyle>
            <a:lvl1pPr marL="0" indent="0">
              <a:buNone/>
              <a:defRPr/>
            </a:lvl1pPr>
          </a:lstStyle>
          <a:p>
            <a:pPr lvl="0"/>
            <a:r>
              <a:rPr lang="en-US" dirty="0"/>
              <a:t>Object</a:t>
            </a:r>
          </a:p>
        </p:txBody>
      </p:sp>
      <p:sp>
        <p:nvSpPr>
          <p:cNvPr id="17" name="Content Placeholder 6">
            <a:extLst>
              <a:ext uri="{FF2B5EF4-FFF2-40B4-BE49-F238E27FC236}">
                <a16:creationId xmlns:a16="http://schemas.microsoft.com/office/drawing/2014/main" id="{37C2D694-2FFF-2543-8703-9D9C5F93E583}"/>
              </a:ext>
            </a:extLst>
          </p:cNvPr>
          <p:cNvSpPr>
            <a:spLocks noGrp="1"/>
          </p:cNvSpPr>
          <p:nvPr>
            <p:ph sz="quarter" idx="17" hasCustomPrompt="1"/>
          </p:nvPr>
        </p:nvSpPr>
        <p:spPr>
          <a:xfrm>
            <a:off x="331787" y="4105803"/>
            <a:ext cx="1463675" cy="1465262"/>
          </a:xfrm>
          <a:prstGeom prst="rect">
            <a:avLst/>
          </a:prstGeom>
        </p:spPr>
        <p:txBody>
          <a:bodyPr/>
          <a:lstStyle>
            <a:lvl1pPr marL="0" indent="0">
              <a:buNone/>
              <a:defRPr/>
            </a:lvl1pPr>
          </a:lstStyle>
          <a:p>
            <a:pPr lvl="0"/>
            <a:r>
              <a:rPr lang="en-US" dirty="0"/>
              <a:t>Object</a:t>
            </a:r>
          </a:p>
        </p:txBody>
      </p:sp>
      <p:sp>
        <p:nvSpPr>
          <p:cNvPr id="19" name="Content Placeholder 7">
            <a:extLst>
              <a:ext uri="{FF2B5EF4-FFF2-40B4-BE49-F238E27FC236}">
                <a16:creationId xmlns:a16="http://schemas.microsoft.com/office/drawing/2014/main" id="{57FDF21A-AF40-6547-AB06-C387DAE39182}"/>
              </a:ext>
            </a:extLst>
          </p:cNvPr>
          <p:cNvSpPr>
            <a:spLocks noGrp="1"/>
          </p:cNvSpPr>
          <p:nvPr>
            <p:ph sz="quarter" idx="18" hasCustomPrompt="1"/>
          </p:nvPr>
        </p:nvSpPr>
        <p:spPr>
          <a:xfrm>
            <a:off x="2082800" y="4105804"/>
            <a:ext cx="1465658" cy="1465262"/>
          </a:xfrm>
          <a:prstGeom prst="rect">
            <a:avLst/>
          </a:prstGeom>
        </p:spPr>
        <p:txBody>
          <a:bodyPr/>
          <a:lstStyle>
            <a:lvl1pPr marL="0" indent="0">
              <a:buNone/>
              <a:defRPr/>
            </a:lvl1pPr>
          </a:lstStyle>
          <a:p>
            <a:pPr lvl="0"/>
            <a:r>
              <a:rPr lang="en-US" dirty="0"/>
              <a:t>Object</a:t>
            </a:r>
          </a:p>
        </p:txBody>
      </p:sp>
      <p:sp>
        <p:nvSpPr>
          <p:cNvPr id="21" name="Content Placeholder 8">
            <a:extLst>
              <a:ext uri="{FF2B5EF4-FFF2-40B4-BE49-F238E27FC236}">
                <a16:creationId xmlns:a16="http://schemas.microsoft.com/office/drawing/2014/main" id="{1058EE27-F947-8A41-AC83-223A6236295B}"/>
              </a:ext>
            </a:extLst>
          </p:cNvPr>
          <p:cNvSpPr>
            <a:spLocks noGrp="1"/>
          </p:cNvSpPr>
          <p:nvPr>
            <p:ph sz="quarter" idx="19" hasCustomPrompt="1"/>
          </p:nvPr>
        </p:nvSpPr>
        <p:spPr>
          <a:xfrm>
            <a:off x="3836722" y="4105802"/>
            <a:ext cx="1463675" cy="1465263"/>
          </a:xfrm>
          <a:prstGeom prst="rect">
            <a:avLst/>
          </a:prstGeom>
        </p:spPr>
        <p:txBody>
          <a:bodyPr/>
          <a:lstStyle>
            <a:lvl1pPr marL="0" indent="0">
              <a:buNone/>
              <a:defRPr/>
            </a:lvl1pPr>
          </a:lstStyle>
          <a:p>
            <a:pPr lvl="0"/>
            <a:r>
              <a:rPr lang="en-US" dirty="0"/>
              <a:t>Object</a:t>
            </a:r>
          </a:p>
        </p:txBody>
      </p:sp>
      <p:sp>
        <p:nvSpPr>
          <p:cNvPr id="23" name="Content Placeholder 9">
            <a:extLst>
              <a:ext uri="{FF2B5EF4-FFF2-40B4-BE49-F238E27FC236}">
                <a16:creationId xmlns:a16="http://schemas.microsoft.com/office/drawing/2014/main" id="{59E26C59-6E0D-AB44-A5BE-2FF4A9BE7E10}"/>
              </a:ext>
            </a:extLst>
          </p:cNvPr>
          <p:cNvSpPr>
            <a:spLocks noGrp="1"/>
          </p:cNvSpPr>
          <p:nvPr>
            <p:ph sz="quarter" idx="20" hasCustomPrompt="1"/>
          </p:nvPr>
        </p:nvSpPr>
        <p:spPr>
          <a:xfrm>
            <a:off x="5588661" y="4105271"/>
            <a:ext cx="1463675" cy="1465263"/>
          </a:xfrm>
          <a:prstGeom prst="rect">
            <a:avLst/>
          </a:prstGeo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Object</a:t>
            </a:r>
          </a:p>
        </p:txBody>
      </p:sp>
      <p:sp>
        <p:nvSpPr>
          <p:cNvPr id="25" name="Content Placeholder 10">
            <a:extLst>
              <a:ext uri="{FF2B5EF4-FFF2-40B4-BE49-F238E27FC236}">
                <a16:creationId xmlns:a16="http://schemas.microsoft.com/office/drawing/2014/main" id="{EF0222B6-9957-6D47-B5D6-C0B5F4719587}"/>
              </a:ext>
            </a:extLst>
          </p:cNvPr>
          <p:cNvSpPr>
            <a:spLocks noGrp="1"/>
          </p:cNvSpPr>
          <p:nvPr>
            <p:ph sz="quarter" idx="21" hasCustomPrompt="1"/>
          </p:nvPr>
        </p:nvSpPr>
        <p:spPr>
          <a:xfrm>
            <a:off x="7340600" y="4105271"/>
            <a:ext cx="1462088" cy="1465263"/>
          </a:xfrm>
          <a:prstGeom prst="rect">
            <a:avLst/>
          </a:prstGeom>
        </p:spPr>
        <p:txBody>
          <a:bodyPr/>
          <a:lstStyle>
            <a:lvl1pPr marL="0" indent="0">
              <a:buNone/>
              <a:defRPr/>
            </a:lvl1pPr>
          </a:lstStyle>
          <a:p>
            <a:pPr lvl="0"/>
            <a:r>
              <a:rPr lang="en-US" dirty="0"/>
              <a:t>Object</a:t>
            </a:r>
          </a:p>
        </p:txBody>
      </p:sp>
      <p:sp>
        <p:nvSpPr>
          <p:cNvPr id="3" name="Slide Number Placeholder ">
            <a:extLst>
              <a:ext uri="{FF2B5EF4-FFF2-40B4-BE49-F238E27FC236}">
                <a16:creationId xmlns:a16="http://schemas.microsoft.com/office/drawing/2014/main" id="{85A26860-AC01-3443-AC48-C5654E2E35B1}"/>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
            <a:extLst>
              <a:ext uri="{FF2B5EF4-FFF2-40B4-BE49-F238E27FC236}">
                <a16:creationId xmlns:a16="http://schemas.microsoft.com/office/drawing/2014/main" id="{0D7CEC24-795B-B64B-9F1C-B1C0E44707C4}"/>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4158608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plus question and answer lis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7D0388E1-94C3-AF49-8769-D8E175C5F36F}"/>
              </a:ext>
            </a:extLst>
          </p:cNvPr>
          <p:cNvSpPr>
            <a:spLocks noGrp="1"/>
          </p:cNvSpPr>
          <p:nvPr>
            <p:ph type="title" hasCustomPrompt="1"/>
          </p:nvPr>
        </p:nvSpPr>
        <p:spPr/>
        <p:txBody>
          <a:bodyPr/>
          <a:lstStyle/>
          <a:p>
            <a:r>
              <a:rPr lang="en-US" dirty="0"/>
              <a:t>Click to add title</a:t>
            </a:r>
          </a:p>
        </p:txBody>
      </p:sp>
      <p:sp>
        <p:nvSpPr>
          <p:cNvPr id="6" name="Content Placeholder">
            <a:extLst>
              <a:ext uri="{FF2B5EF4-FFF2-40B4-BE49-F238E27FC236}">
                <a16:creationId xmlns:a16="http://schemas.microsoft.com/office/drawing/2014/main" id="{E73A7EA0-F98F-BE4E-87CA-6C917EC13001}"/>
              </a:ext>
            </a:extLst>
          </p:cNvPr>
          <p:cNvSpPr>
            <a:spLocks noGrp="1"/>
          </p:cNvSpPr>
          <p:nvPr>
            <p:ph sz="quarter" idx="12" hasCustomPrompt="1"/>
          </p:nvPr>
        </p:nvSpPr>
        <p:spPr>
          <a:xfrm>
            <a:off x="332508" y="1594379"/>
            <a:ext cx="8470180" cy="4569884"/>
          </a:xfrm>
          <a:prstGeom prst="rect">
            <a:avLst/>
          </a:prstGeom>
        </p:spPr>
        <p:txBody>
          <a:bodyPr/>
          <a:lstStyle>
            <a:lvl1pPr marL="0" indent="0">
              <a:buNone/>
              <a:defRPr/>
            </a:lvl1pPr>
            <a:lvl2pPr marL="813816" indent="-457200">
              <a:spcBef>
                <a:spcPts val="1000"/>
              </a:spcBef>
              <a:buClr>
                <a:schemeClr val="accent2"/>
              </a:buClr>
              <a:buFont typeface="+mj-lt"/>
              <a:buAutoNum type="alphaLcPeriod"/>
              <a:defRPr/>
            </a:lvl2pPr>
          </a:lstStyle>
          <a:p>
            <a:pPr lvl="0"/>
            <a:r>
              <a:rPr lang="en-US" dirty="0"/>
              <a:t>Click to add question</a:t>
            </a:r>
          </a:p>
          <a:p>
            <a:pPr lvl="1"/>
            <a:r>
              <a:rPr lang="en-US" dirty="0"/>
              <a:t>Click to add answer</a:t>
            </a:r>
          </a:p>
        </p:txBody>
      </p:sp>
      <p:sp>
        <p:nvSpPr>
          <p:cNvPr id="3" name="Slide Number Placeholder">
            <a:extLst>
              <a:ext uri="{FF2B5EF4-FFF2-40B4-BE49-F238E27FC236}">
                <a16:creationId xmlns:a16="http://schemas.microsoft.com/office/drawing/2014/main" id="{AB31CA03-5D39-0849-A1EC-5D487C345EAC}"/>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
            <a:extLst>
              <a:ext uri="{FF2B5EF4-FFF2-40B4-BE49-F238E27FC236}">
                <a16:creationId xmlns:a16="http://schemas.microsoft.com/office/drawing/2014/main" id="{4A3E8F24-7FE9-8744-80B3-21C5D913A41B}"/>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3294945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plus image, figure title, caption, and sourc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62D4DA2-C133-5342-B521-2D39F54761E0}"/>
              </a:ext>
            </a:extLst>
          </p:cNvPr>
          <p:cNvSpPr>
            <a:spLocks noGrp="1"/>
          </p:cNvSpPr>
          <p:nvPr>
            <p:ph type="title"/>
          </p:nvPr>
        </p:nvSpPr>
        <p:spPr/>
        <p:txBody>
          <a:bodyPr/>
          <a:lstStyle/>
          <a:p>
            <a:r>
              <a:rPr lang="en-US"/>
              <a:t>Click to edit Master title style</a:t>
            </a:r>
          </a:p>
        </p:txBody>
      </p:sp>
      <p:sp>
        <p:nvSpPr>
          <p:cNvPr id="6" name="Content Placeholder">
            <a:extLst>
              <a:ext uri="{FF2B5EF4-FFF2-40B4-BE49-F238E27FC236}">
                <a16:creationId xmlns:a16="http://schemas.microsoft.com/office/drawing/2014/main" id="{F16179AC-EC34-4C40-8E6B-BEB5702E9F50}"/>
              </a:ext>
            </a:extLst>
          </p:cNvPr>
          <p:cNvSpPr>
            <a:spLocks noGrp="1"/>
          </p:cNvSpPr>
          <p:nvPr>
            <p:ph sz="quarter" idx="12" hasCustomPrompt="1"/>
          </p:nvPr>
        </p:nvSpPr>
        <p:spPr>
          <a:xfrm>
            <a:off x="331788" y="1594378"/>
            <a:ext cx="8470900" cy="3367089"/>
          </a:xfrm>
          <a:prstGeom prst="rect">
            <a:avLst/>
          </a:prstGeom>
        </p:spPr>
        <p:txBody>
          <a:bodyPr/>
          <a:lstStyle>
            <a:lvl1pPr marL="0" indent="0">
              <a:buNone/>
              <a:defRPr/>
            </a:lvl1pPr>
          </a:lstStyle>
          <a:p>
            <a:pPr lvl="0"/>
            <a:r>
              <a:rPr lang="en-US" dirty="0"/>
              <a:t>Click to add image</a:t>
            </a:r>
          </a:p>
        </p:txBody>
      </p:sp>
      <p:sp>
        <p:nvSpPr>
          <p:cNvPr id="8" name="Figure title">
            <a:extLst>
              <a:ext uri="{FF2B5EF4-FFF2-40B4-BE49-F238E27FC236}">
                <a16:creationId xmlns:a16="http://schemas.microsoft.com/office/drawing/2014/main" id="{F51AA1B8-B311-6E4B-86C5-5C509DDE2BD4}"/>
              </a:ext>
            </a:extLst>
          </p:cNvPr>
          <p:cNvSpPr>
            <a:spLocks noGrp="1"/>
          </p:cNvSpPr>
          <p:nvPr>
            <p:ph sz="quarter" idx="13" hasCustomPrompt="1"/>
          </p:nvPr>
        </p:nvSpPr>
        <p:spPr>
          <a:xfrm>
            <a:off x="331788" y="4961468"/>
            <a:ext cx="8470900" cy="406400"/>
          </a:xfrm>
          <a:prstGeom prst="rect">
            <a:avLst/>
          </a:prstGeom>
        </p:spPr>
        <p:txBody>
          <a:bodyPr>
            <a:normAutofit/>
          </a:bodyPr>
          <a:lstStyle>
            <a:lvl1pPr marL="0" indent="0">
              <a:buNone/>
              <a:defRPr sz="2000" b="1"/>
            </a:lvl1pPr>
          </a:lstStyle>
          <a:p>
            <a:pPr lvl="0"/>
            <a:r>
              <a:rPr lang="en-US" b="1" dirty="0"/>
              <a:t>Click to add figure title</a:t>
            </a:r>
            <a:endParaRPr lang="en-US" dirty="0"/>
          </a:p>
        </p:txBody>
      </p:sp>
      <p:sp>
        <p:nvSpPr>
          <p:cNvPr id="10" name="Figure caption">
            <a:extLst>
              <a:ext uri="{FF2B5EF4-FFF2-40B4-BE49-F238E27FC236}">
                <a16:creationId xmlns:a16="http://schemas.microsoft.com/office/drawing/2014/main" id="{5F92F2A8-2231-CB4C-9E9E-BE9DD704492E}"/>
              </a:ext>
            </a:extLst>
          </p:cNvPr>
          <p:cNvSpPr>
            <a:spLocks noGrp="1"/>
          </p:cNvSpPr>
          <p:nvPr>
            <p:ph sz="quarter" idx="14" hasCustomPrompt="1"/>
          </p:nvPr>
        </p:nvSpPr>
        <p:spPr>
          <a:xfrm>
            <a:off x="331788" y="5367869"/>
            <a:ext cx="8470900" cy="582082"/>
          </a:xfrm>
          <a:prstGeom prst="rect">
            <a:avLst/>
          </a:prstGeom>
        </p:spPr>
        <p:txBody>
          <a:bodyPr>
            <a:normAutofit/>
          </a:bodyPr>
          <a:lstStyle>
            <a:lvl1pPr marL="0" indent="0">
              <a:buNone/>
              <a:defRPr sz="2000"/>
            </a:lvl1pPr>
          </a:lstStyle>
          <a:p>
            <a:pPr lvl="0"/>
            <a:r>
              <a:rPr lang="en-US" dirty="0"/>
              <a:t>Click to add figure caption</a:t>
            </a:r>
          </a:p>
        </p:txBody>
      </p:sp>
      <p:sp>
        <p:nvSpPr>
          <p:cNvPr id="12" name="Figure source note">
            <a:extLst>
              <a:ext uri="{FF2B5EF4-FFF2-40B4-BE49-F238E27FC236}">
                <a16:creationId xmlns:a16="http://schemas.microsoft.com/office/drawing/2014/main" id="{7DD20C02-8EF0-F645-9932-84DCA794BBF2}"/>
              </a:ext>
            </a:extLst>
          </p:cNvPr>
          <p:cNvSpPr>
            <a:spLocks noGrp="1"/>
          </p:cNvSpPr>
          <p:nvPr>
            <p:ph sz="quarter" idx="15" hasCustomPrompt="1"/>
          </p:nvPr>
        </p:nvSpPr>
        <p:spPr>
          <a:xfrm>
            <a:off x="331788" y="5949950"/>
            <a:ext cx="8470900" cy="323850"/>
          </a:xfrm>
          <a:prstGeom prst="rect">
            <a:avLst/>
          </a:prstGeom>
        </p:spPr>
        <p:txBody>
          <a:bodyPr>
            <a:normAutofit/>
          </a:bodyPr>
          <a:lstStyle>
            <a:lvl1pPr marL="0" indent="0">
              <a:buNone/>
              <a:defRPr sz="1600"/>
            </a:lvl1pPr>
          </a:lstStyle>
          <a:p>
            <a:pPr lvl="0"/>
            <a:r>
              <a:rPr lang="en-US" dirty="0"/>
              <a:t>Click to add figure source note</a:t>
            </a:r>
          </a:p>
        </p:txBody>
      </p:sp>
      <p:sp>
        <p:nvSpPr>
          <p:cNvPr id="3" name="Slide Number Placeholder ">
            <a:extLst>
              <a:ext uri="{FF2B5EF4-FFF2-40B4-BE49-F238E27FC236}">
                <a16:creationId xmlns:a16="http://schemas.microsoft.com/office/drawing/2014/main" id="{16776A3C-05B1-A747-A4DB-DECD4A599F13}"/>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
            <a:extLst>
              <a:ext uri="{FF2B5EF4-FFF2-40B4-BE49-F238E27FC236}">
                <a16:creationId xmlns:a16="http://schemas.microsoft.com/office/drawing/2014/main" id="{9119AAB5-4411-5F4F-8264-71BBEB0A8542}"/>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2482689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plus figure title, caption, and sourc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149C45D5-05E5-F24D-A1D1-12F5C6D94923}"/>
              </a:ext>
            </a:extLst>
          </p:cNvPr>
          <p:cNvSpPr>
            <a:spLocks noGrp="1"/>
          </p:cNvSpPr>
          <p:nvPr>
            <p:ph type="title" hasCustomPrompt="1"/>
          </p:nvPr>
        </p:nvSpPr>
        <p:spPr>
          <a:xfrm>
            <a:off x="322263" y="4961468"/>
            <a:ext cx="8480915" cy="431800"/>
          </a:xfrm>
        </p:spPr>
        <p:txBody>
          <a:bodyPr>
            <a:normAutofit/>
          </a:bodyPr>
          <a:lstStyle>
            <a:lvl1pPr>
              <a:defRPr sz="2000" b="1">
                <a:solidFill>
                  <a:schemeClr val="tx1"/>
                </a:solidFill>
              </a:defRPr>
            </a:lvl1pPr>
          </a:lstStyle>
          <a:p>
            <a:r>
              <a:rPr lang="en-US" dirty="0"/>
              <a:t>Click to add figure title</a:t>
            </a:r>
          </a:p>
        </p:txBody>
      </p:sp>
      <p:sp>
        <p:nvSpPr>
          <p:cNvPr id="6" name="Content Placeholder">
            <a:extLst>
              <a:ext uri="{FF2B5EF4-FFF2-40B4-BE49-F238E27FC236}">
                <a16:creationId xmlns:a16="http://schemas.microsoft.com/office/drawing/2014/main" id="{91CE61A6-80D4-1D46-9747-534997C0A7C7}"/>
              </a:ext>
            </a:extLst>
          </p:cNvPr>
          <p:cNvSpPr>
            <a:spLocks noGrp="1"/>
          </p:cNvSpPr>
          <p:nvPr>
            <p:ph sz="quarter" idx="12" hasCustomPrompt="1"/>
          </p:nvPr>
        </p:nvSpPr>
        <p:spPr>
          <a:xfrm>
            <a:off x="322263" y="804333"/>
            <a:ext cx="8480425" cy="4165600"/>
          </a:xfrm>
          <a:prstGeom prst="rect">
            <a:avLst/>
          </a:prstGeom>
        </p:spPr>
        <p:txBody>
          <a:bodyPr/>
          <a:lstStyle>
            <a:lvl1pPr marL="0" indent="0">
              <a:buNone/>
              <a:defRPr/>
            </a:lvl1pPr>
          </a:lstStyle>
          <a:p>
            <a:pPr lvl="0"/>
            <a:r>
              <a:rPr lang="en-US" dirty="0"/>
              <a:t>Click to add image</a:t>
            </a:r>
          </a:p>
        </p:txBody>
      </p:sp>
      <p:sp>
        <p:nvSpPr>
          <p:cNvPr id="8" name="Figure caption">
            <a:extLst>
              <a:ext uri="{FF2B5EF4-FFF2-40B4-BE49-F238E27FC236}">
                <a16:creationId xmlns:a16="http://schemas.microsoft.com/office/drawing/2014/main" id="{30F4AE5B-9EC0-0F40-B06D-DF4AAD62565F}"/>
              </a:ext>
            </a:extLst>
          </p:cNvPr>
          <p:cNvSpPr>
            <a:spLocks noGrp="1"/>
          </p:cNvSpPr>
          <p:nvPr>
            <p:ph sz="quarter" idx="13" hasCustomPrompt="1"/>
          </p:nvPr>
        </p:nvSpPr>
        <p:spPr>
          <a:xfrm>
            <a:off x="322263" y="5393268"/>
            <a:ext cx="8480425" cy="507470"/>
          </a:xfrm>
          <a:prstGeom prst="rect">
            <a:avLst/>
          </a:prstGeom>
        </p:spPr>
        <p:txBody>
          <a:bodyPr>
            <a:normAutofit/>
          </a:bodyPr>
          <a:lstStyle>
            <a:lvl1pPr marL="0" indent="0">
              <a:buNone/>
              <a:defRPr sz="2000"/>
            </a:lvl1pPr>
          </a:lstStyle>
          <a:p>
            <a:pPr lvl="0"/>
            <a:r>
              <a:rPr lang="en-US" dirty="0"/>
              <a:t>Click to add figure caption</a:t>
            </a:r>
          </a:p>
        </p:txBody>
      </p:sp>
      <p:sp>
        <p:nvSpPr>
          <p:cNvPr id="10" name="Figure source note">
            <a:extLst>
              <a:ext uri="{FF2B5EF4-FFF2-40B4-BE49-F238E27FC236}">
                <a16:creationId xmlns:a16="http://schemas.microsoft.com/office/drawing/2014/main" id="{70769691-F199-9444-B93E-6F622FAF852A}"/>
              </a:ext>
            </a:extLst>
          </p:cNvPr>
          <p:cNvSpPr>
            <a:spLocks noGrp="1"/>
          </p:cNvSpPr>
          <p:nvPr>
            <p:ph sz="quarter" idx="14" hasCustomPrompt="1"/>
          </p:nvPr>
        </p:nvSpPr>
        <p:spPr>
          <a:xfrm>
            <a:off x="322263" y="5957358"/>
            <a:ext cx="8480425" cy="296863"/>
          </a:xfrm>
          <a:prstGeom prst="rect">
            <a:avLst/>
          </a:prstGeom>
        </p:spPr>
        <p:txBody>
          <a:bodyPr>
            <a:noAutofit/>
          </a:bodyPr>
          <a:lstStyle>
            <a:lvl1pPr marL="0" indent="0">
              <a:buFont typeface="Arial" panose="020B0604020202020204" pitchFamily="34" charset="0"/>
              <a:buNone/>
              <a:defRPr sz="1600"/>
            </a:lvl1pPr>
          </a:lstStyle>
          <a:p>
            <a:pPr lvl="0"/>
            <a:r>
              <a:rPr lang="en-US" dirty="0"/>
              <a:t>Click to add figure source note</a:t>
            </a:r>
          </a:p>
        </p:txBody>
      </p:sp>
      <p:sp>
        <p:nvSpPr>
          <p:cNvPr id="3" name="Slide Number Placeholder ">
            <a:extLst>
              <a:ext uri="{FF2B5EF4-FFF2-40B4-BE49-F238E27FC236}">
                <a16:creationId xmlns:a16="http://schemas.microsoft.com/office/drawing/2014/main" id="{EF9E39F0-1607-0145-945A-350E5B642134}"/>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
            <a:extLst>
              <a:ext uri="{FF2B5EF4-FFF2-40B4-BE49-F238E27FC236}">
                <a16:creationId xmlns:a16="http://schemas.microsoft.com/office/drawing/2014/main" id="{DEFCE20C-8E9B-4444-B696-7C6141D1E259}"/>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3052460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 plus figure title">
    <p:spTree>
      <p:nvGrpSpPr>
        <p:cNvPr id="1" name=""/>
        <p:cNvGrpSpPr/>
        <p:nvPr/>
      </p:nvGrpSpPr>
      <p:grpSpPr>
        <a:xfrm>
          <a:off x="0" y="0"/>
          <a:ext cx="0" cy="0"/>
          <a:chOff x="0" y="0"/>
          <a:chExt cx="0" cy="0"/>
        </a:xfrm>
      </p:grpSpPr>
      <p:sp>
        <p:nvSpPr>
          <p:cNvPr id="2" name="Title ">
            <a:extLst>
              <a:ext uri="{FF2B5EF4-FFF2-40B4-BE49-F238E27FC236}">
                <a16:creationId xmlns:a16="http://schemas.microsoft.com/office/drawing/2014/main" id="{725A19D2-E201-E04B-8213-AD2F82E02ACD}"/>
              </a:ext>
            </a:extLst>
          </p:cNvPr>
          <p:cNvSpPr>
            <a:spLocks noGrp="1"/>
          </p:cNvSpPr>
          <p:nvPr>
            <p:ph type="title"/>
          </p:nvPr>
        </p:nvSpPr>
        <p:spPr>
          <a:xfrm>
            <a:off x="332508" y="5740399"/>
            <a:ext cx="8470670" cy="431801"/>
          </a:xfrm>
        </p:spPr>
        <p:txBody>
          <a:bodyPr>
            <a:normAutofit/>
          </a:bodyPr>
          <a:lstStyle>
            <a:lvl1pPr algn="ctr">
              <a:defRPr sz="1600">
                <a:solidFill>
                  <a:schemeClr val="tx1"/>
                </a:solidFill>
              </a:defRPr>
            </a:lvl1pPr>
          </a:lstStyle>
          <a:p>
            <a:r>
              <a:rPr lang="en-US" dirty="0"/>
              <a:t>Click to edit Master title style</a:t>
            </a:r>
          </a:p>
        </p:txBody>
      </p:sp>
      <p:sp>
        <p:nvSpPr>
          <p:cNvPr id="6" name="Content Placeholder">
            <a:extLst>
              <a:ext uri="{FF2B5EF4-FFF2-40B4-BE49-F238E27FC236}">
                <a16:creationId xmlns:a16="http://schemas.microsoft.com/office/drawing/2014/main" id="{F7C27705-8F57-3543-B8B6-8884A3445F31}"/>
              </a:ext>
            </a:extLst>
          </p:cNvPr>
          <p:cNvSpPr>
            <a:spLocks noGrp="1"/>
          </p:cNvSpPr>
          <p:nvPr>
            <p:ph sz="quarter" idx="12" hasCustomPrompt="1"/>
          </p:nvPr>
        </p:nvSpPr>
        <p:spPr>
          <a:xfrm>
            <a:off x="332508" y="804333"/>
            <a:ext cx="8470180" cy="4851930"/>
          </a:xfrm>
          <a:prstGeom prst="rect">
            <a:avLst/>
          </a:prstGeom>
        </p:spPr>
        <p:txBody>
          <a:bodyPr/>
          <a:lstStyle>
            <a:lvl1pPr marL="0" indent="0">
              <a:buNone/>
              <a:defRPr/>
            </a:lvl1pPr>
          </a:lstStyle>
          <a:p>
            <a:pPr lvl="0"/>
            <a:r>
              <a:rPr lang="en-US" dirty="0"/>
              <a:t>Click to add image</a:t>
            </a:r>
          </a:p>
        </p:txBody>
      </p:sp>
      <p:sp>
        <p:nvSpPr>
          <p:cNvPr id="3" name="Slide Number Placeholder ">
            <a:extLst>
              <a:ext uri="{FF2B5EF4-FFF2-40B4-BE49-F238E27FC236}">
                <a16:creationId xmlns:a16="http://schemas.microsoft.com/office/drawing/2014/main" id="{8AEFE930-E893-7E44-9B9A-887EE9576F8F}"/>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
            <a:extLst>
              <a:ext uri="{FF2B5EF4-FFF2-40B4-BE49-F238E27FC236}">
                <a16:creationId xmlns:a16="http://schemas.microsoft.com/office/drawing/2014/main" id="{9E3D3CA4-B6C8-284F-A755-AE063E47BA0E}"/>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3775656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earning Objectiv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6C038FED-6BF6-AB44-9A08-55D37B5C3CD2}"/>
              </a:ext>
            </a:extLst>
          </p:cNvPr>
          <p:cNvSpPr>
            <a:spLocks noGrp="1"/>
          </p:cNvSpPr>
          <p:nvPr>
            <p:ph type="title" hasCustomPrompt="1"/>
          </p:nvPr>
        </p:nvSpPr>
        <p:spPr>
          <a:xfrm>
            <a:off x="332508" y="16934"/>
            <a:ext cx="8470670" cy="448733"/>
          </a:xfrm>
        </p:spPr>
        <p:txBody>
          <a:bodyPr anchor="ctr">
            <a:normAutofit/>
          </a:bodyPr>
          <a:lstStyle>
            <a:lvl1pPr>
              <a:defRPr sz="2500" b="1">
                <a:solidFill>
                  <a:schemeClr val="bg1"/>
                </a:solidFill>
              </a:defRPr>
            </a:lvl1pPr>
          </a:lstStyle>
          <a:p>
            <a:r>
              <a:rPr lang="en-US" dirty="0"/>
              <a:t>Click to Add Section Heading</a:t>
            </a:r>
          </a:p>
        </p:txBody>
      </p:sp>
      <p:sp>
        <p:nvSpPr>
          <p:cNvPr id="6" name="LOH">
            <a:extLst>
              <a:ext uri="{FF2B5EF4-FFF2-40B4-BE49-F238E27FC236}">
                <a16:creationId xmlns:a16="http://schemas.microsoft.com/office/drawing/2014/main" id="{49E9A051-991C-0F46-BAA2-7226FFD829BB}"/>
              </a:ext>
            </a:extLst>
          </p:cNvPr>
          <p:cNvSpPr>
            <a:spLocks noGrp="1"/>
          </p:cNvSpPr>
          <p:nvPr>
            <p:ph sz="quarter" idx="12" hasCustomPrompt="1"/>
          </p:nvPr>
        </p:nvSpPr>
        <p:spPr>
          <a:xfrm>
            <a:off x="-4157" y="465667"/>
            <a:ext cx="9144000" cy="685800"/>
          </a:xfrm>
          <a:prstGeom prst="rect">
            <a:avLst/>
          </a:prstGeom>
          <a:solidFill>
            <a:srgbClr val="E2F3F8"/>
          </a:solidFill>
        </p:spPr>
        <p:txBody>
          <a:bodyPr anchor="b">
            <a:normAutofit/>
          </a:bodyPr>
          <a:lstStyle>
            <a:lvl1pPr marL="347472" indent="0">
              <a:buNone/>
              <a:defRPr sz="2400" b="1">
                <a:solidFill>
                  <a:schemeClr val="accent2"/>
                </a:solidFill>
              </a:defRPr>
            </a:lvl1pPr>
          </a:lstStyle>
          <a:p>
            <a:pPr lvl="0"/>
            <a:r>
              <a:rPr lang="en-US" dirty="0"/>
              <a:t>LEARNING OBJECTIVE</a:t>
            </a:r>
          </a:p>
        </p:txBody>
      </p:sp>
      <p:sp>
        <p:nvSpPr>
          <p:cNvPr id="7" name="LO">
            <a:extLst>
              <a:ext uri="{FF2B5EF4-FFF2-40B4-BE49-F238E27FC236}">
                <a16:creationId xmlns:a16="http://schemas.microsoft.com/office/drawing/2014/main" id="{6B2BBFD0-F1EC-4C47-B12D-5C12ED25E097}"/>
              </a:ext>
            </a:extLst>
          </p:cNvPr>
          <p:cNvSpPr>
            <a:spLocks noGrp="1"/>
          </p:cNvSpPr>
          <p:nvPr>
            <p:ph sz="quarter" idx="13" hasCustomPrompt="1"/>
          </p:nvPr>
        </p:nvSpPr>
        <p:spPr>
          <a:xfrm>
            <a:off x="0" y="1151467"/>
            <a:ext cx="9144000" cy="686329"/>
          </a:xfrm>
          <a:prstGeom prst="rect">
            <a:avLst/>
          </a:prstGeom>
          <a:solidFill>
            <a:srgbClr val="E2F3F8"/>
          </a:solidFill>
        </p:spPr>
        <p:txBody>
          <a:bodyPr anchor="ctr"/>
          <a:lstStyle>
            <a:lvl1pPr marL="347472" indent="0">
              <a:buNone/>
              <a:defRPr b="1"/>
            </a:lvl1pPr>
          </a:lstStyle>
          <a:p>
            <a:pPr lvl="0"/>
            <a:r>
              <a:rPr lang="en-US" b="1" dirty="0"/>
              <a:t>Click to add learning objective</a:t>
            </a:r>
            <a:endParaRPr lang="en-US" dirty="0"/>
          </a:p>
        </p:txBody>
      </p:sp>
      <p:sp>
        <p:nvSpPr>
          <p:cNvPr id="9" name="Content Placeholder ">
            <a:extLst>
              <a:ext uri="{FF2B5EF4-FFF2-40B4-BE49-F238E27FC236}">
                <a16:creationId xmlns:a16="http://schemas.microsoft.com/office/drawing/2014/main" id="{65D5B835-3B9C-E14E-A29A-0724ED8AF90D}"/>
              </a:ext>
            </a:extLst>
          </p:cNvPr>
          <p:cNvSpPr>
            <a:spLocks noGrp="1"/>
          </p:cNvSpPr>
          <p:nvPr>
            <p:ph sz="quarter" idx="14" hasCustomPrompt="1"/>
          </p:nvPr>
        </p:nvSpPr>
        <p:spPr>
          <a:xfrm>
            <a:off x="332509" y="1998663"/>
            <a:ext cx="8470670" cy="4241800"/>
          </a:xfrm>
          <a:prstGeom prst="rect">
            <a:avLst/>
          </a:prstGeom>
        </p:spPr>
        <p:txBody>
          <a:bodyPr/>
          <a:lstStyle>
            <a:lvl1pPr marL="0" indent="0">
              <a:buNone/>
              <a:defRPr/>
            </a:lvl1pPr>
          </a:lstStyle>
          <a:p>
            <a:pPr lvl="0"/>
            <a:r>
              <a:rPr lang="en-US" dirty="0"/>
              <a:t>Click to add text or image</a:t>
            </a:r>
          </a:p>
        </p:txBody>
      </p:sp>
      <p:sp>
        <p:nvSpPr>
          <p:cNvPr id="8" name="LON">
            <a:extLst>
              <a:ext uri="{FF2B5EF4-FFF2-40B4-BE49-F238E27FC236}">
                <a16:creationId xmlns:a16="http://schemas.microsoft.com/office/drawing/2014/main" id="{B122CB99-2408-174E-9CBC-3BD4166C95CC}"/>
              </a:ext>
            </a:extLst>
          </p:cNvPr>
          <p:cNvSpPr>
            <a:spLocks noGrp="1"/>
          </p:cNvSpPr>
          <p:nvPr>
            <p:ph sz="quarter" idx="15" hasCustomPrompt="1"/>
          </p:nvPr>
        </p:nvSpPr>
        <p:spPr>
          <a:xfrm>
            <a:off x="331788" y="6356351"/>
            <a:ext cx="749300" cy="365125"/>
          </a:xfrm>
          <a:prstGeom prst="rect">
            <a:avLst/>
          </a:prstGeom>
        </p:spPr>
        <p:txBody>
          <a:bodyPr anchor="ctr">
            <a:normAutofit/>
          </a:bodyPr>
          <a:lstStyle>
            <a:lvl1pPr marL="0" indent="0">
              <a:buNone/>
              <a:defRPr sz="1200">
                <a:solidFill>
                  <a:schemeClr val="bg1">
                    <a:lumMod val="50000"/>
                  </a:schemeClr>
                </a:solidFill>
              </a:defRPr>
            </a:lvl1pPr>
          </a:lstStyle>
          <a:p>
            <a:pPr lvl="0"/>
            <a:r>
              <a:rPr lang="en-US" dirty="0"/>
              <a:t>LO #</a:t>
            </a:r>
          </a:p>
        </p:txBody>
      </p:sp>
      <p:sp>
        <p:nvSpPr>
          <p:cNvPr id="3" name="Slide Number Placeholder ">
            <a:extLst>
              <a:ext uri="{FF2B5EF4-FFF2-40B4-BE49-F238E27FC236}">
                <a16:creationId xmlns:a16="http://schemas.microsoft.com/office/drawing/2014/main" id="{58333BC4-9F4A-3A4E-9856-DE73F8BBFBC5}"/>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
            <a:extLst>
              <a:ext uri="{FF2B5EF4-FFF2-40B4-BE49-F238E27FC236}">
                <a16:creationId xmlns:a16="http://schemas.microsoft.com/office/drawing/2014/main" id="{DD2C10DA-1716-A340-9856-7F56E91C58EA}"/>
              </a:ext>
            </a:extLst>
          </p:cNvPr>
          <p:cNvSpPr>
            <a:spLocks noGrp="1"/>
          </p:cNvSpPr>
          <p:nvPr>
            <p:ph type="ftr" sz="quarter" idx="11"/>
          </p:nvPr>
        </p:nvSpPr>
        <p:spPr/>
        <p:txBody>
          <a:bodyPr/>
          <a:lstStyle/>
          <a:p>
            <a:r>
              <a:rPr lang="en-US" dirty="0"/>
              <a:t>Copyright ©2018 John Wiley &amp; Sons, Inc. </a:t>
            </a:r>
          </a:p>
        </p:txBody>
      </p:sp>
    </p:spTree>
    <p:extLst>
      <p:ext uri="{BB962C8B-B14F-4D97-AF65-F5344CB8AC3E}">
        <p14:creationId xmlns:p14="http://schemas.microsoft.com/office/powerpoint/2010/main" val="872917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ection for Figure">
    <p:spTree>
      <p:nvGrpSpPr>
        <p:cNvPr id="1" name=""/>
        <p:cNvGrpSpPr/>
        <p:nvPr/>
      </p:nvGrpSpPr>
      <p:grpSpPr>
        <a:xfrm>
          <a:off x="0" y="0"/>
          <a:ext cx="0" cy="0"/>
          <a:chOff x="0" y="0"/>
          <a:chExt cx="0" cy="0"/>
        </a:xfrm>
      </p:grpSpPr>
      <p:sp>
        <p:nvSpPr>
          <p:cNvPr id="8" name="Title "/>
          <p:cNvSpPr>
            <a:spLocks noGrp="1"/>
          </p:cNvSpPr>
          <p:nvPr>
            <p:ph type="title" hasCustomPrompt="1"/>
          </p:nvPr>
        </p:nvSpPr>
        <p:spPr>
          <a:xfrm>
            <a:off x="304800" y="762001"/>
            <a:ext cx="8534400" cy="990600"/>
          </a:xfrm>
          <a:prstGeom prst="rect">
            <a:avLst/>
          </a:prstGeom>
        </p:spPr>
        <p:txBody>
          <a:bodyPr/>
          <a:lstStyle>
            <a:lvl1pPr>
              <a:defRPr sz="4000" b="0" i="0">
                <a:solidFill>
                  <a:schemeClr val="accent1"/>
                </a:solidFill>
                <a:latin typeface="Times New Roman" charset="0"/>
                <a:ea typeface="Times New Roman" charset="0"/>
                <a:cs typeface="Times New Roman" charset="0"/>
              </a:defRPr>
            </a:lvl1pPr>
          </a:lstStyle>
          <a:p>
            <a:r>
              <a:rPr lang="en-US" dirty="0"/>
              <a:t>Section or Topic Heading</a:t>
            </a:r>
          </a:p>
        </p:txBody>
      </p:sp>
      <p:sp>
        <p:nvSpPr>
          <p:cNvPr id="11" name="Content Placeholder 10"/>
          <p:cNvSpPr>
            <a:spLocks noGrp="1"/>
          </p:cNvSpPr>
          <p:nvPr>
            <p:ph sz="quarter" idx="16"/>
          </p:nvPr>
        </p:nvSpPr>
        <p:spPr>
          <a:xfrm>
            <a:off x="304800" y="175260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7" name="Content"/>
          <p:cNvSpPr>
            <a:spLocks noGrp="1"/>
          </p:cNvSpPr>
          <p:nvPr>
            <p:ph sz="quarter" idx="15" hasCustomPrompt="1"/>
          </p:nvPr>
        </p:nvSpPr>
        <p:spPr>
          <a:xfrm>
            <a:off x="304800" y="2133600"/>
            <a:ext cx="8534400" cy="381000"/>
          </a:xfrm>
          <a:prstGeom prst="rect">
            <a:avLst/>
          </a:prstGeom>
        </p:spPr>
        <p:txBody>
          <a:bodyPr/>
          <a:lstStyle>
            <a:lvl1pPr marL="0" indent="0">
              <a:spcBef>
                <a:spcPts val="1000"/>
              </a:spcBef>
              <a:buFont typeface="Arial" charset="0"/>
              <a:buNone/>
              <a:defRPr sz="2000" b="0" i="0" baseline="0">
                <a:solidFill>
                  <a:schemeClr val="tx1"/>
                </a:solidFill>
                <a:latin typeface="Times New Roman" charset="0"/>
                <a:ea typeface="Times New Roman" charset="0"/>
                <a:cs typeface="Times New Roman" charset="0"/>
              </a:defRPr>
            </a:lvl1pPr>
            <a:lvl2pPr marL="803275" indent="-450850">
              <a:spcBef>
                <a:spcPts val="1000"/>
              </a:spcBef>
              <a:buFont typeface="+mj-lt"/>
              <a:buAutoNum type="alphaLcPeriod"/>
              <a:tabLst/>
              <a:defRPr sz="2800" b="0" i="0" baseline="0">
                <a:solidFill>
                  <a:schemeClr val="tx1"/>
                </a:solidFill>
                <a:latin typeface="Source Sans Pro" charset="0"/>
                <a:ea typeface="Source Sans Pro" charset="0"/>
                <a:cs typeface="Source Sans Pro" charset="0"/>
              </a:defRPr>
            </a:lvl2pPr>
          </a:lstStyle>
          <a:p>
            <a:pPr lvl="0"/>
            <a:r>
              <a:rPr lang="en-US" sz="2000" dirty="0"/>
              <a:t>Figure 4.5 Figure title placeholder</a:t>
            </a:r>
          </a:p>
          <a:p>
            <a:pPr lvl="0"/>
            <a:endParaRPr lang="en-US" dirty="0"/>
          </a:p>
        </p:txBody>
      </p:sp>
      <p:sp>
        <p:nvSpPr>
          <p:cNvPr id="3" name="Slide Number Placeholder 2"/>
          <p:cNvSpPr>
            <a:spLocks noGrp="1"/>
          </p:cNvSpPr>
          <p:nvPr>
            <p:ph type="sldNum" sz="quarter" idx="10"/>
          </p:nvPr>
        </p:nvSpPr>
        <p:spPr/>
        <p:txBody>
          <a:bodyPr/>
          <a:lstStyle/>
          <a:p>
            <a:fld id="{67B19427-F580-D146-B60E-4CADEE75497F}" type="slidenum">
              <a:rPr lang="en-US" smtClean="0"/>
              <a:pPr/>
              <a:t>‹#›</a:t>
            </a:fld>
            <a:endParaRPr lang="en-US" dirty="0"/>
          </a:p>
        </p:txBody>
      </p:sp>
      <p:sp>
        <p:nvSpPr>
          <p:cNvPr id="4" name="Footer Placeholder 3"/>
          <p:cNvSpPr>
            <a:spLocks noGrp="1"/>
          </p:cNvSpPr>
          <p:nvPr>
            <p:ph type="ftr" sz="quarter" idx="11"/>
          </p:nvPr>
        </p:nvSpPr>
        <p:spPr/>
        <p:txBody>
          <a:bodyPr/>
          <a:lstStyle/>
          <a:p>
            <a:r>
              <a:rPr lang="en-US" dirty="0"/>
              <a:t>Copyright ©2017 John Wiley &amp; Sons, Inc. </a:t>
            </a:r>
          </a:p>
        </p:txBody>
      </p:sp>
      <p:sp>
        <p:nvSpPr>
          <p:cNvPr id="9" name="Content Placeholder 10"/>
          <p:cNvSpPr>
            <a:spLocks noGrp="1"/>
          </p:cNvSpPr>
          <p:nvPr>
            <p:ph sz="quarter" idx="17"/>
          </p:nvPr>
        </p:nvSpPr>
        <p:spPr>
          <a:xfrm>
            <a:off x="304800" y="259080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0" name="Content Placeholder 10"/>
          <p:cNvSpPr>
            <a:spLocks noGrp="1"/>
          </p:cNvSpPr>
          <p:nvPr>
            <p:ph sz="quarter" idx="18"/>
          </p:nvPr>
        </p:nvSpPr>
        <p:spPr>
          <a:xfrm>
            <a:off x="304800" y="2989387"/>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2" name="Content Placeholder 10"/>
          <p:cNvSpPr>
            <a:spLocks noGrp="1"/>
          </p:cNvSpPr>
          <p:nvPr>
            <p:ph sz="quarter" idx="19"/>
          </p:nvPr>
        </p:nvSpPr>
        <p:spPr>
          <a:xfrm>
            <a:off x="304800" y="339676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3" name="Content Placeholder 10"/>
          <p:cNvSpPr>
            <a:spLocks noGrp="1"/>
          </p:cNvSpPr>
          <p:nvPr>
            <p:ph sz="quarter" idx="20"/>
          </p:nvPr>
        </p:nvSpPr>
        <p:spPr>
          <a:xfrm>
            <a:off x="304800" y="3795347"/>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4" name="Content Placeholder 10"/>
          <p:cNvSpPr>
            <a:spLocks noGrp="1"/>
          </p:cNvSpPr>
          <p:nvPr>
            <p:ph sz="quarter" idx="21"/>
          </p:nvPr>
        </p:nvSpPr>
        <p:spPr>
          <a:xfrm>
            <a:off x="304800" y="419100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5" name="Content Placeholder 10"/>
          <p:cNvSpPr>
            <a:spLocks noGrp="1"/>
          </p:cNvSpPr>
          <p:nvPr>
            <p:ph sz="quarter" idx="22"/>
          </p:nvPr>
        </p:nvSpPr>
        <p:spPr>
          <a:xfrm>
            <a:off x="304800" y="4589587"/>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6" name="Content Placeholder 10"/>
          <p:cNvSpPr>
            <a:spLocks noGrp="1"/>
          </p:cNvSpPr>
          <p:nvPr>
            <p:ph sz="quarter" idx="23"/>
          </p:nvPr>
        </p:nvSpPr>
        <p:spPr>
          <a:xfrm>
            <a:off x="304800" y="499696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7" name="Content Placeholder 10"/>
          <p:cNvSpPr>
            <a:spLocks noGrp="1"/>
          </p:cNvSpPr>
          <p:nvPr>
            <p:ph sz="quarter" idx="24"/>
          </p:nvPr>
        </p:nvSpPr>
        <p:spPr>
          <a:xfrm>
            <a:off x="304800" y="6383216"/>
            <a:ext cx="685800" cy="304800"/>
          </a:xfrm>
          <a:prstGeom prst="rect">
            <a:avLst/>
          </a:prstGeom>
        </p:spPr>
        <p:txBody>
          <a:bodyPr/>
          <a:lstStyle>
            <a:lvl1pPr marL="0" indent="0">
              <a:buNone/>
              <a:defRPr sz="1200" b="0" i="0">
                <a:latin typeface="Times New Roman" charset="0"/>
                <a:ea typeface="Times New Roman" charset="0"/>
                <a:cs typeface="Times New Roman" charset="0"/>
              </a:defRPr>
            </a:lvl1pPr>
          </a:lstStyle>
          <a:p>
            <a:pPr lvl="0"/>
            <a:endParaRPr lang="en-US" dirty="0"/>
          </a:p>
        </p:txBody>
      </p:sp>
    </p:spTree>
    <p:extLst>
      <p:ext uri="{BB962C8B-B14F-4D97-AF65-F5344CB8AC3E}">
        <p14:creationId xmlns:p14="http://schemas.microsoft.com/office/powerpoint/2010/main" val="12225136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Learning Objectives: Version A">
    <p:spTree>
      <p:nvGrpSpPr>
        <p:cNvPr id="1" name=""/>
        <p:cNvGrpSpPr/>
        <p:nvPr/>
      </p:nvGrpSpPr>
      <p:grpSpPr>
        <a:xfrm>
          <a:off x="0" y="0"/>
          <a:ext cx="0" cy="0"/>
          <a:chOff x="0" y="0"/>
          <a:chExt cx="0" cy="0"/>
        </a:xfrm>
      </p:grpSpPr>
      <p:sp>
        <p:nvSpPr>
          <p:cNvPr id="2" name="Title "/>
          <p:cNvSpPr>
            <a:spLocks noGrp="1"/>
          </p:cNvSpPr>
          <p:nvPr>
            <p:ph type="title"/>
          </p:nvPr>
        </p:nvSpPr>
        <p:spPr>
          <a:xfrm>
            <a:off x="304800" y="762001"/>
            <a:ext cx="8534400" cy="990599"/>
          </a:xfrm>
          <a:prstGeom prst="rect">
            <a:avLst/>
          </a:prstGeom>
        </p:spPr>
        <p:txBody>
          <a:bodyPr/>
          <a:lstStyle>
            <a:lvl1pPr>
              <a:defRPr sz="4000">
                <a:solidFill>
                  <a:schemeClr val="accent2"/>
                </a:solidFill>
                <a:latin typeface="Times New Roman" charset="0"/>
                <a:ea typeface="Times New Roman" charset="0"/>
                <a:cs typeface="Times New Roman" charset="0"/>
              </a:defRPr>
            </a:lvl1pPr>
          </a:lstStyle>
          <a:p>
            <a:r>
              <a:rPr lang="en-US" dirty="0"/>
              <a:t>Click to edit Master title style</a:t>
            </a:r>
          </a:p>
        </p:txBody>
      </p:sp>
      <p:sp>
        <p:nvSpPr>
          <p:cNvPr id="9" name="LONL"/>
          <p:cNvSpPr>
            <a:spLocks noGrp="1"/>
          </p:cNvSpPr>
          <p:nvPr>
            <p:ph sz="quarter" idx="16" hasCustomPrompt="1"/>
          </p:nvPr>
        </p:nvSpPr>
        <p:spPr>
          <a:xfrm>
            <a:off x="304800" y="1752600"/>
            <a:ext cx="8534400" cy="4495800"/>
          </a:xfrm>
          <a:prstGeom prst="rect">
            <a:avLst/>
          </a:prstGeom>
        </p:spPr>
        <p:txBody>
          <a:bodyPr/>
          <a:lstStyle>
            <a:lvl1pPr marL="514350" indent="-514350">
              <a:buClr>
                <a:schemeClr val="accent2"/>
              </a:buClr>
              <a:buFont typeface="+mj-lt"/>
              <a:buAutoNum type="arabicPeriod"/>
              <a:defRPr sz="2800" b="0" i="0" baseline="0">
                <a:latin typeface="Times New Roman" charset="0"/>
                <a:ea typeface="Times New Roman" charset="0"/>
                <a:cs typeface="Times New Roman" charset="0"/>
              </a:defRPr>
            </a:lvl1pPr>
            <a:lvl2pPr>
              <a:defRPr sz="2800" b="0" i="0">
                <a:latin typeface="Source Sans Pro" charset="0"/>
                <a:ea typeface="Source Sans Pro" charset="0"/>
                <a:cs typeface="Source Sans Pro" charset="0"/>
              </a:defRPr>
            </a:lvl2pPr>
            <a:lvl3pPr>
              <a:defRPr sz="2800" b="0" i="0">
                <a:latin typeface="Source Sans Pro" charset="0"/>
                <a:ea typeface="Source Sans Pro" charset="0"/>
                <a:cs typeface="Source Sans Pro" charset="0"/>
              </a:defRPr>
            </a:lvl3pPr>
            <a:lvl4pPr>
              <a:defRPr sz="2800" b="0" i="0">
                <a:latin typeface="Source Sans Pro" charset="0"/>
                <a:ea typeface="Source Sans Pro" charset="0"/>
                <a:cs typeface="Source Sans Pro" charset="0"/>
              </a:defRPr>
            </a:lvl4pPr>
            <a:lvl5pPr>
              <a:defRPr sz="2800" b="0" i="0">
                <a:latin typeface="Source Sans Pro" charset="0"/>
                <a:ea typeface="Source Sans Pro" charset="0"/>
                <a:cs typeface="Source Sans Pro" charset="0"/>
              </a:defRPr>
            </a:lvl5pPr>
          </a:lstStyle>
          <a:p>
            <a:pPr lvl="0"/>
            <a:r>
              <a:rPr lang="en-US" dirty="0"/>
              <a:t>Explain the time value of money and why it is so important in the field of finance.</a:t>
            </a:r>
          </a:p>
          <a:p>
            <a:pPr lvl="0"/>
            <a:r>
              <a:rPr lang="en-US" dirty="0"/>
              <a:t>Explain the concept of future value, including the meaning of the terms principal, simple interest, and compound interest.</a:t>
            </a:r>
          </a:p>
          <a:p>
            <a:pPr lvl="0"/>
            <a:r>
              <a:rPr lang="en-US" dirty="0"/>
              <a:t>Explain the concept of present value, how it relates to future value, and is used to make business decisions.</a:t>
            </a:r>
          </a:p>
        </p:txBody>
      </p:sp>
      <p:sp>
        <p:nvSpPr>
          <p:cNvPr id="6" name="Slide Number Placeholder 5"/>
          <p:cNvSpPr>
            <a:spLocks noGrp="1"/>
          </p:cNvSpPr>
          <p:nvPr>
            <p:ph type="sldNum" sz="quarter" idx="12"/>
          </p:nvPr>
        </p:nvSpPr>
        <p:spPr>
          <a:xfrm>
            <a:off x="6457950" y="6356350"/>
            <a:ext cx="2381250" cy="365125"/>
          </a:xfrm>
          <a:prstGeom prst="rect">
            <a:avLst/>
          </a:prstGeom>
        </p:spPr>
        <p:txBody>
          <a:bodyPr/>
          <a:lstStyle/>
          <a:p>
            <a:fld id="{957104EA-F2AF-1046-9253-EE8D978719B5}" type="slidenum">
              <a:rPr lang="en-US" smtClean="0"/>
              <a:t>‹#›</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r>
              <a:rPr lang="en-US" dirty="0"/>
              <a:t>Copyright ©2017 John Wiley &amp; Sons, Inc. </a:t>
            </a:r>
          </a:p>
        </p:txBody>
      </p:sp>
    </p:spTree>
    <p:extLst>
      <p:ext uri="{BB962C8B-B14F-4D97-AF65-F5344CB8AC3E}">
        <p14:creationId xmlns:p14="http://schemas.microsoft.com/office/powerpoint/2010/main" val="7714790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ection">
    <p:spTree>
      <p:nvGrpSpPr>
        <p:cNvPr id="1" name=""/>
        <p:cNvGrpSpPr/>
        <p:nvPr/>
      </p:nvGrpSpPr>
      <p:grpSpPr>
        <a:xfrm>
          <a:off x="0" y="0"/>
          <a:ext cx="0" cy="0"/>
          <a:chOff x="0" y="0"/>
          <a:chExt cx="0" cy="0"/>
        </a:xfrm>
      </p:grpSpPr>
      <p:sp>
        <p:nvSpPr>
          <p:cNvPr id="2" name="Title "/>
          <p:cNvSpPr>
            <a:spLocks noGrp="1"/>
          </p:cNvSpPr>
          <p:nvPr>
            <p:ph type="title" hasCustomPrompt="1"/>
          </p:nvPr>
        </p:nvSpPr>
        <p:spPr>
          <a:xfrm>
            <a:off x="304800" y="762001"/>
            <a:ext cx="8534400" cy="990600"/>
          </a:xfrm>
          <a:prstGeom prst="rect">
            <a:avLst/>
          </a:prstGeom>
        </p:spPr>
        <p:txBody>
          <a:bodyPr/>
          <a:lstStyle>
            <a:lvl1pPr>
              <a:defRPr sz="4000" b="0" i="0">
                <a:solidFill>
                  <a:schemeClr val="accent1"/>
                </a:solidFill>
                <a:latin typeface="Times New Roman" charset="0"/>
                <a:ea typeface="Times New Roman" charset="0"/>
                <a:cs typeface="Times New Roman" charset="0"/>
              </a:defRPr>
            </a:lvl1pPr>
          </a:lstStyle>
          <a:p>
            <a:r>
              <a:rPr lang="en-US" dirty="0"/>
              <a:t>Section or Topic Heading</a:t>
            </a:r>
          </a:p>
        </p:txBody>
      </p:sp>
      <p:sp>
        <p:nvSpPr>
          <p:cNvPr id="6" name="Content Placeholder"/>
          <p:cNvSpPr>
            <a:spLocks noGrp="1"/>
          </p:cNvSpPr>
          <p:nvPr>
            <p:ph sz="quarter" idx="16"/>
          </p:nvPr>
        </p:nvSpPr>
        <p:spPr>
          <a:xfrm>
            <a:off x="304800" y="1752600"/>
            <a:ext cx="8534400" cy="4572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3" name="Slide Number Placeholder"/>
          <p:cNvSpPr>
            <a:spLocks noGrp="1"/>
          </p:cNvSpPr>
          <p:nvPr>
            <p:ph type="sldNum" sz="quarter" idx="10"/>
          </p:nvPr>
        </p:nvSpPr>
        <p:spPr/>
        <p:txBody>
          <a:bodyPr/>
          <a:lstStyle/>
          <a:p>
            <a:fld id="{67B19427-F580-D146-B60E-4CADEE75497F}" type="slidenum">
              <a:rPr lang="en-US" smtClean="0"/>
              <a:pPr/>
              <a:t>‹#›</a:t>
            </a:fld>
            <a:endParaRPr lang="en-US" dirty="0"/>
          </a:p>
        </p:txBody>
      </p:sp>
      <p:sp>
        <p:nvSpPr>
          <p:cNvPr id="4" name="Footer Placeholder 3"/>
          <p:cNvSpPr>
            <a:spLocks noGrp="1"/>
          </p:cNvSpPr>
          <p:nvPr>
            <p:ph type="ftr" sz="quarter" idx="11"/>
          </p:nvPr>
        </p:nvSpPr>
        <p:spPr/>
        <p:txBody>
          <a:bodyPr/>
          <a:lstStyle/>
          <a:p>
            <a:r>
              <a:rPr lang="en-US" dirty="0"/>
              <a:t>Copyright ©2017 John Wiley &amp; Sons, Inc. </a:t>
            </a:r>
          </a:p>
        </p:txBody>
      </p:sp>
      <p:sp>
        <p:nvSpPr>
          <p:cNvPr id="7" name="Content Placeholder"/>
          <p:cNvSpPr>
            <a:spLocks noGrp="1"/>
          </p:cNvSpPr>
          <p:nvPr>
            <p:ph sz="quarter" idx="17"/>
          </p:nvPr>
        </p:nvSpPr>
        <p:spPr>
          <a:xfrm>
            <a:off x="304800" y="2268416"/>
            <a:ext cx="8534400" cy="4572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8" name="Content Placeholder"/>
          <p:cNvSpPr>
            <a:spLocks noGrp="1"/>
          </p:cNvSpPr>
          <p:nvPr>
            <p:ph sz="quarter" idx="18"/>
          </p:nvPr>
        </p:nvSpPr>
        <p:spPr>
          <a:xfrm>
            <a:off x="304800" y="2836984"/>
            <a:ext cx="8534400" cy="4572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9" name="Content Placeholder"/>
          <p:cNvSpPr>
            <a:spLocks noGrp="1"/>
          </p:cNvSpPr>
          <p:nvPr>
            <p:ph sz="quarter" idx="19"/>
          </p:nvPr>
        </p:nvSpPr>
        <p:spPr>
          <a:xfrm>
            <a:off x="304800" y="3352800"/>
            <a:ext cx="8534400" cy="4572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0" name="Content Placeholder"/>
          <p:cNvSpPr>
            <a:spLocks noGrp="1"/>
          </p:cNvSpPr>
          <p:nvPr>
            <p:ph sz="quarter" idx="20"/>
          </p:nvPr>
        </p:nvSpPr>
        <p:spPr>
          <a:xfrm>
            <a:off x="304800" y="3751384"/>
            <a:ext cx="8534400" cy="4572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1" name="Content Placeholder"/>
          <p:cNvSpPr>
            <a:spLocks noGrp="1"/>
          </p:cNvSpPr>
          <p:nvPr>
            <p:ph sz="quarter" idx="21"/>
          </p:nvPr>
        </p:nvSpPr>
        <p:spPr>
          <a:xfrm>
            <a:off x="334108" y="6386146"/>
            <a:ext cx="838200" cy="457200"/>
          </a:xfrm>
          <a:prstGeom prst="rect">
            <a:avLst/>
          </a:prstGeom>
        </p:spPr>
        <p:txBody>
          <a:bodyPr/>
          <a:lstStyle>
            <a:lvl1pPr marL="0" indent="0">
              <a:buNone/>
              <a:defRPr sz="1200" b="0" i="0">
                <a:latin typeface="Times New Roman" charset="0"/>
                <a:ea typeface="Times New Roman" charset="0"/>
                <a:cs typeface="Times New Roman" charset="0"/>
              </a:defRPr>
            </a:lvl1pPr>
          </a:lstStyle>
          <a:p>
            <a:pPr lvl="0"/>
            <a:endParaRPr lang="en-US" dirty="0"/>
          </a:p>
        </p:txBody>
      </p:sp>
    </p:spTree>
    <p:extLst>
      <p:ext uri="{BB962C8B-B14F-4D97-AF65-F5344CB8AC3E}">
        <p14:creationId xmlns:p14="http://schemas.microsoft.com/office/powerpoint/2010/main" val="2772403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Section">
    <p:spTree>
      <p:nvGrpSpPr>
        <p:cNvPr id="1" name=""/>
        <p:cNvGrpSpPr/>
        <p:nvPr/>
      </p:nvGrpSpPr>
      <p:grpSpPr>
        <a:xfrm>
          <a:off x="0" y="0"/>
          <a:ext cx="0" cy="0"/>
          <a:chOff x="0" y="0"/>
          <a:chExt cx="0" cy="0"/>
        </a:xfrm>
      </p:grpSpPr>
      <p:sp>
        <p:nvSpPr>
          <p:cNvPr id="2" name="Title "/>
          <p:cNvSpPr>
            <a:spLocks noGrp="1"/>
          </p:cNvSpPr>
          <p:nvPr>
            <p:ph type="title" hasCustomPrompt="1"/>
          </p:nvPr>
        </p:nvSpPr>
        <p:spPr>
          <a:xfrm>
            <a:off x="304800" y="762001"/>
            <a:ext cx="8534400" cy="761999"/>
          </a:xfrm>
          <a:prstGeom prst="rect">
            <a:avLst/>
          </a:prstGeom>
        </p:spPr>
        <p:txBody>
          <a:bodyPr/>
          <a:lstStyle>
            <a:lvl1pPr>
              <a:defRPr sz="4000" b="0" i="0">
                <a:solidFill>
                  <a:schemeClr val="accent1"/>
                </a:solidFill>
                <a:latin typeface="Times New Roman" charset="0"/>
                <a:ea typeface="Times New Roman" charset="0"/>
                <a:cs typeface="Times New Roman" charset="0"/>
              </a:defRPr>
            </a:lvl1pPr>
          </a:lstStyle>
          <a:p>
            <a:r>
              <a:rPr lang="en-US" dirty="0"/>
              <a:t>Section or Topic Heading</a:t>
            </a:r>
          </a:p>
        </p:txBody>
      </p:sp>
      <p:sp>
        <p:nvSpPr>
          <p:cNvPr id="6" name="Content Placeholder"/>
          <p:cNvSpPr>
            <a:spLocks noGrp="1"/>
          </p:cNvSpPr>
          <p:nvPr>
            <p:ph sz="quarter" idx="16"/>
          </p:nvPr>
        </p:nvSpPr>
        <p:spPr>
          <a:xfrm>
            <a:off x="304800" y="1676400"/>
            <a:ext cx="8534400" cy="6096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3" name="Slide Number Placeholder"/>
          <p:cNvSpPr>
            <a:spLocks noGrp="1"/>
          </p:cNvSpPr>
          <p:nvPr>
            <p:ph type="sldNum" sz="quarter" idx="10"/>
          </p:nvPr>
        </p:nvSpPr>
        <p:spPr/>
        <p:txBody>
          <a:bodyPr/>
          <a:lstStyle/>
          <a:p>
            <a:fld id="{67B19427-F580-D146-B60E-4CADEE75497F}" type="slidenum">
              <a:rPr lang="en-US" smtClean="0"/>
              <a:pPr/>
              <a:t>‹#›</a:t>
            </a:fld>
            <a:endParaRPr lang="en-US" dirty="0"/>
          </a:p>
        </p:txBody>
      </p:sp>
      <p:sp>
        <p:nvSpPr>
          <p:cNvPr id="4" name="Footer Placeholder 3"/>
          <p:cNvSpPr>
            <a:spLocks noGrp="1"/>
          </p:cNvSpPr>
          <p:nvPr>
            <p:ph type="ftr" sz="quarter" idx="11"/>
          </p:nvPr>
        </p:nvSpPr>
        <p:spPr/>
        <p:txBody>
          <a:bodyPr/>
          <a:lstStyle/>
          <a:p>
            <a:r>
              <a:rPr lang="en-US" dirty="0"/>
              <a:t>Copyright ©2017 John Wiley &amp; Sons, Inc. </a:t>
            </a:r>
          </a:p>
        </p:txBody>
      </p:sp>
      <p:sp>
        <p:nvSpPr>
          <p:cNvPr id="7" name="Content Placeholder"/>
          <p:cNvSpPr>
            <a:spLocks noGrp="1"/>
          </p:cNvSpPr>
          <p:nvPr>
            <p:ph sz="quarter" idx="17"/>
          </p:nvPr>
        </p:nvSpPr>
        <p:spPr>
          <a:xfrm>
            <a:off x="304800" y="2438400"/>
            <a:ext cx="8534400" cy="6096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8" name="Content Placeholder"/>
          <p:cNvSpPr>
            <a:spLocks noGrp="1"/>
          </p:cNvSpPr>
          <p:nvPr>
            <p:ph sz="quarter" idx="18"/>
          </p:nvPr>
        </p:nvSpPr>
        <p:spPr>
          <a:xfrm>
            <a:off x="304800" y="3200400"/>
            <a:ext cx="8534400" cy="6096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9" name="Content Placeholder"/>
          <p:cNvSpPr>
            <a:spLocks noGrp="1"/>
          </p:cNvSpPr>
          <p:nvPr>
            <p:ph sz="quarter" idx="19"/>
          </p:nvPr>
        </p:nvSpPr>
        <p:spPr>
          <a:xfrm>
            <a:off x="304800" y="3886200"/>
            <a:ext cx="8534400" cy="6096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0" name="Content Placeholder"/>
          <p:cNvSpPr>
            <a:spLocks noGrp="1"/>
          </p:cNvSpPr>
          <p:nvPr>
            <p:ph sz="quarter" idx="20"/>
          </p:nvPr>
        </p:nvSpPr>
        <p:spPr>
          <a:xfrm>
            <a:off x="304800" y="4605865"/>
            <a:ext cx="8534400" cy="6096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1" name="Content Placeholder"/>
          <p:cNvSpPr>
            <a:spLocks noGrp="1"/>
          </p:cNvSpPr>
          <p:nvPr>
            <p:ph sz="quarter" idx="21"/>
          </p:nvPr>
        </p:nvSpPr>
        <p:spPr>
          <a:xfrm>
            <a:off x="304800" y="5334000"/>
            <a:ext cx="8534400" cy="6096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2" name="Content Placeholder"/>
          <p:cNvSpPr>
            <a:spLocks noGrp="1"/>
          </p:cNvSpPr>
          <p:nvPr>
            <p:ph sz="quarter" idx="22"/>
          </p:nvPr>
        </p:nvSpPr>
        <p:spPr>
          <a:xfrm>
            <a:off x="304800" y="5486400"/>
            <a:ext cx="8534400" cy="6096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3" name="Content Placeholder"/>
          <p:cNvSpPr>
            <a:spLocks noGrp="1"/>
          </p:cNvSpPr>
          <p:nvPr>
            <p:ph sz="quarter" idx="23"/>
          </p:nvPr>
        </p:nvSpPr>
        <p:spPr>
          <a:xfrm>
            <a:off x="304800" y="5638800"/>
            <a:ext cx="8534400" cy="6096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Tree>
    <p:extLst>
      <p:ext uri="{BB962C8B-B14F-4D97-AF65-F5344CB8AC3E}">
        <p14:creationId xmlns:p14="http://schemas.microsoft.com/office/powerpoint/2010/main" val="2483950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author at bottom">
    <p:spTree>
      <p:nvGrpSpPr>
        <p:cNvPr id="1" name=""/>
        <p:cNvGrpSpPr/>
        <p:nvPr/>
      </p:nvGrpSpPr>
      <p:grpSpPr>
        <a:xfrm>
          <a:off x="0" y="0"/>
          <a:ext cx="0" cy="0"/>
          <a:chOff x="0" y="0"/>
          <a:chExt cx="0" cy="0"/>
        </a:xfrm>
      </p:grpSpPr>
      <p:sp>
        <p:nvSpPr>
          <p:cNvPr id="4" name="CN">
            <a:extLst>
              <a:ext uri="{FF2B5EF4-FFF2-40B4-BE49-F238E27FC236}">
                <a16:creationId xmlns:a16="http://schemas.microsoft.com/office/drawing/2014/main" id="{D25FCFE5-AC52-324F-B495-E1961647D016}"/>
              </a:ext>
            </a:extLst>
          </p:cNvPr>
          <p:cNvSpPr>
            <a:spLocks noGrp="1"/>
          </p:cNvSpPr>
          <p:nvPr>
            <p:ph sz="quarter" idx="24" hasCustomPrompt="1"/>
          </p:nvPr>
        </p:nvSpPr>
        <p:spPr>
          <a:xfrm>
            <a:off x="331788" y="228600"/>
            <a:ext cx="8470900" cy="532964"/>
          </a:xfrm>
          <a:prstGeom prst="rect">
            <a:avLst/>
          </a:prstGeom>
        </p:spPr>
        <p:txBody>
          <a:bodyPr>
            <a:noAutofit/>
          </a:bodyPr>
          <a:lstStyle>
            <a:lvl1pPr marL="0" indent="0" algn="ctr">
              <a:buNone/>
              <a:defRPr sz="4000" b="1">
                <a:solidFill>
                  <a:schemeClr val="accent1"/>
                </a:solidFill>
              </a:defRPr>
            </a:lvl1pPr>
            <a:lvl2pPr marL="338328" indent="0" algn="ctr">
              <a:buNone/>
              <a:defRPr>
                <a:solidFill>
                  <a:schemeClr val="accent1"/>
                </a:solidFill>
              </a:defRPr>
            </a:lvl2pPr>
            <a:lvl3pPr marL="640080" indent="0" algn="ctr">
              <a:buNone/>
              <a:defRPr>
                <a:solidFill>
                  <a:schemeClr val="accent1"/>
                </a:solidFill>
              </a:defRPr>
            </a:lvl3pPr>
            <a:lvl4pPr marL="914400" indent="0" algn="ctr">
              <a:buNone/>
              <a:defRPr>
                <a:solidFill>
                  <a:schemeClr val="accent1"/>
                </a:solidFill>
              </a:defRPr>
            </a:lvl4pPr>
            <a:lvl5pPr marL="1188720" indent="0" algn="ctr">
              <a:buNone/>
              <a:defRPr>
                <a:solidFill>
                  <a:schemeClr val="accent1"/>
                </a:solidFill>
              </a:defRPr>
            </a:lvl5pPr>
          </a:lstStyle>
          <a:p>
            <a:pPr lvl="0"/>
            <a:r>
              <a:rPr lang="en-US" dirty="0"/>
              <a:t>Chapter 1</a:t>
            </a:r>
          </a:p>
        </p:txBody>
      </p:sp>
      <p:sp>
        <p:nvSpPr>
          <p:cNvPr id="12" name="CT">
            <a:extLst>
              <a:ext uri="{FF2B5EF4-FFF2-40B4-BE49-F238E27FC236}">
                <a16:creationId xmlns:a16="http://schemas.microsoft.com/office/drawing/2014/main" id="{F735601A-B5EA-F54B-BA38-DCB45C4A1328}"/>
              </a:ext>
            </a:extLst>
          </p:cNvPr>
          <p:cNvSpPr>
            <a:spLocks noGrp="1"/>
          </p:cNvSpPr>
          <p:nvPr>
            <p:ph sz="quarter" idx="25" hasCustomPrompt="1"/>
          </p:nvPr>
        </p:nvSpPr>
        <p:spPr>
          <a:xfrm>
            <a:off x="331788" y="761564"/>
            <a:ext cx="8470900" cy="2296886"/>
          </a:xfrm>
          <a:prstGeom prst="rect">
            <a:avLst/>
          </a:prstGeom>
        </p:spPr>
        <p:txBody>
          <a:bodyPr anchor="ctr">
            <a:normAutofit/>
          </a:bodyPr>
          <a:lstStyle>
            <a:lvl1pPr marL="0" indent="0" algn="ctr">
              <a:buNone/>
              <a:defRPr sz="3800"/>
            </a:lvl1pPr>
            <a:lvl2pPr marL="338328" indent="0" algn="ctr">
              <a:buNone/>
              <a:defRPr/>
            </a:lvl2pPr>
            <a:lvl3pPr marL="640080" indent="0" algn="ctr">
              <a:buNone/>
              <a:defRPr/>
            </a:lvl3pPr>
            <a:lvl4pPr marL="914400" indent="0" algn="ctr">
              <a:buNone/>
              <a:defRPr/>
            </a:lvl4pPr>
            <a:lvl5pPr marL="1188720" indent="0" algn="ctr">
              <a:buNone/>
              <a:defRPr/>
            </a:lvl5pPr>
          </a:lstStyle>
          <a:p>
            <a:pPr lvl="0"/>
            <a:r>
              <a:rPr lang="en-US" dirty="0"/>
              <a:t>Click to Edit Chapter Title</a:t>
            </a:r>
          </a:p>
        </p:txBody>
      </p:sp>
      <p:sp>
        <p:nvSpPr>
          <p:cNvPr id="2" name="Title">
            <a:extLst>
              <a:ext uri="{FF2B5EF4-FFF2-40B4-BE49-F238E27FC236}">
                <a16:creationId xmlns:a16="http://schemas.microsoft.com/office/drawing/2014/main" id="{B4F7FD46-EC67-CB42-BDEB-4574D2915560}"/>
              </a:ext>
            </a:extLst>
          </p:cNvPr>
          <p:cNvSpPr>
            <a:spLocks noGrp="1"/>
          </p:cNvSpPr>
          <p:nvPr>
            <p:ph type="title" hasCustomPrompt="1"/>
          </p:nvPr>
        </p:nvSpPr>
        <p:spPr>
          <a:xfrm>
            <a:off x="332508" y="3515650"/>
            <a:ext cx="8470670" cy="1513550"/>
          </a:xfrm>
        </p:spPr>
        <p:txBody>
          <a:bodyPr anchor="ctr">
            <a:normAutofit/>
          </a:bodyPr>
          <a:lstStyle>
            <a:lvl1pPr algn="ctr">
              <a:defRPr sz="6200" b="0" i="0">
                <a:solidFill>
                  <a:schemeClr val="tx1"/>
                </a:solidFill>
                <a:latin typeface="Calibri Light" panose="020F0302020204030204" pitchFamily="34" charset="0"/>
                <a:cs typeface="Calibri Light" panose="020F0302020204030204" pitchFamily="34" charset="0"/>
              </a:defRPr>
            </a:lvl1pPr>
          </a:lstStyle>
          <a:p>
            <a:r>
              <a:rPr lang="en-US" dirty="0"/>
              <a:t>Click to Edit Book Title</a:t>
            </a:r>
          </a:p>
        </p:txBody>
      </p:sp>
      <p:sp>
        <p:nvSpPr>
          <p:cNvPr id="14" name="Edition">
            <a:extLst>
              <a:ext uri="{FF2B5EF4-FFF2-40B4-BE49-F238E27FC236}">
                <a16:creationId xmlns:a16="http://schemas.microsoft.com/office/drawing/2014/main" id="{B1132A1D-83C2-484F-8B2B-0AE9CDFA7CE4}"/>
              </a:ext>
            </a:extLst>
          </p:cNvPr>
          <p:cNvSpPr>
            <a:spLocks noGrp="1"/>
          </p:cNvSpPr>
          <p:nvPr>
            <p:ph sz="quarter" idx="26" hasCustomPrompt="1"/>
          </p:nvPr>
        </p:nvSpPr>
        <p:spPr>
          <a:xfrm>
            <a:off x="331788" y="5029199"/>
            <a:ext cx="8470900" cy="606829"/>
          </a:xfrm>
          <a:prstGeom prst="rect">
            <a:avLst/>
          </a:prstGeom>
        </p:spPr>
        <p:txBody>
          <a:bodyPr>
            <a:noAutofit/>
          </a:bodyPr>
          <a:lstStyle>
            <a:lvl1pPr marL="0" indent="0" algn="ctr">
              <a:buNone/>
              <a:defRPr sz="2900" b="1"/>
            </a:lvl1pPr>
            <a:lvl2pPr marL="338328" indent="0" algn="ctr">
              <a:buNone/>
              <a:defRPr/>
            </a:lvl2pPr>
            <a:lvl3pPr marL="640080" indent="0" algn="ctr">
              <a:buNone/>
              <a:defRPr/>
            </a:lvl3pPr>
            <a:lvl4pPr marL="914400" indent="0" algn="ctr">
              <a:buNone/>
              <a:defRPr/>
            </a:lvl4pPr>
            <a:lvl5pPr marL="1188720" indent="0" algn="ctr">
              <a:buNone/>
              <a:defRPr/>
            </a:lvl5pPr>
          </a:lstStyle>
          <a:p>
            <a:pPr lvl="0"/>
            <a:r>
              <a:rPr lang="en-US" dirty="0"/>
              <a:t>Third Edition</a:t>
            </a:r>
          </a:p>
        </p:txBody>
      </p:sp>
      <p:sp>
        <p:nvSpPr>
          <p:cNvPr id="16" name="Author">
            <a:extLst>
              <a:ext uri="{FF2B5EF4-FFF2-40B4-BE49-F238E27FC236}">
                <a16:creationId xmlns:a16="http://schemas.microsoft.com/office/drawing/2014/main" id="{B3E3A9B7-50B3-7146-9DE9-810F099F4CC8}"/>
              </a:ext>
            </a:extLst>
          </p:cNvPr>
          <p:cNvSpPr>
            <a:spLocks noGrp="1"/>
          </p:cNvSpPr>
          <p:nvPr>
            <p:ph sz="quarter" idx="27" hasCustomPrompt="1"/>
          </p:nvPr>
        </p:nvSpPr>
        <p:spPr>
          <a:xfrm>
            <a:off x="331788" y="5811837"/>
            <a:ext cx="8470900" cy="622213"/>
          </a:xfrm>
          <a:prstGeom prst="rect">
            <a:avLst/>
          </a:prstGeom>
        </p:spPr>
        <p:txBody>
          <a:bodyPr/>
          <a:lstStyle>
            <a:lvl1pPr marL="0" indent="0" algn="ctr">
              <a:buNone/>
              <a:defRPr>
                <a:solidFill>
                  <a:schemeClr val="accent2"/>
                </a:solidFill>
              </a:defRPr>
            </a:lvl1pPr>
            <a:lvl2pPr marL="338328" indent="0" algn="ctr">
              <a:buNone/>
              <a:defRPr>
                <a:solidFill>
                  <a:schemeClr val="accent2"/>
                </a:solidFill>
              </a:defRPr>
            </a:lvl2pPr>
            <a:lvl3pPr marL="640080" indent="0" algn="ctr">
              <a:buNone/>
              <a:defRPr>
                <a:solidFill>
                  <a:schemeClr val="accent2"/>
                </a:solidFill>
              </a:defRPr>
            </a:lvl3pPr>
            <a:lvl4pPr marL="914400" indent="0" algn="ctr">
              <a:buNone/>
              <a:defRPr>
                <a:solidFill>
                  <a:schemeClr val="accent2"/>
                </a:solidFill>
              </a:defRPr>
            </a:lvl4pPr>
            <a:lvl5pPr marL="1188720" indent="0" algn="ctr">
              <a:buNone/>
              <a:defRPr>
                <a:solidFill>
                  <a:schemeClr val="accent2"/>
                </a:solidFill>
              </a:defRPr>
            </a:lvl5pPr>
          </a:lstStyle>
          <a:p>
            <a:pPr lvl="0"/>
            <a:r>
              <a:rPr lang="en-US" dirty="0"/>
              <a:t>David Klein</a:t>
            </a:r>
          </a:p>
        </p:txBody>
      </p:sp>
      <p:sp>
        <p:nvSpPr>
          <p:cNvPr id="20" name="Invisible animatiton alert">
            <a:extLst>
              <a:ext uri="{FF2B5EF4-FFF2-40B4-BE49-F238E27FC236}">
                <a16:creationId xmlns:a16="http://schemas.microsoft.com/office/drawing/2014/main" id="{E6788316-6FAD-6B42-AF01-ADFDB94DCD09}"/>
              </a:ext>
            </a:extLst>
          </p:cNvPr>
          <p:cNvSpPr>
            <a:spLocks noGrp="1"/>
          </p:cNvSpPr>
          <p:nvPr>
            <p:ph sz="quarter" idx="29" hasCustomPrompt="1"/>
          </p:nvPr>
        </p:nvSpPr>
        <p:spPr>
          <a:xfrm>
            <a:off x="331788" y="6530484"/>
            <a:ext cx="8470900" cy="211138"/>
          </a:xfrm>
          <a:prstGeom prst="rect">
            <a:avLst/>
          </a:prstGeom>
        </p:spPr>
        <p:txBody>
          <a:bodyPr>
            <a:noAutofit/>
          </a:bodyPr>
          <a:lstStyle>
            <a:lvl1pPr marL="0" indent="0">
              <a:buNone/>
              <a:defRPr sz="1200"/>
            </a:lvl1pPr>
          </a:lstStyle>
          <a:p>
            <a:pPr lvl="0"/>
            <a:r>
              <a:rPr lang="en-US" dirty="0"/>
              <a:t>Invisible animation alert</a:t>
            </a:r>
          </a:p>
        </p:txBody>
      </p:sp>
      <p:sp>
        <p:nvSpPr>
          <p:cNvPr id="10" name="Rectangle">
            <a:extLst>
              <a:ext uri="{FF2B5EF4-FFF2-40B4-BE49-F238E27FC236}">
                <a16:creationId xmlns:a16="http://schemas.microsoft.com/office/drawing/2014/main" id="{B8F71B55-C185-6F4E-A908-375141472C44}"/>
              </a:ext>
            </a:extLst>
          </p:cNvPr>
          <p:cNvSpPr/>
          <p:nvPr userDrawn="1"/>
        </p:nvSpPr>
        <p:spPr>
          <a:xfrm>
            <a:off x="0" y="3058450"/>
            <a:ext cx="9144000"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56247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Section for Figure">
    <p:spTree>
      <p:nvGrpSpPr>
        <p:cNvPr id="1" name=""/>
        <p:cNvGrpSpPr/>
        <p:nvPr/>
      </p:nvGrpSpPr>
      <p:grpSpPr>
        <a:xfrm>
          <a:off x="0" y="0"/>
          <a:ext cx="0" cy="0"/>
          <a:chOff x="0" y="0"/>
          <a:chExt cx="0" cy="0"/>
        </a:xfrm>
      </p:grpSpPr>
      <p:sp>
        <p:nvSpPr>
          <p:cNvPr id="8" name="Title "/>
          <p:cNvSpPr>
            <a:spLocks noGrp="1"/>
          </p:cNvSpPr>
          <p:nvPr>
            <p:ph type="title" hasCustomPrompt="1"/>
          </p:nvPr>
        </p:nvSpPr>
        <p:spPr>
          <a:xfrm>
            <a:off x="304800" y="762001"/>
            <a:ext cx="8534400" cy="990600"/>
          </a:xfrm>
          <a:prstGeom prst="rect">
            <a:avLst/>
          </a:prstGeom>
        </p:spPr>
        <p:txBody>
          <a:bodyPr/>
          <a:lstStyle>
            <a:lvl1pPr>
              <a:defRPr sz="4000" b="0" i="0">
                <a:solidFill>
                  <a:schemeClr val="accent1"/>
                </a:solidFill>
                <a:latin typeface="Times New Roman" charset="0"/>
                <a:ea typeface="Times New Roman" charset="0"/>
                <a:cs typeface="Times New Roman" charset="0"/>
              </a:defRPr>
            </a:lvl1pPr>
          </a:lstStyle>
          <a:p>
            <a:r>
              <a:rPr lang="en-US" dirty="0"/>
              <a:t>Section or Topic Heading</a:t>
            </a:r>
          </a:p>
        </p:txBody>
      </p:sp>
      <p:sp>
        <p:nvSpPr>
          <p:cNvPr id="11" name="Content Placeholder 10"/>
          <p:cNvSpPr>
            <a:spLocks noGrp="1"/>
          </p:cNvSpPr>
          <p:nvPr>
            <p:ph sz="quarter" idx="16"/>
          </p:nvPr>
        </p:nvSpPr>
        <p:spPr>
          <a:xfrm>
            <a:off x="304800" y="1752600"/>
            <a:ext cx="8534400" cy="5334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7" name="Content"/>
          <p:cNvSpPr>
            <a:spLocks noGrp="1"/>
          </p:cNvSpPr>
          <p:nvPr>
            <p:ph sz="quarter" idx="15" hasCustomPrompt="1"/>
          </p:nvPr>
        </p:nvSpPr>
        <p:spPr>
          <a:xfrm>
            <a:off x="304800" y="3580871"/>
            <a:ext cx="8534400" cy="1143000"/>
          </a:xfrm>
          <a:prstGeom prst="rect">
            <a:avLst/>
          </a:prstGeom>
        </p:spPr>
        <p:txBody>
          <a:bodyPr/>
          <a:lstStyle>
            <a:lvl1pPr marL="0" indent="0">
              <a:spcBef>
                <a:spcPts val="1000"/>
              </a:spcBef>
              <a:buFont typeface="Arial" charset="0"/>
              <a:buNone/>
              <a:defRPr sz="2000" b="0" i="0" baseline="0">
                <a:solidFill>
                  <a:schemeClr val="tx1"/>
                </a:solidFill>
                <a:latin typeface="Times New Roman" charset="0"/>
                <a:ea typeface="Times New Roman" charset="0"/>
                <a:cs typeface="Times New Roman" charset="0"/>
              </a:defRPr>
            </a:lvl1pPr>
            <a:lvl2pPr marL="803275" indent="-450850">
              <a:spcBef>
                <a:spcPts val="1000"/>
              </a:spcBef>
              <a:buFont typeface="+mj-lt"/>
              <a:buAutoNum type="alphaLcPeriod"/>
              <a:tabLst/>
              <a:defRPr sz="2800" b="0" i="0" baseline="0">
                <a:solidFill>
                  <a:schemeClr val="tx1"/>
                </a:solidFill>
                <a:latin typeface="Source Sans Pro" charset="0"/>
                <a:ea typeface="Source Sans Pro" charset="0"/>
                <a:cs typeface="Source Sans Pro" charset="0"/>
              </a:defRPr>
            </a:lvl2pPr>
          </a:lstStyle>
          <a:p>
            <a:pPr lvl="0"/>
            <a:r>
              <a:rPr lang="en-US" sz="2000" dirty="0"/>
              <a:t>Figure 4.5 Figure title placeholder</a:t>
            </a:r>
          </a:p>
          <a:p>
            <a:pPr lvl="0"/>
            <a:endParaRPr lang="en-US" dirty="0"/>
          </a:p>
        </p:txBody>
      </p:sp>
      <p:sp>
        <p:nvSpPr>
          <p:cNvPr id="3" name="Slide Number Placeholder 2"/>
          <p:cNvSpPr>
            <a:spLocks noGrp="1"/>
          </p:cNvSpPr>
          <p:nvPr>
            <p:ph type="sldNum" sz="quarter" idx="10"/>
          </p:nvPr>
        </p:nvSpPr>
        <p:spPr/>
        <p:txBody>
          <a:bodyPr/>
          <a:lstStyle/>
          <a:p>
            <a:fld id="{67B19427-F580-D146-B60E-4CADEE75497F}" type="slidenum">
              <a:rPr lang="en-US" smtClean="0"/>
              <a:pPr/>
              <a:t>‹#›</a:t>
            </a:fld>
            <a:endParaRPr lang="en-US" dirty="0"/>
          </a:p>
        </p:txBody>
      </p:sp>
      <p:sp>
        <p:nvSpPr>
          <p:cNvPr id="4" name="Footer Placeholder 3"/>
          <p:cNvSpPr>
            <a:spLocks noGrp="1"/>
          </p:cNvSpPr>
          <p:nvPr>
            <p:ph type="ftr" sz="quarter" idx="11"/>
          </p:nvPr>
        </p:nvSpPr>
        <p:spPr/>
        <p:txBody>
          <a:bodyPr/>
          <a:lstStyle/>
          <a:p>
            <a:r>
              <a:rPr lang="en-US" dirty="0"/>
              <a:t>Copyright ©2017 John Wiley &amp; Sons, Inc. </a:t>
            </a:r>
          </a:p>
        </p:txBody>
      </p:sp>
      <p:sp>
        <p:nvSpPr>
          <p:cNvPr id="9" name="Content"/>
          <p:cNvSpPr>
            <a:spLocks noGrp="1"/>
          </p:cNvSpPr>
          <p:nvPr>
            <p:ph sz="quarter" idx="17" hasCustomPrompt="1"/>
          </p:nvPr>
        </p:nvSpPr>
        <p:spPr>
          <a:xfrm>
            <a:off x="338667" y="5009092"/>
            <a:ext cx="8534400" cy="1143000"/>
          </a:xfrm>
          <a:prstGeom prst="rect">
            <a:avLst/>
          </a:prstGeom>
        </p:spPr>
        <p:txBody>
          <a:bodyPr/>
          <a:lstStyle>
            <a:lvl1pPr marL="0" indent="0">
              <a:spcBef>
                <a:spcPts val="1000"/>
              </a:spcBef>
              <a:buFont typeface="Arial" charset="0"/>
              <a:buNone/>
              <a:defRPr sz="2000" b="0" i="0" baseline="0">
                <a:solidFill>
                  <a:schemeClr val="tx1"/>
                </a:solidFill>
                <a:latin typeface="Times New Roman" charset="0"/>
                <a:ea typeface="Times New Roman" charset="0"/>
                <a:cs typeface="Times New Roman" charset="0"/>
              </a:defRPr>
            </a:lvl1pPr>
            <a:lvl2pPr marL="803275" indent="-450850">
              <a:spcBef>
                <a:spcPts val="1000"/>
              </a:spcBef>
              <a:buFont typeface="+mj-lt"/>
              <a:buAutoNum type="alphaLcPeriod"/>
              <a:tabLst/>
              <a:defRPr sz="2800" b="0" i="0" baseline="0">
                <a:solidFill>
                  <a:schemeClr val="tx1"/>
                </a:solidFill>
                <a:latin typeface="Source Sans Pro" charset="0"/>
                <a:ea typeface="Source Sans Pro" charset="0"/>
                <a:cs typeface="Source Sans Pro" charset="0"/>
              </a:defRPr>
            </a:lvl2pPr>
          </a:lstStyle>
          <a:p>
            <a:pPr lvl="0"/>
            <a:r>
              <a:rPr lang="en-US" sz="2000" dirty="0"/>
              <a:t>Figure 4.5 Figure title placeholder</a:t>
            </a:r>
          </a:p>
          <a:p>
            <a:pPr lvl="0"/>
            <a:endParaRPr lang="en-US" dirty="0"/>
          </a:p>
        </p:txBody>
      </p:sp>
      <p:sp>
        <p:nvSpPr>
          <p:cNvPr id="10" name="Content Placeholder 10"/>
          <p:cNvSpPr>
            <a:spLocks noGrp="1"/>
          </p:cNvSpPr>
          <p:nvPr>
            <p:ph sz="quarter" idx="18"/>
          </p:nvPr>
        </p:nvSpPr>
        <p:spPr>
          <a:xfrm>
            <a:off x="304800" y="2362200"/>
            <a:ext cx="8534400" cy="5334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2" name="Content Placeholder 10"/>
          <p:cNvSpPr>
            <a:spLocks noGrp="1"/>
          </p:cNvSpPr>
          <p:nvPr>
            <p:ph sz="quarter" idx="19"/>
          </p:nvPr>
        </p:nvSpPr>
        <p:spPr>
          <a:xfrm>
            <a:off x="304800" y="2971800"/>
            <a:ext cx="8534400" cy="5334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3" name="Content Placeholder 10"/>
          <p:cNvSpPr>
            <a:spLocks noGrp="1"/>
          </p:cNvSpPr>
          <p:nvPr>
            <p:ph sz="quarter" idx="20"/>
          </p:nvPr>
        </p:nvSpPr>
        <p:spPr>
          <a:xfrm>
            <a:off x="338667" y="6437314"/>
            <a:ext cx="838200" cy="324378"/>
          </a:xfrm>
          <a:prstGeom prst="rect">
            <a:avLst/>
          </a:prstGeom>
        </p:spPr>
        <p:txBody>
          <a:bodyPr/>
          <a:lstStyle>
            <a:lvl1pPr marL="0" indent="0">
              <a:buNone/>
              <a:defRPr sz="1200" b="0" i="0">
                <a:latin typeface="Times New Roman" charset="0"/>
                <a:ea typeface="Times New Roman" charset="0"/>
                <a:cs typeface="Times New Roman" charset="0"/>
              </a:defRPr>
            </a:lvl1pPr>
          </a:lstStyle>
          <a:p>
            <a:pPr lvl="0"/>
            <a:endParaRPr lang="en-US" dirty="0"/>
          </a:p>
        </p:txBody>
      </p:sp>
    </p:spTree>
    <p:extLst>
      <p:ext uri="{BB962C8B-B14F-4D97-AF65-F5344CB8AC3E}">
        <p14:creationId xmlns:p14="http://schemas.microsoft.com/office/powerpoint/2010/main" val="34905414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4_Section">
    <p:spTree>
      <p:nvGrpSpPr>
        <p:cNvPr id="1" name=""/>
        <p:cNvGrpSpPr/>
        <p:nvPr/>
      </p:nvGrpSpPr>
      <p:grpSpPr>
        <a:xfrm>
          <a:off x="0" y="0"/>
          <a:ext cx="0" cy="0"/>
          <a:chOff x="0" y="0"/>
          <a:chExt cx="0" cy="0"/>
        </a:xfrm>
      </p:grpSpPr>
      <p:sp>
        <p:nvSpPr>
          <p:cNvPr id="2" name="Title "/>
          <p:cNvSpPr>
            <a:spLocks noGrp="1"/>
          </p:cNvSpPr>
          <p:nvPr>
            <p:ph type="title" hasCustomPrompt="1"/>
          </p:nvPr>
        </p:nvSpPr>
        <p:spPr>
          <a:xfrm>
            <a:off x="304800" y="762001"/>
            <a:ext cx="8534400" cy="761999"/>
          </a:xfrm>
          <a:prstGeom prst="rect">
            <a:avLst/>
          </a:prstGeom>
        </p:spPr>
        <p:txBody>
          <a:bodyPr/>
          <a:lstStyle>
            <a:lvl1pPr>
              <a:defRPr sz="4000" b="0" i="0">
                <a:solidFill>
                  <a:schemeClr val="accent1"/>
                </a:solidFill>
                <a:latin typeface="Times New Roman" charset="0"/>
                <a:ea typeface="Times New Roman" charset="0"/>
                <a:cs typeface="Times New Roman" charset="0"/>
              </a:defRPr>
            </a:lvl1pPr>
          </a:lstStyle>
          <a:p>
            <a:r>
              <a:rPr lang="en-US" dirty="0"/>
              <a:t>Section or Topic Heading</a:t>
            </a:r>
          </a:p>
        </p:txBody>
      </p:sp>
      <p:sp>
        <p:nvSpPr>
          <p:cNvPr id="6" name="Content Placeholder"/>
          <p:cNvSpPr>
            <a:spLocks noGrp="1"/>
          </p:cNvSpPr>
          <p:nvPr>
            <p:ph sz="quarter" idx="16"/>
          </p:nvPr>
        </p:nvSpPr>
        <p:spPr>
          <a:xfrm>
            <a:off x="304800" y="167640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3" name="Slide Number Placeholder"/>
          <p:cNvSpPr>
            <a:spLocks noGrp="1"/>
          </p:cNvSpPr>
          <p:nvPr>
            <p:ph type="sldNum" sz="quarter" idx="10"/>
          </p:nvPr>
        </p:nvSpPr>
        <p:spPr/>
        <p:txBody>
          <a:bodyPr/>
          <a:lstStyle/>
          <a:p>
            <a:fld id="{67B19427-F580-D146-B60E-4CADEE75497F}" type="slidenum">
              <a:rPr lang="en-US" smtClean="0"/>
              <a:pPr/>
              <a:t>‹#›</a:t>
            </a:fld>
            <a:endParaRPr lang="en-US" dirty="0"/>
          </a:p>
        </p:txBody>
      </p:sp>
      <p:sp>
        <p:nvSpPr>
          <p:cNvPr id="4" name="Footer Placeholder 3"/>
          <p:cNvSpPr>
            <a:spLocks noGrp="1"/>
          </p:cNvSpPr>
          <p:nvPr>
            <p:ph type="ftr" sz="quarter" idx="11"/>
          </p:nvPr>
        </p:nvSpPr>
        <p:spPr/>
        <p:txBody>
          <a:bodyPr/>
          <a:lstStyle/>
          <a:p>
            <a:r>
              <a:rPr lang="en-US" dirty="0"/>
              <a:t>Copyright ©2017 John Wiley &amp; Sons, Inc. </a:t>
            </a:r>
          </a:p>
        </p:txBody>
      </p:sp>
      <p:sp>
        <p:nvSpPr>
          <p:cNvPr id="7" name="Content Placeholder"/>
          <p:cNvSpPr>
            <a:spLocks noGrp="1"/>
          </p:cNvSpPr>
          <p:nvPr>
            <p:ph sz="quarter" idx="17"/>
          </p:nvPr>
        </p:nvSpPr>
        <p:spPr>
          <a:xfrm>
            <a:off x="304800" y="205740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8" name="Content Placeholder"/>
          <p:cNvSpPr>
            <a:spLocks noGrp="1"/>
          </p:cNvSpPr>
          <p:nvPr>
            <p:ph sz="quarter" idx="18"/>
          </p:nvPr>
        </p:nvSpPr>
        <p:spPr>
          <a:xfrm>
            <a:off x="304800" y="2438400"/>
            <a:ext cx="85344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9" name="Content Placeholder"/>
          <p:cNvSpPr>
            <a:spLocks noGrp="1"/>
          </p:cNvSpPr>
          <p:nvPr>
            <p:ph sz="quarter" idx="19"/>
          </p:nvPr>
        </p:nvSpPr>
        <p:spPr>
          <a:xfrm>
            <a:off x="304800" y="289560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0" name="Content Placeholder"/>
          <p:cNvSpPr>
            <a:spLocks noGrp="1"/>
          </p:cNvSpPr>
          <p:nvPr>
            <p:ph sz="quarter" idx="20"/>
          </p:nvPr>
        </p:nvSpPr>
        <p:spPr>
          <a:xfrm>
            <a:off x="304800" y="3276600"/>
            <a:ext cx="8534400" cy="347135"/>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1" name="Content Placeholder"/>
          <p:cNvSpPr>
            <a:spLocks noGrp="1"/>
          </p:cNvSpPr>
          <p:nvPr>
            <p:ph sz="quarter" idx="21"/>
          </p:nvPr>
        </p:nvSpPr>
        <p:spPr>
          <a:xfrm>
            <a:off x="304800" y="3657600"/>
            <a:ext cx="85344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2" name="Content Placeholder"/>
          <p:cNvSpPr>
            <a:spLocks noGrp="1"/>
          </p:cNvSpPr>
          <p:nvPr>
            <p:ph sz="quarter" idx="22"/>
          </p:nvPr>
        </p:nvSpPr>
        <p:spPr>
          <a:xfrm>
            <a:off x="304800" y="4114800"/>
            <a:ext cx="85344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3" name="Content Placeholder"/>
          <p:cNvSpPr>
            <a:spLocks noGrp="1"/>
          </p:cNvSpPr>
          <p:nvPr>
            <p:ph sz="quarter" idx="23"/>
          </p:nvPr>
        </p:nvSpPr>
        <p:spPr>
          <a:xfrm>
            <a:off x="304800" y="4572000"/>
            <a:ext cx="85344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4" name="Content Placeholder"/>
          <p:cNvSpPr>
            <a:spLocks noGrp="1"/>
          </p:cNvSpPr>
          <p:nvPr>
            <p:ph sz="quarter" idx="24"/>
          </p:nvPr>
        </p:nvSpPr>
        <p:spPr>
          <a:xfrm>
            <a:off x="313509" y="5020491"/>
            <a:ext cx="85344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5" name="Content Placeholder"/>
          <p:cNvSpPr>
            <a:spLocks noGrp="1"/>
          </p:cNvSpPr>
          <p:nvPr>
            <p:ph sz="quarter" idx="25"/>
          </p:nvPr>
        </p:nvSpPr>
        <p:spPr>
          <a:xfrm>
            <a:off x="304800" y="5486400"/>
            <a:ext cx="85344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6" name="Content Placeholder"/>
          <p:cNvSpPr>
            <a:spLocks noGrp="1"/>
          </p:cNvSpPr>
          <p:nvPr>
            <p:ph sz="quarter" idx="26"/>
          </p:nvPr>
        </p:nvSpPr>
        <p:spPr>
          <a:xfrm>
            <a:off x="304800" y="5867400"/>
            <a:ext cx="85344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7" name="Content Placeholder"/>
          <p:cNvSpPr>
            <a:spLocks noGrp="1"/>
          </p:cNvSpPr>
          <p:nvPr>
            <p:ph sz="quarter" idx="27"/>
          </p:nvPr>
        </p:nvSpPr>
        <p:spPr>
          <a:xfrm>
            <a:off x="457200" y="6019800"/>
            <a:ext cx="85344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8" name="Content Placeholder"/>
          <p:cNvSpPr>
            <a:spLocks noGrp="1"/>
          </p:cNvSpPr>
          <p:nvPr>
            <p:ph sz="quarter" idx="28"/>
          </p:nvPr>
        </p:nvSpPr>
        <p:spPr>
          <a:xfrm>
            <a:off x="457200" y="182880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19" name="Content Placeholder"/>
          <p:cNvSpPr>
            <a:spLocks noGrp="1"/>
          </p:cNvSpPr>
          <p:nvPr>
            <p:ph sz="quarter" idx="29"/>
          </p:nvPr>
        </p:nvSpPr>
        <p:spPr>
          <a:xfrm>
            <a:off x="381000" y="198120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20" name="Content Placeholder"/>
          <p:cNvSpPr>
            <a:spLocks noGrp="1"/>
          </p:cNvSpPr>
          <p:nvPr>
            <p:ph sz="quarter" idx="30"/>
          </p:nvPr>
        </p:nvSpPr>
        <p:spPr>
          <a:xfrm>
            <a:off x="533400" y="2133600"/>
            <a:ext cx="8534400" cy="3048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22" name="Content Placeholder"/>
          <p:cNvSpPr>
            <a:spLocks noGrp="1"/>
          </p:cNvSpPr>
          <p:nvPr>
            <p:ph sz="quarter" idx="31"/>
          </p:nvPr>
        </p:nvSpPr>
        <p:spPr>
          <a:xfrm>
            <a:off x="457200" y="3810000"/>
            <a:ext cx="85344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
        <p:nvSpPr>
          <p:cNvPr id="21" name="Content Placeholder"/>
          <p:cNvSpPr>
            <a:spLocks noGrp="1"/>
          </p:cNvSpPr>
          <p:nvPr>
            <p:ph sz="quarter" idx="32"/>
          </p:nvPr>
        </p:nvSpPr>
        <p:spPr>
          <a:xfrm>
            <a:off x="609600" y="6172200"/>
            <a:ext cx="609600" cy="381000"/>
          </a:xfrm>
          <a:prstGeom prst="rect">
            <a:avLst/>
          </a:prstGeom>
        </p:spPr>
        <p:txBody>
          <a:bodyPr/>
          <a:lstStyle>
            <a:lvl1pPr marL="0" indent="0">
              <a:buNone/>
              <a:defRPr sz="2800" b="0" i="0">
                <a:latin typeface="Times New Roman" charset="0"/>
                <a:ea typeface="Times New Roman" charset="0"/>
                <a:cs typeface="Times New Roman" charset="0"/>
              </a:defRPr>
            </a:lvl1pPr>
          </a:lstStyle>
          <a:p>
            <a:pPr lvl="0"/>
            <a:endParaRPr lang="en-US" dirty="0"/>
          </a:p>
        </p:txBody>
      </p:sp>
    </p:spTree>
    <p:extLst>
      <p:ext uri="{BB962C8B-B14F-4D97-AF65-F5344CB8AC3E}">
        <p14:creationId xmlns:p14="http://schemas.microsoft.com/office/powerpoint/2010/main" val="41365951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Concept Check Question (1of 2)">
    <p:spTree>
      <p:nvGrpSpPr>
        <p:cNvPr id="1" name=""/>
        <p:cNvGrpSpPr/>
        <p:nvPr/>
      </p:nvGrpSpPr>
      <p:grpSpPr>
        <a:xfrm>
          <a:off x="0" y="0"/>
          <a:ext cx="0" cy="0"/>
          <a:chOff x="0" y="0"/>
          <a:chExt cx="0" cy="0"/>
        </a:xfrm>
      </p:grpSpPr>
      <p:sp>
        <p:nvSpPr>
          <p:cNvPr id="14" name="Title 13"/>
          <p:cNvSpPr>
            <a:spLocks noGrp="1"/>
          </p:cNvSpPr>
          <p:nvPr>
            <p:ph type="title" hasCustomPrompt="1"/>
          </p:nvPr>
        </p:nvSpPr>
        <p:spPr>
          <a:xfrm>
            <a:off x="304800" y="762001"/>
            <a:ext cx="8534400" cy="990600"/>
          </a:xfrm>
          <a:prstGeom prst="rect">
            <a:avLst/>
          </a:prstGeom>
        </p:spPr>
        <p:txBody>
          <a:bodyPr/>
          <a:lstStyle>
            <a:lvl1pPr>
              <a:defRPr sz="4000" b="0" i="0">
                <a:solidFill>
                  <a:schemeClr val="accent1"/>
                </a:solidFill>
                <a:latin typeface="Times New Roman" charset="0"/>
                <a:ea typeface="Times New Roman" charset="0"/>
                <a:cs typeface="Times New Roman" charset="0"/>
              </a:defRPr>
            </a:lvl1pPr>
          </a:lstStyle>
          <a:p>
            <a:pPr lvl="0"/>
            <a:r>
              <a:rPr lang="en-US" dirty="0"/>
              <a:t>1.1 Periodicity Assumption</a:t>
            </a:r>
          </a:p>
        </p:txBody>
      </p:sp>
      <p:sp>
        <p:nvSpPr>
          <p:cNvPr id="3" name="Slide Number Placeholder 2"/>
          <p:cNvSpPr>
            <a:spLocks noGrp="1"/>
          </p:cNvSpPr>
          <p:nvPr>
            <p:ph type="sldNum" sz="quarter" idx="10"/>
          </p:nvPr>
        </p:nvSpPr>
        <p:spPr/>
        <p:txBody>
          <a:bodyPr/>
          <a:lstStyle/>
          <a:p>
            <a:fld id="{67B19427-F580-D146-B60E-4CADEE75497F}" type="slidenum">
              <a:rPr lang="en-US" smtClean="0"/>
              <a:pPr/>
              <a:t>‹#›</a:t>
            </a:fld>
            <a:endParaRPr lang="en-US" dirty="0"/>
          </a:p>
        </p:txBody>
      </p:sp>
      <p:sp>
        <p:nvSpPr>
          <p:cNvPr id="4" name="Footer Placeholder 3"/>
          <p:cNvSpPr>
            <a:spLocks noGrp="1"/>
          </p:cNvSpPr>
          <p:nvPr>
            <p:ph type="ftr" sz="quarter" idx="11"/>
          </p:nvPr>
        </p:nvSpPr>
        <p:spPr/>
        <p:txBody>
          <a:bodyPr/>
          <a:lstStyle/>
          <a:p>
            <a:r>
              <a:rPr lang="en-US" dirty="0"/>
              <a:t>Copyright ©2017 John Wiley &amp; Sons, Inc. </a:t>
            </a:r>
          </a:p>
        </p:txBody>
      </p:sp>
      <p:sp>
        <p:nvSpPr>
          <p:cNvPr id="7" name="Content Placeholder 6"/>
          <p:cNvSpPr>
            <a:spLocks noGrp="1"/>
          </p:cNvSpPr>
          <p:nvPr>
            <p:ph sz="quarter" idx="16"/>
          </p:nvPr>
        </p:nvSpPr>
        <p:spPr>
          <a:xfrm>
            <a:off x="304800" y="1752600"/>
            <a:ext cx="8534400" cy="457200"/>
          </a:xfrm>
          <a:prstGeom prst="rect">
            <a:avLst/>
          </a:prstGeom>
        </p:spPr>
        <p:txBody>
          <a:bodyPr/>
          <a:lstStyle>
            <a:lvl1pPr marL="0" indent="0">
              <a:spcBef>
                <a:spcPts val="1000"/>
              </a:spcBef>
              <a:buNone/>
              <a:defRPr sz="2800" baseline="0">
                <a:latin typeface="Times New Roman" charset="0"/>
                <a:ea typeface="Times New Roman" charset="0"/>
                <a:cs typeface="Times New Roman" charset="0"/>
              </a:defRPr>
            </a:lvl1pPr>
            <a:lvl2pPr marL="804672" indent="-448056">
              <a:spcBef>
                <a:spcPts val="1000"/>
              </a:spcBef>
              <a:buClr>
                <a:schemeClr val="accent2"/>
              </a:buClr>
              <a:buFont typeface="+mj-lt"/>
              <a:buAutoNum type="alphaLcPeriod"/>
              <a:defRPr sz="2800" baseline="0">
                <a:latin typeface="Times New Roman" charset="0"/>
                <a:ea typeface="Times New Roman" charset="0"/>
                <a:cs typeface="Times New Roman" charset="0"/>
              </a:defRPr>
            </a:lvl2pPr>
            <a:lvl3pPr marL="914400" indent="0">
              <a:buNone/>
              <a:defRPr sz="3000">
                <a:latin typeface="STIX" charset="0"/>
                <a:ea typeface="STIX" charset="0"/>
                <a:cs typeface="STIX" charset="0"/>
              </a:defRPr>
            </a:lvl3pPr>
            <a:lvl4pPr marL="1371600" indent="0">
              <a:buNone/>
              <a:defRPr sz="3000">
                <a:latin typeface="STIX" charset="0"/>
                <a:ea typeface="STIX" charset="0"/>
                <a:cs typeface="STIX" charset="0"/>
              </a:defRPr>
            </a:lvl4pPr>
            <a:lvl5pPr marL="1828800" indent="0">
              <a:buNone/>
              <a:defRPr sz="3000">
                <a:latin typeface="STIX" charset="0"/>
                <a:ea typeface="STIX" charset="0"/>
                <a:cs typeface="STIX" charset="0"/>
              </a:defRPr>
            </a:lvl5pPr>
          </a:lstStyle>
          <a:p>
            <a:pPr lvl="0"/>
            <a:endParaRPr lang="en-US" dirty="0"/>
          </a:p>
        </p:txBody>
      </p:sp>
      <p:sp>
        <p:nvSpPr>
          <p:cNvPr id="6" name="Content Placeholder 6"/>
          <p:cNvSpPr>
            <a:spLocks noGrp="1"/>
          </p:cNvSpPr>
          <p:nvPr>
            <p:ph sz="quarter" idx="17"/>
          </p:nvPr>
        </p:nvSpPr>
        <p:spPr>
          <a:xfrm>
            <a:off x="281354" y="2286000"/>
            <a:ext cx="8557846" cy="381000"/>
          </a:xfrm>
          <a:prstGeom prst="rect">
            <a:avLst/>
          </a:prstGeom>
        </p:spPr>
        <p:txBody>
          <a:bodyPr/>
          <a:lstStyle>
            <a:lvl1pPr marL="0" indent="0">
              <a:spcBef>
                <a:spcPts val="1000"/>
              </a:spcBef>
              <a:buNone/>
              <a:defRPr sz="2800" baseline="0">
                <a:latin typeface="Times New Roman" charset="0"/>
                <a:ea typeface="Times New Roman" charset="0"/>
                <a:cs typeface="Times New Roman" charset="0"/>
              </a:defRPr>
            </a:lvl1pPr>
            <a:lvl2pPr marL="804672" indent="-448056">
              <a:spcBef>
                <a:spcPts val="1000"/>
              </a:spcBef>
              <a:buClr>
                <a:schemeClr val="accent2"/>
              </a:buClr>
              <a:buFont typeface="+mj-lt"/>
              <a:buAutoNum type="alphaLcPeriod"/>
              <a:defRPr sz="2800" baseline="0">
                <a:latin typeface="Times New Roman" charset="0"/>
                <a:ea typeface="Times New Roman" charset="0"/>
                <a:cs typeface="Times New Roman" charset="0"/>
              </a:defRPr>
            </a:lvl2pPr>
            <a:lvl3pPr marL="914400" indent="0">
              <a:buNone/>
              <a:defRPr sz="3000">
                <a:latin typeface="STIX" charset="0"/>
                <a:ea typeface="STIX" charset="0"/>
                <a:cs typeface="STIX" charset="0"/>
              </a:defRPr>
            </a:lvl3pPr>
            <a:lvl4pPr marL="1371600" indent="0">
              <a:buNone/>
              <a:defRPr sz="3000">
                <a:latin typeface="STIX" charset="0"/>
                <a:ea typeface="STIX" charset="0"/>
                <a:cs typeface="STIX" charset="0"/>
              </a:defRPr>
            </a:lvl4pPr>
            <a:lvl5pPr marL="1828800" indent="0">
              <a:buNone/>
              <a:defRPr sz="3000">
                <a:latin typeface="STIX" charset="0"/>
                <a:ea typeface="STIX" charset="0"/>
                <a:cs typeface="STIX" charset="0"/>
              </a:defRPr>
            </a:lvl5pPr>
          </a:lstStyle>
          <a:p>
            <a:pPr lvl="0"/>
            <a:endParaRPr lang="en-US" dirty="0"/>
          </a:p>
        </p:txBody>
      </p:sp>
      <p:sp>
        <p:nvSpPr>
          <p:cNvPr id="8" name="Content Placeholder 6"/>
          <p:cNvSpPr>
            <a:spLocks noGrp="1"/>
          </p:cNvSpPr>
          <p:nvPr>
            <p:ph sz="quarter" idx="18"/>
          </p:nvPr>
        </p:nvSpPr>
        <p:spPr>
          <a:xfrm>
            <a:off x="304800" y="2778368"/>
            <a:ext cx="8534400" cy="457200"/>
          </a:xfrm>
          <a:prstGeom prst="rect">
            <a:avLst/>
          </a:prstGeom>
        </p:spPr>
        <p:txBody>
          <a:bodyPr/>
          <a:lstStyle>
            <a:lvl1pPr marL="0" indent="0">
              <a:spcBef>
                <a:spcPts val="1000"/>
              </a:spcBef>
              <a:buNone/>
              <a:defRPr sz="2800" baseline="0">
                <a:latin typeface="Times New Roman" charset="0"/>
                <a:ea typeface="Times New Roman" charset="0"/>
                <a:cs typeface="Times New Roman" charset="0"/>
              </a:defRPr>
            </a:lvl1pPr>
            <a:lvl2pPr marL="804672" indent="-448056">
              <a:spcBef>
                <a:spcPts val="1000"/>
              </a:spcBef>
              <a:buClr>
                <a:schemeClr val="accent2"/>
              </a:buClr>
              <a:buFont typeface="+mj-lt"/>
              <a:buAutoNum type="alphaLcPeriod"/>
              <a:defRPr sz="2800" baseline="0">
                <a:latin typeface="Times New Roman" charset="0"/>
                <a:ea typeface="Times New Roman" charset="0"/>
                <a:cs typeface="Times New Roman" charset="0"/>
              </a:defRPr>
            </a:lvl2pPr>
            <a:lvl3pPr marL="914400" indent="0">
              <a:buNone/>
              <a:defRPr sz="3000">
                <a:latin typeface="STIX" charset="0"/>
                <a:ea typeface="STIX" charset="0"/>
                <a:cs typeface="STIX" charset="0"/>
              </a:defRPr>
            </a:lvl3pPr>
            <a:lvl4pPr marL="1371600" indent="0">
              <a:buNone/>
              <a:defRPr sz="3000">
                <a:latin typeface="STIX" charset="0"/>
                <a:ea typeface="STIX" charset="0"/>
                <a:cs typeface="STIX" charset="0"/>
              </a:defRPr>
            </a:lvl4pPr>
            <a:lvl5pPr marL="1828800" indent="0">
              <a:buNone/>
              <a:defRPr sz="3000">
                <a:latin typeface="STIX" charset="0"/>
                <a:ea typeface="STIX" charset="0"/>
                <a:cs typeface="STIX" charset="0"/>
              </a:defRPr>
            </a:lvl5pPr>
          </a:lstStyle>
          <a:p>
            <a:pPr lvl="0"/>
            <a:endParaRPr lang="en-US" dirty="0"/>
          </a:p>
        </p:txBody>
      </p:sp>
      <p:sp>
        <p:nvSpPr>
          <p:cNvPr id="9" name="Content Placeholder 6"/>
          <p:cNvSpPr>
            <a:spLocks noGrp="1"/>
          </p:cNvSpPr>
          <p:nvPr>
            <p:ph sz="quarter" idx="19"/>
          </p:nvPr>
        </p:nvSpPr>
        <p:spPr>
          <a:xfrm>
            <a:off x="281354" y="3311768"/>
            <a:ext cx="8557846" cy="381000"/>
          </a:xfrm>
          <a:prstGeom prst="rect">
            <a:avLst/>
          </a:prstGeom>
        </p:spPr>
        <p:txBody>
          <a:bodyPr/>
          <a:lstStyle>
            <a:lvl1pPr marL="0" indent="0">
              <a:spcBef>
                <a:spcPts val="1000"/>
              </a:spcBef>
              <a:buNone/>
              <a:defRPr sz="2800" baseline="0">
                <a:latin typeface="Times New Roman" charset="0"/>
                <a:ea typeface="Times New Roman" charset="0"/>
                <a:cs typeface="Times New Roman" charset="0"/>
              </a:defRPr>
            </a:lvl1pPr>
            <a:lvl2pPr marL="804672" indent="-448056">
              <a:spcBef>
                <a:spcPts val="1000"/>
              </a:spcBef>
              <a:buClr>
                <a:schemeClr val="accent2"/>
              </a:buClr>
              <a:buFont typeface="+mj-lt"/>
              <a:buAutoNum type="alphaLcPeriod"/>
              <a:defRPr sz="2800" baseline="0">
                <a:latin typeface="Times New Roman" charset="0"/>
                <a:ea typeface="Times New Roman" charset="0"/>
                <a:cs typeface="Times New Roman" charset="0"/>
              </a:defRPr>
            </a:lvl2pPr>
            <a:lvl3pPr marL="914400" indent="0">
              <a:buNone/>
              <a:defRPr sz="3000">
                <a:latin typeface="STIX" charset="0"/>
                <a:ea typeface="STIX" charset="0"/>
                <a:cs typeface="STIX" charset="0"/>
              </a:defRPr>
            </a:lvl3pPr>
            <a:lvl4pPr marL="1371600" indent="0">
              <a:buNone/>
              <a:defRPr sz="3000">
                <a:latin typeface="STIX" charset="0"/>
                <a:ea typeface="STIX" charset="0"/>
                <a:cs typeface="STIX" charset="0"/>
              </a:defRPr>
            </a:lvl4pPr>
            <a:lvl5pPr marL="1828800" indent="0">
              <a:buNone/>
              <a:defRPr sz="3000">
                <a:latin typeface="STIX" charset="0"/>
                <a:ea typeface="STIX" charset="0"/>
                <a:cs typeface="STIX" charset="0"/>
              </a:defRPr>
            </a:lvl5pPr>
          </a:lstStyle>
          <a:p>
            <a:pPr lvl="0"/>
            <a:endParaRPr lang="en-US" dirty="0"/>
          </a:p>
        </p:txBody>
      </p:sp>
      <p:sp>
        <p:nvSpPr>
          <p:cNvPr id="10" name="Content Placeholder 6"/>
          <p:cNvSpPr>
            <a:spLocks noGrp="1"/>
          </p:cNvSpPr>
          <p:nvPr>
            <p:ph sz="quarter" idx="20"/>
          </p:nvPr>
        </p:nvSpPr>
        <p:spPr>
          <a:xfrm>
            <a:off x="304800" y="3774832"/>
            <a:ext cx="8534400" cy="457200"/>
          </a:xfrm>
          <a:prstGeom prst="rect">
            <a:avLst/>
          </a:prstGeom>
        </p:spPr>
        <p:txBody>
          <a:bodyPr/>
          <a:lstStyle>
            <a:lvl1pPr marL="0" indent="0">
              <a:spcBef>
                <a:spcPts val="1000"/>
              </a:spcBef>
              <a:buNone/>
              <a:defRPr sz="2800" baseline="0">
                <a:latin typeface="Times New Roman" charset="0"/>
                <a:ea typeface="Times New Roman" charset="0"/>
                <a:cs typeface="Times New Roman" charset="0"/>
              </a:defRPr>
            </a:lvl1pPr>
            <a:lvl2pPr marL="804672" indent="-448056">
              <a:spcBef>
                <a:spcPts val="1000"/>
              </a:spcBef>
              <a:buClr>
                <a:schemeClr val="accent2"/>
              </a:buClr>
              <a:buFont typeface="+mj-lt"/>
              <a:buAutoNum type="alphaLcPeriod"/>
              <a:defRPr sz="2800" baseline="0">
                <a:latin typeface="Times New Roman" charset="0"/>
                <a:ea typeface="Times New Roman" charset="0"/>
                <a:cs typeface="Times New Roman" charset="0"/>
              </a:defRPr>
            </a:lvl2pPr>
            <a:lvl3pPr marL="914400" indent="0">
              <a:buNone/>
              <a:defRPr sz="3000">
                <a:latin typeface="STIX" charset="0"/>
                <a:ea typeface="STIX" charset="0"/>
                <a:cs typeface="STIX" charset="0"/>
              </a:defRPr>
            </a:lvl3pPr>
            <a:lvl4pPr marL="1371600" indent="0">
              <a:buNone/>
              <a:defRPr sz="3000">
                <a:latin typeface="STIX" charset="0"/>
                <a:ea typeface="STIX" charset="0"/>
                <a:cs typeface="STIX" charset="0"/>
              </a:defRPr>
            </a:lvl4pPr>
            <a:lvl5pPr marL="1828800" indent="0">
              <a:buNone/>
              <a:defRPr sz="3000">
                <a:latin typeface="STIX" charset="0"/>
                <a:ea typeface="STIX" charset="0"/>
                <a:cs typeface="STIX" charset="0"/>
              </a:defRPr>
            </a:lvl5pPr>
          </a:lstStyle>
          <a:p>
            <a:pPr lvl="0"/>
            <a:endParaRPr lang="en-US" dirty="0"/>
          </a:p>
        </p:txBody>
      </p:sp>
      <p:sp>
        <p:nvSpPr>
          <p:cNvPr id="11" name="Content Placeholder 6"/>
          <p:cNvSpPr>
            <a:spLocks noGrp="1"/>
          </p:cNvSpPr>
          <p:nvPr>
            <p:ph sz="quarter" idx="21"/>
          </p:nvPr>
        </p:nvSpPr>
        <p:spPr>
          <a:xfrm>
            <a:off x="304800" y="6418386"/>
            <a:ext cx="633046" cy="381000"/>
          </a:xfrm>
          <a:prstGeom prst="rect">
            <a:avLst/>
          </a:prstGeom>
        </p:spPr>
        <p:txBody>
          <a:bodyPr/>
          <a:lstStyle>
            <a:lvl1pPr marL="0" indent="0">
              <a:spcBef>
                <a:spcPts val="1000"/>
              </a:spcBef>
              <a:buNone/>
              <a:defRPr sz="1200" baseline="0">
                <a:latin typeface="Times New Roman" charset="0"/>
                <a:ea typeface="Times New Roman" charset="0"/>
                <a:cs typeface="Times New Roman" charset="0"/>
              </a:defRPr>
            </a:lvl1pPr>
            <a:lvl2pPr marL="804672" indent="-448056">
              <a:spcBef>
                <a:spcPts val="1000"/>
              </a:spcBef>
              <a:buClr>
                <a:schemeClr val="accent2"/>
              </a:buClr>
              <a:buFont typeface="+mj-lt"/>
              <a:buAutoNum type="alphaLcPeriod"/>
              <a:defRPr sz="2800" baseline="0">
                <a:latin typeface="Times New Roman" charset="0"/>
                <a:ea typeface="Times New Roman" charset="0"/>
                <a:cs typeface="Times New Roman" charset="0"/>
              </a:defRPr>
            </a:lvl2pPr>
            <a:lvl3pPr marL="914400" indent="0">
              <a:buNone/>
              <a:defRPr sz="3000">
                <a:latin typeface="STIX" charset="0"/>
                <a:ea typeface="STIX" charset="0"/>
                <a:cs typeface="STIX" charset="0"/>
              </a:defRPr>
            </a:lvl3pPr>
            <a:lvl4pPr marL="1371600" indent="0">
              <a:buNone/>
              <a:defRPr sz="3000">
                <a:latin typeface="STIX" charset="0"/>
                <a:ea typeface="STIX" charset="0"/>
                <a:cs typeface="STIX" charset="0"/>
              </a:defRPr>
            </a:lvl4pPr>
            <a:lvl5pPr marL="1828800" indent="0">
              <a:buNone/>
              <a:defRPr sz="3000">
                <a:latin typeface="STIX" charset="0"/>
                <a:ea typeface="STIX" charset="0"/>
                <a:cs typeface="STIX" charset="0"/>
              </a:defRPr>
            </a:lvl5pPr>
          </a:lstStyle>
          <a:p>
            <a:pPr lvl="0"/>
            <a:endParaRPr lang="en-US" dirty="0"/>
          </a:p>
        </p:txBody>
      </p:sp>
    </p:spTree>
    <p:extLst>
      <p:ext uri="{BB962C8B-B14F-4D97-AF65-F5344CB8AC3E}">
        <p14:creationId xmlns:p14="http://schemas.microsoft.com/office/powerpoint/2010/main" val="35202871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D825-11EF-D96C-BB04-9FCE0BE1D9C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0DEED040-67AB-211C-FABA-F7EFDB143B0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BAD171AF-4033-24D1-5446-60F998AAFE7C}"/>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5" name="Footer Placeholder 4">
            <a:extLst>
              <a:ext uri="{FF2B5EF4-FFF2-40B4-BE49-F238E27FC236}">
                <a16:creationId xmlns:a16="http://schemas.microsoft.com/office/drawing/2014/main" id="{03F06899-5A6A-8FAD-CA45-C53E7BDAFD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CFD1CE-0426-3A04-EA73-2447FB7564E0}"/>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1059872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DB0AA-1EE0-C82E-F89E-1FA2331A4C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91A55C-8221-7DB5-B154-82418E76F2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50323B-694F-4FD8-C4D2-B21674D270F9}"/>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5" name="Footer Placeholder 4">
            <a:extLst>
              <a:ext uri="{FF2B5EF4-FFF2-40B4-BE49-F238E27FC236}">
                <a16:creationId xmlns:a16="http://schemas.microsoft.com/office/drawing/2014/main" id="{FAB38162-C0F4-29BE-77B3-3BF86A485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70BD03-FA81-22DA-9272-9003B88A2698}"/>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7628179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06770-EDA0-2ADC-3D71-376E7CE0D91B}"/>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F6B743F8-EACF-3855-C4CF-1AED84E162F0}"/>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4959F2-46B4-A22E-0581-3DD7684F363E}"/>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5" name="Footer Placeholder 4">
            <a:extLst>
              <a:ext uri="{FF2B5EF4-FFF2-40B4-BE49-F238E27FC236}">
                <a16:creationId xmlns:a16="http://schemas.microsoft.com/office/drawing/2014/main" id="{AB9E9FB8-DF9D-6138-FE68-6A3268862B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7787B8-398C-AA33-46D7-808497AB22F8}"/>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42569074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0A32-E816-22DC-5533-8C203A4D32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3DF418-EBA0-5B7B-BAAD-0B7B4714544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74590F-0F08-256C-B3FB-83B8641B000E}"/>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EBCD1A3-13A1-6288-4354-B107529B4F0B}"/>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6" name="Footer Placeholder 5">
            <a:extLst>
              <a:ext uri="{FF2B5EF4-FFF2-40B4-BE49-F238E27FC236}">
                <a16:creationId xmlns:a16="http://schemas.microsoft.com/office/drawing/2014/main" id="{D1404B03-F477-3FEF-6983-D50268E17B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E732D1-C1B4-57F0-A634-A7F136971FDD}"/>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18171014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3BE69-A1B5-7375-C7CE-8F8A4BC159CA}"/>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199341-19E9-697A-226D-C7170C2EE07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661860E-BB0A-7E3A-815C-0DA30B7D574B}"/>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FD529AB-5A21-8653-E790-1C6A8232193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7AB254F-2967-EE8A-AD27-B08EE5FAA56F}"/>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0D5E29-619B-19E4-A187-B1F03003A56D}"/>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8" name="Footer Placeholder 7">
            <a:extLst>
              <a:ext uri="{FF2B5EF4-FFF2-40B4-BE49-F238E27FC236}">
                <a16:creationId xmlns:a16="http://schemas.microsoft.com/office/drawing/2014/main" id="{E07C5505-C93F-C904-3A47-765BB2E7F3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E149A22-760C-3DFE-89F3-D41AF9BA8AB5}"/>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29384903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5A3E7-B816-BE67-1413-885C0C55B8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FE594E-462A-E503-284A-DBE25D312C08}"/>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4" name="Footer Placeholder 3">
            <a:extLst>
              <a:ext uri="{FF2B5EF4-FFF2-40B4-BE49-F238E27FC236}">
                <a16:creationId xmlns:a16="http://schemas.microsoft.com/office/drawing/2014/main" id="{8F1F6113-993D-727E-149A-425D873A8C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0BE39B2-8D55-B099-3CDA-68C7FCE4D09A}"/>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31158025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199B3C-7DD1-8FDB-67FD-A4B2DC7723FB}"/>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3" name="Footer Placeholder 2">
            <a:extLst>
              <a:ext uri="{FF2B5EF4-FFF2-40B4-BE49-F238E27FC236}">
                <a16:creationId xmlns:a16="http://schemas.microsoft.com/office/drawing/2014/main" id="{C5B814EE-C33E-1AA4-F943-FC48F547E4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BA7C60-5F9E-CC6F-C169-EAD85ADBE0E9}"/>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1492557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hapter Opener: author at bottom with cover image">
    <p:spTree>
      <p:nvGrpSpPr>
        <p:cNvPr id="1" name=""/>
        <p:cNvGrpSpPr/>
        <p:nvPr/>
      </p:nvGrpSpPr>
      <p:grpSpPr>
        <a:xfrm>
          <a:off x="0" y="0"/>
          <a:ext cx="0" cy="0"/>
          <a:chOff x="0" y="0"/>
          <a:chExt cx="0" cy="0"/>
        </a:xfrm>
      </p:grpSpPr>
      <p:sp>
        <p:nvSpPr>
          <p:cNvPr id="4" name="CN">
            <a:extLst>
              <a:ext uri="{FF2B5EF4-FFF2-40B4-BE49-F238E27FC236}">
                <a16:creationId xmlns:a16="http://schemas.microsoft.com/office/drawing/2014/main" id="{0BAE0954-7993-BF44-B26B-B5E3A7B6D192}"/>
              </a:ext>
            </a:extLst>
          </p:cNvPr>
          <p:cNvSpPr>
            <a:spLocks noGrp="1"/>
          </p:cNvSpPr>
          <p:nvPr>
            <p:ph sz="quarter" idx="25" hasCustomPrompt="1"/>
          </p:nvPr>
        </p:nvSpPr>
        <p:spPr>
          <a:xfrm>
            <a:off x="2971800" y="228599"/>
            <a:ext cx="5830888" cy="532341"/>
          </a:xfrm>
          <a:prstGeom prst="rect">
            <a:avLst/>
          </a:prstGeom>
        </p:spPr>
        <p:txBody>
          <a:bodyPr>
            <a:noAutofit/>
          </a:bodyPr>
          <a:lstStyle>
            <a:lvl1pPr marL="0" indent="0" algn="ctr">
              <a:buNone/>
              <a:defRPr sz="4000" b="1">
                <a:solidFill>
                  <a:schemeClr val="accent1"/>
                </a:solidFill>
              </a:defRPr>
            </a:lvl1pPr>
            <a:lvl2pPr marL="338328" indent="0" algn="ctr">
              <a:buNone/>
              <a:defRPr>
                <a:solidFill>
                  <a:schemeClr val="accent1"/>
                </a:solidFill>
              </a:defRPr>
            </a:lvl2pPr>
            <a:lvl3pPr marL="640080" indent="0" algn="ctr">
              <a:buNone/>
              <a:defRPr>
                <a:solidFill>
                  <a:schemeClr val="accent1"/>
                </a:solidFill>
              </a:defRPr>
            </a:lvl3pPr>
            <a:lvl4pPr marL="914400" indent="0" algn="ctr">
              <a:buNone/>
              <a:defRPr>
                <a:solidFill>
                  <a:schemeClr val="accent1"/>
                </a:solidFill>
              </a:defRPr>
            </a:lvl4pPr>
            <a:lvl5pPr marL="1188720" indent="0" algn="ctr">
              <a:buNone/>
              <a:defRPr>
                <a:solidFill>
                  <a:schemeClr val="accent1"/>
                </a:solidFill>
              </a:defRPr>
            </a:lvl5pPr>
          </a:lstStyle>
          <a:p>
            <a:pPr lvl="0"/>
            <a:r>
              <a:rPr lang="en-US" dirty="0"/>
              <a:t>Chapter 1</a:t>
            </a:r>
          </a:p>
        </p:txBody>
      </p:sp>
      <p:sp>
        <p:nvSpPr>
          <p:cNvPr id="13" name="CT">
            <a:extLst>
              <a:ext uri="{FF2B5EF4-FFF2-40B4-BE49-F238E27FC236}">
                <a16:creationId xmlns:a16="http://schemas.microsoft.com/office/drawing/2014/main" id="{A0488DDF-7F81-C647-968D-1B7CBA6AB5FC}"/>
              </a:ext>
            </a:extLst>
          </p:cNvPr>
          <p:cNvSpPr>
            <a:spLocks noGrp="1"/>
          </p:cNvSpPr>
          <p:nvPr>
            <p:ph sz="quarter" idx="26" hasCustomPrompt="1"/>
          </p:nvPr>
        </p:nvSpPr>
        <p:spPr>
          <a:xfrm>
            <a:off x="2971800" y="760940"/>
            <a:ext cx="5830888" cy="2286001"/>
          </a:xfrm>
          <a:prstGeom prst="rect">
            <a:avLst/>
          </a:prstGeom>
        </p:spPr>
        <p:txBody>
          <a:bodyPr anchor="ctr">
            <a:normAutofit/>
          </a:bodyPr>
          <a:lstStyle>
            <a:lvl1pPr marL="0" indent="0" algn="ctr">
              <a:buNone/>
              <a:defRPr sz="3800"/>
            </a:lvl1pPr>
            <a:lvl2pPr marL="338328" indent="0" algn="ctr">
              <a:buNone/>
              <a:defRPr/>
            </a:lvl2pPr>
            <a:lvl3pPr marL="640080" indent="0" algn="ctr">
              <a:buNone/>
              <a:defRPr/>
            </a:lvl3pPr>
            <a:lvl4pPr marL="914400" indent="0" algn="ctr">
              <a:buNone/>
              <a:defRPr/>
            </a:lvl4pPr>
            <a:lvl5pPr marL="1188720" indent="0" algn="ctr">
              <a:buNone/>
              <a:defRPr/>
            </a:lvl5pPr>
          </a:lstStyle>
          <a:p>
            <a:pPr lvl="0"/>
            <a:r>
              <a:rPr lang="en-US" dirty="0"/>
              <a:t>Click to Edit Chapter Title</a:t>
            </a:r>
          </a:p>
        </p:txBody>
      </p:sp>
      <p:sp>
        <p:nvSpPr>
          <p:cNvPr id="2" name="Title">
            <a:extLst>
              <a:ext uri="{FF2B5EF4-FFF2-40B4-BE49-F238E27FC236}">
                <a16:creationId xmlns:a16="http://schemas.microsoft.com/office/drawing/2014/main" id="{D4299543-EA93-204D-A71A-CDEF1C90B988}"/>
              </a:ext>
            </a:extLst>
          </p:cNvPr>
          <p:cNvSpPr>
            <a:spLocks noGrp="1"/>
          </p:cNvSpPr>
          <p:nvPr>
            <p:ph type="title" hasCustomPrompt="1"/>
          </p:nvPr>
        </p:nvSpPr>
        <p:spPr>
          <a:xfrm>
            <a:off x="332508" y="3506259"/>
            <a:ext cx="8470670" cy="1522941"/>
          </a:xfrm>
        </p:spPr>
        <p:txBody>
          <a:bodyPr anchor="ctr">
            <a:normAutofit/>
          </a:bodyPr>
          <a:lstStyle>
            <a:lvl1pPr algn="ctr">
              <a:defRPr sz="6200" b="0" i="0">
                <a:solidFill>
                  <a:schemeClr val="tx1"/>
                </a:solidFill>
                <a:latin typeface="Calibri Light" panose="020F0302020204030204" pitchFamily="34" charset="0"/>
                <a:cs typeface="Calibri Light" panose="020F0302020204030204" pitchFamily="34" charset="0"/>
              </a:defRPr>
            </a:lvl1pPr>
          </a:lstStyle>
          <a:p>
            <a:r>
              <a:rPr lang="en-US" dirty="0"/>
              <a:t>Click to Edit Book Title</a:t>
            </a:r>
          </a:p>
        </p:txBody>
      </p:sp>
      <p:sp>
        <p:nvSpPr>
          <p:cNvPr id="15" name="Edition">
            <a:extLst>
              <a:ext uri="{FF2B5EF4-FFF2-40B4-BE49-F238E27FC236}">
                <a16:creationId xmlns:a16="http://schemas.microsoft.com/office/drawing/2014/main" id="{357E9F03-19DB-C04A-9554-E5165B81BE98}"/>
              </a:ext>
            </a:extLst>
          </p:cNvPr>
          <p:cNvSpPr>
            <a:spLocks noGrp="1"/>
          </p:cNvSpPr>
          <p:nvPr>
            <p:ph sz="quarter" idx="27" hasCustomPrompt="1"/>
          </p:nvPr>
        </p:nvSpPr>
        <p:spPr>
          <a:xfrm>
            <a:off x="331788" y="5029200"/>
            <a:ext cx="8470900" cy="674306"/>
          </a:xfrm>
          <a:prstGeom prst="rect">
            <a:avLst/>
          </a:prstGeom>
        </p:spPr>
        <p:txBody>
          <a:bodyPr>
            <a:noAutofit/>
          </a:bodyPr>
          <a:lstStyle>
            <a:lvl1pPr marL="0" indent="0" algn="ctr">
              <a:buNone/>
              <a:defRPr sz="2900" b="1"/>
            </a:lvl1pPr>
            <a:lvl2pPr marL="338328" indent="0" algn="ctr">
              <a:buNone/>
              <a:defRPr/>
            </a:lvl2pPr>
            <a:lvl3pPr marL="640080" indent="0" algn="ctr">
              <a:buNone/>
              <a:defRPr/>
            </a:lvl3pPr>
            <a:lvl4pPr marL="914400" indent="0" algn="ctr">
              <a:buNone/>
              <a:defRPr/>
            </a:lvl4pPr>
            <a:lvl5pPr marL="1188720" indent="0" algn="ctr">
              <a:buNone/>
              <a:defRPr/>
            </a:lvl5pPr>
          </a:lstStyle>
          <a:p>
            <a:pPr lvl="0"/>
            <a:r>
              <a:rPr lang="en-US" dirty="0"/>
              <a:t>Third Edition</a:t>
            </a:r>
          </a:p>
        </p:txBody>
      </p:sp>
      <p:sp>
        <p:nvSpPr>
          <p:cNvPr id="17" name="Author">
            <a:extLst>
              <a:ext uri="{FF2B5EF4-FFF2-40B4-BE49-F238E27FC236}">
                <a16:creationId xmlns:a16="http://schemas.microsoft.com/office/drawing/2014/main" id="{0C002D38-323C-0040-8548-6C0885CCDA25}"/>
              </a:ext>
            </a:extLst>
          </p:cNvPr>
          <p:cNvSpPr>
            <a:spLocks noGrp="1"/>
          </p:cNvSpPr>
          <p:nvPr>
            <p:ph sz="quarter" idx="28" hasCustomPrompt="1"/>
          </p:nvPr>
        </p:nvSpPr>
        <p:spPr>
          <a:xfrm>
            <a:off x="331788" y="5811838"/>
            <a:ext cx="8470900" cy="547398"/>
          </a:xfrm>
          <a:prstGeom prst="rect">
            <a:avLst/>
          </a:prstGeom>
        </p:spPr>
        <p:txBody>
          <a:bodyPr/>
          <a:lstStyle>
            <a:lvl1pPr marL="0" indent="0" algn="ctr">
              <a:buNone/>
              <a:defRPr>
                <a:solidFill>
                  <a:schemeClr val="accent2"/>
                </a:solidFill>
              </a:defRPr>
            </a:lvl1pPr>
            <a:lvl2pPr marL="338328" indent="0" algn="ctr">
              <a:buNone/>
              <a:defRPr/>
            </a:lvl2pPr>
            <a:lvl3pPr marL="640080" indent="0" algn="ctr">
              <a:buNone/>
              <a:defRPr/>
            </a:lvl3pPr>
            <a:lvl4pPr marL="914400" indent="0" algn="ctr">
              <a:buNone/>
              <a:defRPr/>
            </a:lvl4pPr>
            <a:lvl5pPr marL="1188720" indent="0" algn="ctr">
              <a:buNone/>
              <a:defRPr/>
            </a:lvl5pPr>
          </a:lstStyle>
          <a:p>
            <a:pPr lvl="0"/>
            <a:r>
              <a:rPr lang="en-US" dirty="0"/>
              <a:t>David Klein</a:t>
            </a:r>
          </a:p>
        </p:txBody>
      </p:sp>
      <p:sp>
        <p:nvSpPr>
          <p:cNvPr id="19" name="Invisible animation alert">
            <a:extLst>
              <a:ext uri="{FF2B5EF4-FFF2-40B4-BE49-F238E27FC236}">
                <a16:creationId xmlns:a16="http://schemas.microsoft.com/office/drawing/2014/main" id="{8A66CE1C-7CFA-E84C-BDAE-DDB997A7200A}"/>
              </a:ext>
            </a:extLst>
          </p:cNvPr>
          <p:cNvSpPr>
            <a:spLocks noGrp="1"/>
          </p:cNvSpPr>
          <p:nvPr>
            <p:ph sz="quarter" idx="29" hasCustomPrompt="1"/>
          </p:nvPr>
        </p:nvSpPr>
        <p:spPr>
          <a:xfrm>
            <a:off x="331788" y="6428076"/>
            <a:ext cx="8470900" cy="248130"/>
          </a:xfrm>
          <a:prstGeom prst="rect">
            <a:avLst/>
          </a:prstGeom>
        </p:spPr>
        <p:txBody>
          <a:bodyPr>
            <a:noAutofit/>
          </a:bodyPr>
          <a:lstStyle>
            <a:lvl1pPr marL="0" indent="0">
              <a:buNone/>
              <a:defRPr sz="1200"/>
            </a:lvl1pPr>
            <a:lvl2pPr marL="338328" indent="0">
              <a:buNone/>
              <a:defRPr sz="1200"/>
            </a:lvl2pPr>
            <a:lvl3pPr marL="640080" indent="0">
              <a:buNone/>
              <a:defRPr sz="1200"/>
            </a:lvl3pPr>
            <a:lvl4pPr marL="914400" indent="0">
              <a:buNone/>
              <a:defRPr sz="1200"/>
            </a:lvl4pPr>
            <a:lvl5pPr marL="1188720" indent="0">
              <a:buNone/>
              <a:defRPr sz="1200"/>
            </a:lvl5pPr>
          </a:lstStyle>
          <a:p>
            <a:pPr lvl="0"/>
            <a:r>
              <a:rPr lang="en-US" dirty="0"/>
              <a:t>Invisible animation alert</a:t>
            </a:r>
          </a:p>
        </p:txBody>
      </p:sp>
      <p:sp>
        <p:nvSpPr>
          <p:cNvPr id="11" name="Cover image">
            <a:extLst>
              <a:ext uri="{FF2B5EF4-FFF2-40B4-BE49-F238E27FC236}">
                <a16:creationId xmlns:a16="http://schemas.microsoft.com/office/drawing/2014/main" id="{399A8AAF-2AC9-F644-96AD-94B478294DA4}"/>
              </a:ext>
            </a:extLst>
          </p:cNvPr>
          <p:cNvSpPr>
            <a:spLocks noGrp="1"/>
          </p:cNvSpPr>
          <p:nvPr>
            <p:ph type="pic" sz="quarter" idx="24" hasCustomPrompt="1"/>
          </p:nvPr>
        </p:nvSpPr>
        <p:spPr>
          <a:xfrm>
            <a:off x="381000" y="251255"/>
            <a:ext cx="2257257" cy="2647723"/>
          </a:xfrm>
          <a:prstGeom prst="rect">
            <a:avLst/>
          </a:prstGeom>
          <a:solidFill>
            <a:schemeClr val="bg2"/>
          </a:solidFill>
          <a:ln w="6350">
            <a:solidFill>
              <a:schemeClr val="bg1">
                <a:lumMod val="50000"/>
              </a:schemeClr>
            </a:solidFill>
          </a:ln>
        </p:spPr>
        <p:txBody>
          <a:bodyPr anchor="ctr"/>
          <a:lstStyle>
            <a:lvl1pPr marL="0" indent="0" algn="ctr">
              <a:buNone/>
              <a:defRPr sz="2000"/>
            </a:lvl1pPr>
          </a:lstStyle>
          <a:p>
            <a:r>
              <a:rPr lang="en-US" dirty="0"/>
              <a:t>Click to</a:t>
            </a:r>
            <a:br>
              <a:rPr lang="en-US" dirty="0"/>
            </a:br>
            <a:r>
              <a:rPr lang="en-US" dirty="0"/>
              <a:t>Add Cover Image</a:t>
            </a:r>
          </a:p>
        </p:txBody>
      </p:sp>
      <p:sp>
        <p:nvSpPr>
          <p:cNvPr id="10" name="Rectangle">
            <a:extLst>
              <a:ext uri="{FF2B5EF4-FFF2-40B4-BE49-F238E27FC236}">
                <a16:creationId xmlns:a16="http://schemas.microsoft.com/office/drawing/2014/main" id="{B258A4DE-E930-C24B-A412-40C2B0E295C3}"/>
              </a:ext>
            </a:extLst>
          </p:cNvPr>
          <p:cNvSpPr/>
          <p:nvPr userDrawn="1"/>
        </p:nvSpPr>
        <p:spPr>
          <a:xfrm>
            <a:off x="0" y="3048000"/>
            <a:ext cx="9144000"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66618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19CD7-B146-369A-7141-01A1A21A303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698CC26B-C047-8E72-3E45-37A69965B1C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8266A5-2599-80C4-EA28-DE3EFEC1211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FEE4976-66FD-69FA-A770-B80C843CA763}"/>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6" name="Footer Placeholder 5">
            <a:extLst>
              <a:ext uri="{FF2B5EF4-FFF2-40B4-BE49-F238E27FC236}">
                <a16:creationId xmlns:a16="http://schemas.microsoft.com/office/drawing/2014/main" id="{818EF1A4-ED97-CF1A-1ADB-D85BD8D2E8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7108C1-6B48-4F29-206F-AE2A8E7A1EA7}"/>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8706555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D5809-5012-89C4-C8E3-64C44ABFF1B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7A55245-486A-E55C-FE06-899AB51060A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AB3C199A-ECF6-0AF2-9759-4765223EB98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C524E3D-55DC-4D16-2CE5-F1E3137FED23}"/>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6" name="Footer Placeholder 5">
            <a:extLst>
              <a:ext uri="{FF2B5EF4-FFF2-40B4-BE49-F238E27FC236}">
                <a16:creationId xmlns:a16="http://schemas.microsoft.com/office/drawing/2014/main" id="{594F4817-F178-45CE-1DAA-4455EACFA8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731DC0-C8F3-43CB-5CE2-9D3E5DA051D5}"/>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173203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3AC1E-7AAF-67FD-05A1-951EFBCD3B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EA9745-0F4F-BAF4-35A8-F5F9B8C165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FAD3C7-BBD5-8C9B-09D7-76757B78A712}"/>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5" name="Footer Placeholder 4">
            <a:extLst>
              <a:ext uri="{FF2B5EF4-FFF2-40B4-BE49-F238E27FC236}">
                <a16:creationId xmlns:a16="http://schemas.microsoft.com/office/drawing/2014/main" id="{38FD457F-440E-CBF4-3EFF-B275D73EC4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74AD1-A3AC-540D-8C72-13E0158BE99F}"/>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12279485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E20349-4910-03B4-C16B-4811CE99368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482AF0-C84F-A86F-6C00-8DD4F896B3E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49E110-1E94-D337-FB62-2B2D68CE32E2}"/>
              </a:ext>
            </a:extLst>
          </p:cNvPr>
          <p:cNvSpPr>
            <a:spLocks noGrp="1"/>
          </p:cNvSpPr>
          <p:nvPr>
            <p:ph type="dt" sz="half" idx="10"/>
          </p:nvPr>
        </p:nvSpPr>
        <p:spPr/>
        <p:txBody>
          <a:bodyPr/>
          <a:lstStyle/>
          <a:p>
            <a:fld id="{69BBC7F0-12F8-44BD-95FC-3CA74751EBF3}" type="datetimeFigureOut">
              <a:rPr lang="en-US" smtClean="0"/>
              <a:t>2/4/2026</a:t>
            </a:fld>
            <a:endParaRPr lang="en-US"/>
          </a:p>
        </p:txBody>
      </p:sp>
      <p:sp>
        <p:nvSpPr>
          <p:cNvPr id="5" name="Footer Placeholder 4">
            <a:extLst>
              <a:ext uri="{FF2B5EF4-FFF2-40B4-BE49-F238E27FC236}">
                <a16:creationId xmlns:a16="http://schemas.microsoft.com/office/drawing/2014/main" id="{7B8A8BD3-481A-5B07-A8F6-3367D812AF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AF81E4-4CDF-5E8F-A35A-5957F2F5FA75}"/>
              </a:ext>
            </a:extLst>
          </p:cNvPr>
          <p:cNvSpPr>
            <a:spLocks noGrp="1"/>
          </p:cNvSpPr>
          <p:nvPr>
            <p:ph type="sldNum" sz="quarter" idx="12"/>
          </p:nvPr>
        </p:nvSpPr>
        <p:spPr/>
        <p:txBody>
          <a:bodyPr/>
          <a:lstStyle/>
          <a:p>
            <a:fld id="{8B74CADC-C7A8-4144-AB0D-A8A93930D78B}" type="slidenum">
              <a:rPr lang="en-US" smtClean="0"/>
              <a:t>‹#›</a:t>
            </a:fld>
            <a:endParaRPr lang="en-US"/>
          </a:p>
        </p:txBody>
      </p:sp>
    </p:spTree>
    <p:extLst>
      <p:ext uri="{BB962C8B-B14F-4D97-AF65-F5344CB8AC3E}">
        <p14:creationId xmlns:p14="http://schemas.microsoft.com/office/powerpoint/2010/main" val="3771056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plus 1 column">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E04750B-87C8-BA49-9BD3-C465B46973BB}"/>
              </a:ext>
            </a:extLst>
          </p:cNvPr>
          <p:cNvSpPr>
            <a:spLocks noGrp="1"/>
          </p:cNvSpPr>
          <p:nvPr>
            <p:ph type="title" hasCustomPrompt="1"/>
          </p:nvPr>
        </p:nvSpPr>
        <p:spPr/>
        <p:txBody>
          <a:bodyPr/>
          <a:lstStyle/>
          <a:p>
            <a:r>
              <a:rPr lang="en-US" dirty="0"/>
              <a:t>Click to add title</a:t>
            </a:r>
          </a:p>
        </p:txBody>
      </p:sp>
      <p:sp>
        <p:nvSpPr>
          <p:cNvPr id="6" name="Content Placeholder">
            <a:extLst>
              <a:ext uri="{FF2B5EF4-FFF2-40B4-BE49-F238E27FC236}">
                <a16:creationId xmlns:a16="http://schemas.microsoft.com/office/drawing/2014/main" id="{32AC4F3A-7D5E-944E-BEF6-CD50CC99DF69}"/>
              </a:ext>
            </a:extLst>
          </p:cNvPr>
          <p:cNvSpPr>
            <a:spLocks noGrp="1"/>
          </p:cNvSpPr>
          <p:nvPr>
            <p:ph sz="quarter" idx="12" hasCustomPrompt="1"/>
          </p:nvPr>
        </p:nvSpPr>
        <p:spPr>
          <a:xfrm>
            <a:off x="332508" y="1594379"/>
            <a:ext cx="8470180" cy="4611158"/>
          </a:xfrm>
          <a:prstGeom prst="rect">
            <a:avLst/>
          </a:prstGeom>
        </p:spPr>
        <p:txBody>
          <a:bodyPr/>
          <a:lstStyle>
            <a:lvl1pPr marL="0" indent="0">
              <a:buFont typeface="Arial" panose="020B0604020202020204" pitchFamily="34" charse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 or image</a:t>
            </a:r>
          </a:p>
        </p:txBody>
      </p:sp>
      <p:sp>
        <p:nvSpPr>
          <p:cNvPr id="3" name="Slide Number Placeholder">
            <a:extLst>
              <a:ext uri="{FF2B5EF4-FFF2-40B4-BE49-F238E27FC236}">
                <a16:creationId xmlns:a16="http://schemas.microsoft.com/office/drawing/2014/main" id="{866F2D1A-EA5C-184A-BE9A-2DC2ECFCA0F5}"/>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a:extLst>
              <a:ext uri="{FF2B5EF4-FFF2-40B4-BE49-F238E27FC236}">
                <a16:creationId xmlns:a16="http://schemas.microsoft.com/office/drawing/2014/main" id="{1881AF98-9E5D-F047-9DF1-095D423DA87D}"/>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1044837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plus 2 column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428B2807-25A4-C445-86A1-BDB9790F9A2E}"/>
              </a:ext>
            </a:extLst>
          </p:cNvPr>
          <p:cNvSpPr>
            <a:spLocks noGrp="1"/>
          </p:cNvSpPr>
          <p:nvPr>
            <p:ph type="title" hasCustomPrompt="1"/>
          </p:nvPr>
        </p:nvSpPr>
        <p:spPr/>
        <p:txBody>
          <a:bodyPr/>
          <a:lstStyle/>
          <a:p>
            <a:r>
              <a:rPr lang="en-US" dirty="0"/>
              <a:t>Click to add title</a:t>
            </a:r>
          </a:p>
        </p:txBody>
      </p:sp>
      <p:sp>
        <p:nvSpPr>
          <p:cNvPr id="11" name="Content Placeholder">
            <a:extLst>
              <a:ext uri="{FF2B5EF4-FFF2-40B4-BE49-F238E27FC236}">
                <a16:creationId xmlns:a16="http://schemas.microsoft.com/office/drawing/2014/main" id="{1939B3BB-CD8E-014F-8EFF-BD7A719BA5CF}"/>
              </a:ext>
            </a:extLst>
          </p:cNvPr>
          <p:cNvSpPr>
            <a:spLocks noGrp="1"/>
          </p:cNvSpPr>
          <p:nvPr>
            <p:ph sz="quarter" idx="12" hasCustomPrompt="1"/>
          </p:nvPr>
        </p:nvSpPr>
        <p:spPr>
          <a:xfrm>
            <a:off x="331788" y="1593850"/>
            <a:ext cx="8470900" cy="4643438"/>
          </a:xfrm>
        </p:spPr>
        <p:txBody>
          <a:bodyPr numCol="2" spcCol="457200"/>
          <a:lstStyle>
            <a:lvl1pPr marL="514350" indent="-514350">
              <a:buFont typeface="+mj-lt"/>
              <a:buAutoNum type="arabicPeriod"/>
              <a:defRPr/>
            </a:lvl1pPr>
          </a:lstStyle>
          <a:p>
            <a:pPr lvl="0"/>
            <a:r>
              <a:rPr lang="en-US" dirty="0"/>
              <a:t>Click to add text or image</a:t>
            </a:r>
          </a:p>
        </p:txBody>
      </p:sp>
      <p:sp>
        <p:nvSpPr>
          <p:cNvPr id="3" name="Slide Number Placeholder">
            <a:extLst>
              <a:ext uri="{FF2B5EF4-FFF2-40B4-BE49-F238E27FC236}">
                <a16:creationId xmlns:a16="http://schemas.microsoft.com/office/drawing/2014/main" id="{44EFF21F-7B62-4442-BB3B-AB73DC64AF9A}"/>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a:extLst>
              <a:ext uri="{FF2B5EF4-FFF2-40B4-BE49-F238E27FC236}">
                <a16:creationId xmlns:a16="http://schemas.microsoft.com/office/drawing/2014/main" id="{F319A96E-ECF2-554C-863C-8AB58035E78A}"/>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2502041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lus 2 columns in boxes">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p>
            <a:r>
              <a:rPr lang="en-US" dirty="0"/>
              <a:t>Click to add title</a:t>
            </a:r>
          </a:p>
        </p:txBody>
      </p:sp>
      <p:sp>
        <p:nvSpPr>
          <p:cNvPr id="10" name="Content Placeholder 1">
            <a:extLst>
              <a:ext uri="{FF2B5EF4-FFF2-40B4-BE49-F238E27FC236}">
                <a16:creationId xmlns:a16="http://schemas.microsoft.com/office/drawing/2014/main" id="{4C9ADD40-E72D-754E-8872-0700492B3236}"/>
              </a:ext>
            </a:extLst>
          </p:cNvPr>
          <p:cNvSpPr>
            <a:spLocks noGrp="1"/>
          </p:cNvSpPr>
          <p:nvPr>
            <p:ph sz="quarter" idx="14" hasCustomPrompt="1"/>
          </p:nvPr>
        </p:nvSpPr>
        <p:spPr>
          <a:xfrm>
            <a:off x="332507" y="1594115"/>
            <a:ext cx="4119562" cy="4583113"/>
          </a:xfrm>
        </p:spPr>
        <p:txBody>
          <a:bodyPr/>
          <a:lstStyle/>
          <a:p>
            <a:pPr lvl="0"/>
            <a:r>
              <a:rPr lang="en-US" dirty="0"/>
              <a:t>Click to add text or image</a:t>
            </a:r>
          </a:p>
        </p:txBody>
      </p:sp>
      <p:sp>
        <p:nvSpPr>
          <p:cNvPr id="12" name="Content Placeholder 2">
            <a:extLst>
              <a:ext uri="{FF2B5EF4-FFF2-40B4-BE49-F238E27FC236}">
                <a16:creationId xmlns:a16="http://schemas.microsoft.com/office/drawing/2014/main" id="{1FE47AB5-328A-AF4D-81CF-19E66E998930}"/>
              </a:ext>
            </a:extLst>
          </p:cNvPr>
          <p:cNvSpPr>
            <a:spLocks noGrp="1"/>
          </p:cNvSpPr>
          <p:nvPr>
            <p:ph sz="quarter" idx="15" hasCustomPrompt="1"/>
          </p:nvPr>
        </p:nvSpPr>
        <p:spPr>
          <a:xfrm>
            <a:off x="4691553" y="1594115"/>
            <a:ext cx="4111625" cy="4583113"/>
          </a:xfrm>
        </p:spPr>
        <p:txBody>
          <a:bodyPr/>
          <a:lstStyle/>
          <a:p>
            <a:pPr lvl="0"/>
            <a:r>
              <a:rPr lang="en-US" dirty="0"/>
              <a:t>Click to add text or image</a:t>
            </a:r>
          </a:p>
        </p:txBody>
      </p:sp>
      <p:sp>
        <p:nvSpPr>
          <p:cNvPr id="7" name="Slide Number Placeholder"/>
          <p:cNvSpPr>
            <a:spLocks noGrp="1"/>
          </p:cNvSpPr>
          <p:nvPr>
            <p:ph type="sldNum" sz="quarter" idx="12"/>
          </p:nvPr>
        </p:nvSpPr>
        <p:spPr/>
        <p:txBody>
          <a:bodyPr/>
          <a:lstStyle/>
          <a:p>
            <a:fld id="{D06C706D-0964-7842-B7B8-C5D733700528}" type="slidenum">
              <a:rPr lang="en-US" smtClean="0"/>
              <a:t>‹#›</a:t>
            </a:fld>
            <a:endParaRPr lang="en-US"/>
          </a:p>
        </p:txBody>
      </p:sp>
      <p:sp>
        <p:nvSpPr>
          <p:cNvPr id="6" name="Footer Placeholder"/>
          <p:cNvSpPr>
            <a:spLocks noGrp="1"/>
          </p:cNvSpPr>
          <p:nvPr>
            <p:ph type="ftr" sz="quarter" idx="11"/>
          </p:nvPr>
        </p:nvSpPr>
        <p:spPr/>
        <p:txBody>
          <a:bodyPr/>
          <a:lstStyle/>
          <a:p>
            <a:r>
              <a:rPr lang="en-US"/>
              <a:t>Copyright ©2018 John Wiley &amp; Sons, Inc. </a:t>
            </a:r>
          </a:p>
        </p:txBody>
      </p:sp>
    </p:spTree>
    <p:extLst>
      <p:ext uri="{BB962C8B-B14F-4D97-AF65-F5344CB8AC3E}">
        <p14:creationId xmlns:p14="http://schemas.microsoft.com/office/powerpoint/2010/main" val="3636685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plus 4 Content Holder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2343F28-B656-D843-A760-6D031A9464C1}"/>
              </a:ext>
            </a:extLst>
          </p:cNvPr>
          <p:cNvSpPr>
            <a:spLocks noGrp="1"/>
          </p:cNvSpPr>
          <p:nvPr>
            <p:ph type="title"/>
          </p:nvPr>
        </p:nvSpPr>
        <p:spPr/>
        <p:txBody>
          <a:bodyPr/>
          <a:lstStyle/>
          <a:p>
            <a:r>
              <a:rPr lang="en-US" dirty="0"/>
              <a:t>Click to edit Master title style</a:t>
            </a:r>
          </a:p>
        </p:txBody>
      </p:sp>
      <p:sp>
        <p:nvSpPr>
          <p:cNvPr id="6" name="Content Placeholder 1">
            <a:extLst>
              <a:ext uri="{FF2B5EF4-FFF2-40B4-BE49-F238E27FC236}">
                <a16:creationId xmlns:a16="http://schemas.microsoft.com/office/drawing/2014/main" id="{54E2AA6A-8EB2-6844-839C-FC05A2A7CF26}"/>
              </a:ext>
            </a:extLst>
          </p:cNvPr>
          <p:cNvSpPr>
            <a:spLocks noGrp="1"/>
          </p:cNvSpPr>
          <p:nvPr>
            <p:ph sz="quarter" idx="12" hasCustomPrompt="1"/>
          </p:nvPr>
        </p:nvSpPr>
        <p:spPr>
          <a:xfrm>
            <a:off x="331788" y="1594379"/>
            <a:ext cx="4113212" cy="4233334"/>
          </a:xfrm>
          <a:prstGeom prst="rect">
            <a:avLst/>
          </a:prstGeom>
        </p:spPr>
        <p:txBody>
          <a:bodyPr/>
          <a:lstStyle>
            <a:lvl1pPr marL="0" indent="0">
              <a:buNone/>
              <a:defRPr/>
            </a:lvl1pPr>
          </a:lstStyle>
          <a:p>
            <a:pPr lvl="0"/>
            <a:r>
              <a:rPr lang="en-US" dirty="0"/>
              <a:t>Click to add text or image</a:t>
            </a:r>
          </a:p>
        </p:txBody>
      </p:sp>
      <p:sp>
        <p:nvSpPr>
          <p:cNvPr id="10" name="Content Placeholder 2">
            <a:extLst>
              <a:ext uri="{FF2B5EF4-FFF2-40B4-BE49-F238E27FC236}">
                <a16:creationId xmlns:a16="http://schemas.microsoft.com/office/drawing/2014/main" id="{970A9D46-13B8-A449-861A-D9A62A3EB8B4}"/>
              </a:ext>
            </a:extLst>
          </p:cNvPr>
          <p:cNvSpPr>
            <a:spLocks noGrp="1"/>
          </p:cNvSpPr>
          <p:nvPr>
            <p:ph sz="quarter" idx="14" hasCustomPrompt="1"/>
          </p:nvPr>
        </p:nvSpPr>
        <p:spPr>
          <a:xfrm>
            <a:off x="331788" y="5827713"/>
            <a:ext cx="4113212" cy="446087"/>
          </a:xfrm>
          <a:prstGeom prst="rect">
            <a:avLst/>
          </a:prstGeom>
        </p:spPr>
        <p:txBody>
          <a:bodyPr>
            <a:noAutofit/>
          </a:bodyPr>
          <a:lstStyle>
            <a:lvl1pPr marL="0" indent="0">
              <a:buNone/>
              <a:defRPr sz="2000"/>
            </a:lvl1pPr>
          </a:lstStyle>
          <a:p>
            <a:pPr lvl="0"/>
            <a:r>
              <a:rPr lang="en-US" dirty="0"/>
              <a:t>Click to add text</a:t>
            </a:r>
          </a:p>
        </p:txBody>
      </p:sp>
      <p:sp>
        <p:nvSpPr>
          <p:cNvPr id="8" name="Content Placeholder 3">
            <a:extLst>
              <a:ext uri="{FF2B5EF4-FFF2-40B4-BE49-F238E27FC236}">
                <a16:creationId xmlns:a16="http://schemas.microsoft.com/office/drawing/2014/main" id="{95D5F048-83BA-BD49-94A8-0FBCAFBFC889}"/>
              </a:ext>
            </a:extLst>
          </p:cNvPr>
          <p:cNvSpPr>
            <a:spLocks noGrp="1"/>
          </p:cNvSpPr>
          <p:nvPr>
            <p:ph sz="quarter" idx="13" hasCustomPrompt="1"/>
          </p:nvPr>
        </p:nvSpPr>
        <p:spPr>
          <a:xfrm>
            <a:off x="4691063" y="1594379"/>
            <a:ext cx="4111625" cy="4233334"/>
          </a:xfrm>
          <a:prstGeom prst="rect">
            <a:avLst/>
          </a:prstGeom>
        </p:spPr>
        <p:txBody>
          <a:bodyPr/>
          <a:lstStyle>
            <a:lvl1pPr marL="0" indent="0">
              <a:buNone/>
              <a:defRPr/>
            </a:lvl1pPr>
          </a:lstStyle>
          <a:p>
            <a:pPr lvl="0"/>
            <a:r>
              <a:rPr lang="en-US" dirty="0"/>
              <a:t>Click to add text or image</a:t>
            </a:r>
          </a:p>
        </p:txBody>
      </p:sp>
      <p:sp>
        <p:nvSpPr>
          <p:cNvPr id="12" name="Content Placeholder 4">
            <a:extLst>
              <a:ext uri="{FF2B5EF4-FFF2-40B4-BE49-F238E27FC236}">
                <a16:creationId xmlns:a16="http://schemas.microsoft.com/office/drawing/2014/main" id="{2AE4F9B1-309D-3D41-90C3-2C1290FCB673}"/>
              </a:ext>
            </a:extLst>
          </p:cNvPr>
          <p:cNvSpPr>
            <a:spLocks noGrp="1"/>
          </p:cNvSpPr>
          <p:nvPr>
            <p:ph sz="quarter" idx="15" hasCustomPrompt="1"/>
          </p:nvPr>
        </p:nvSpPr>
        <p:spPr>
          <a:xfrm>
            <a:off x="4691063" y="5827713"/>
            <a:ext cx="4111625" cy="454025"/>
          </a:xfrm>
          <a:prstGeom prst="rect">
            <a:avLst/>
          </a:prstGeom>
        </p:spPr>
        <p:txBody>
          <a:bodyPr>
            <a:normAutofit/>
          </a:bodyPr>
          <a:lstStyle>
            <a:lvl1pPr marL="0" indent="0">
              <a:buNone/>
              <a:defRPr sz="2000"/>
            </a:lvl1pPr>
          </a:lstStyle>
          <a:p>
            <a:pPr lvl="0"/>
            <a:r>
              <a:rPr lang="en-US" dirty="0"/>
              <a:t>Click to add text</a:t>
            </a:r>
          </a:p>
        </p:txBody>
      </p:sp>
      <p:sp>
        <p:nvSpPr>
          <p:cNvPr id="3" name="Slide Number Placeholder">
            <a:extLst>
              <a:ext uri="{FF2B5EF4-FFF2-40B4-BE49-F238E27FC236}">
                <a16:creationId xmlns:a16="http://schemas.microsoft.com/office/drawing/2014/main" id="{9060C1AE-BC41-9B4C-9B42-E70BD720571E}"/>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a:extLst>
              <a:ext uri="{FF2B5EF4-FFF2-40B4-BE49-F238E27FC236}">
                <a16:creationId xmlns:a16="http://schemas.microsoft.com/office/drawing/2014/main" id="{B52F3339-56D5-664E-9BF8-952FA727DC67}"/>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3712043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plus 2 columns in boxes with column head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77A7DD4C-B53A-F140-A9EF-851D1D2BE4DC}"/>
              </a:ext>
            </a:extLst>
          </p:cNvPr>
          <p:cNvSpPr>
            <a:spLocks noGrp="1"/>
          </p:cNvSpPr>
          <p:nvPr>
            <p:ph type="title"/>
          </p:nvPr>
        </p:nvSpPr>
        <p:spPr/>
        <p:txBody>
          <a:bodyPr/>
          <a:lstStyle/>
          <a:p>
            <a:r>
              <a:rPr lang="en-US"/>
              <a:t>Click to edit Master title style</a:t>
            </a:r>
          </a:p>
        </p:txBody>
      </p:sp>
      <p:sp>
        <p:nvSpPr>
          <p:cNvPr id="6" name="Column head 1">
            <a:extLst>
              <a:ext uri="{FF2B5EF4-FFF2-40B4-BE49-F238E27FC236}">
                <a16:creationId xmlns:a16="http://schemas.microsoft.com/office/drawing/2014/main" id="{97308A14-A585-5B40-9D6D-D56F7011C2ED}"/>
              </a:ext>
            </a:extLst>
          </p:cNvPr>
          <p:cNvSpPr>
            <a:spLocks noGrp="1"/>
          </p:cNvSpPr>
          <p:nvPr>
            <p:ph sz="quarter" idx="12" hasCustomPrompt="1"/>
          </p:nvPr>
        </p:nvSpPr>
        <p:spPr>
          <a:xfrm>
            <a:off x="331788" y="1602845"/>
            <a:ext cx="4113212" cy="506413"/>
          </a:xfrm>
          <a:prstGeom prst="rect">
            <a:avLst/>
          </a:prstGeom>
        </p:spPr>
        <p:txBody>
          <a:bodyPr/>
          <a:lstStyle>
            <a:lvl1pPr marL="0" indent="0">
              <a:buNone/>
              <a:defRPr b="1">
                <a:solidFill>
                  <a:schemeClr val="accent2"/>
                </a:solidFill>
              </a:defRPr>
            </a:lvl1pPr>
          </a:lstStyle>
          <a:p>
            <a:pPr lvl="0"/>
            <a:r>
              <a:rPr lang="en-US" dirty="0"/>
              <a:t>Click to add column head</a:t>
            </a:r>
          </a:p>
        </p:txBody>
      </p:sp>
      <p:sp>
        <p:nvSpPr>
          <p:cNvPr id="8" name="Content Placeholder 1">
            <a:extLst>
              <a:ext uri="{FF2B5EF4-FFF2-40B4-BE49-F238E27FC236}">
                <a16:creationId xmlns:a16="http://schemas.microsoft.com/office/drawing/2014/main" id="{0512377D-40A5-2A46-B3E4-9DC9B8BA6CFD}"/>
              </a:ext>
            </a:extLst>
          </p:cNvPr>
          <p:cNvSpPr>
            <a:spLocks noGrp="1"/>
          </p:cNvSpPr>
          <p:nvPr>
            <p:ph sz="quarter" idx="13" hasCustomPrompt="1"/>
          </p:nvPr>
        </p:nvSpPr>
        <p:spPr>
          <a:xfrm>
            <a:off x="331788" y="2109258"/>
            <a:ext cx="4113212" cy="4121680"/>
          </a:xfrm>
          <a:prstGeom prst="rect">
            <a:avLst/>
          </a:prstGeom>
        </p:spPr>
        <p:txBody>
          <a:bodyPr/>
          <a:lstStyle>
            <a:lvl1pPr marL="292608" indent="-292608">
              <a:buClr>
                <a:schemeClr val="accent2"/>
              </a:buClr>
              <a:defRPr/>
            </a:lvl1pPr>
          </a:lstStyle>
          <a:p>
            <a:pPr lvl="0"/>
            <a:r>
              <a:rPr lang="en-US" dirty="0"/>
              <a:t>Click to add text or image</a:t>
            </a:r>
          </a:p>
        </p:txBody>
      </p:sp>
      <p:sp>
        <p:nvSpPr>
          <p:cNvPr id="10" name="Column head 2">
            <a:extLst>
              <a:ext uri="{FF2B5EF4-FFF2-40B4-BE49-F238E27FC236}">
                <a16:creationId xmlns:a16="http://schemas.microsoft.com/office/drawing/2014/main" id="{614C6823-B099-6346-9F11-9BBB713BD4E8}"/>
              </a:ext>
            </a:extLst>
          </p:cNvPr>
          <p:cNvSpPr>
            <a:spLocks noGrp="1"/>
          </p:cNvSpPr>
          <p:nvPr>
            <p:ph sz="quarter" idx="14" hasCustomPrompt="1"/>
          </p:nvPr>
        </p:nvSpPr>
        <p:spPr>
          <a:xfrm>
            <a:off x="4691063" y="1602845"/>
            <a:ext cx="4111625" cy="506413"/>
          </a:xfrm>
          <a:prstGeom prst="rect">
            <a:avLst/>
          </a:prstGeom>
        </p:spPr>
        <p:txBody>
          <a:bodyPr/>
          <a:lstStyle>
            <a:lvl1pPr marL="0" indent="0">
              <a:buNone/>
              <a:defRPr b="1">
                <a:solidFill>
                  <a:schemeClr val="accent2"/>
                </a:solidFill>
              </a:defRPr>
            </a:lvl1pPr>
          </a:lstStyle>
          <a:p>
            <a:pPr lvl="0"/>
            <a:r>
              <a:rPr lang="en-US" dirty="0"/>
              <a:t>Click to add column head</a:t>
            </a:r>
          </a:p>
        </p:txBody>
      </p:sp>
      <p:sp>
        <p:nvSpPr>
          <p:cNvPr id="12" name="Content Placeholder 2">
            <a:extLst>
              <a:ext uri="{FF2B5EF4-FFF2-40B4-BE49-F238E27FC236}">
                <a16:creationId xmlns:a16="http://schemas.microsoft.com/office/drawing/2014/main" id="{A6C6AE8D-5CA0-2A41-A8AB-AE2009CA9559}"/>
              </a:ext>
            </a:extLst>
          </p:cNvPr>
          <p:cNvSpPr>
            <a:spLocks noGrp="1"/>
          </p:cNvSpPr>
          <p:nvPr>
            <p:ph sz="quarter" idx="15" hasCustomPrompt="1"/>
          </p:nvPr>
        </p:nvSpPr>
        <p:spPr>
          <a:xfrm>
            <a:off x="4691063" y="2109258"/>
            <a:ext cx="4111625" cy="4121680"/>
          </a:xfrm>
          <a:prstGeom prst="rect">
            <a:avLst/>
          </a:prstGeom>
        </p:spPr>
        <p:txBody>
          <a:bodyPr/>
          <a:lstStyle>
            <a:lvl1pPr marL="292608" indent="-292608">
              <a:buClr>
                <a:schemeClr val="accent2"/>
              </a:buClr>
              <a:defRPr/>
            </a:lvl1pPr>
          </a:lstStyle>
          <a:p>
            <a:pPr lvl="0"/>
            <a:r>
              <a:rPr lang="en-US" dirty="0"/>
              <a:t>Click to add text or image</a:t>
            </a:r>
          </a:p>
        </p:txBody>
      </p:sp>
      <p:sp>
        <p:nvSpPr>
          <p:cNvPr id="3" name="Slide Number Placeholder">
            <a:extLst>
              <a:ext uri="{FF2B5EF4-FFF2-40B4-BE49-F238E27FC236}">
                <a16:creationId xmlns:a16="http://schemas.microsoft.com/office/drawing/2014/main" id="{F399C28A-7AA0-7440-A637-835987A4AB4B}"/>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a:extLst>
              <a:ext uri="{FF2B5EF4-FFF2-40B4-BE49-F238E27FC236}">
                <a16:creationId xmlns:a16="http://schemas.microsoft.com/office/drawing/2014/main" id="{B1438993-CAF3-0E48-880A-59CF1F7C747E}"/>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389151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lus 3 columns in boxes with column head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AB701-DE0C-B147-8A96-39AA437ED412}"/>
              </a:ext>
            </a:extLst>
          </p:cNvPr>
          <p:cNvSpPr>
            <a:spLocks noGrp="1"/>
          </p:cNvSpPr>
          <p:nvPr>
            <p:ph type="title"/>
          </p:nvPr>
        </p:nvSpPr>
        <p:spPr/>
        <p:txBody>
          <a:bodyPr/>
          <a:lstStyle/>
          <a:p>
            <a:r>
              <a:rPr lang="en-US"/>
              <a:t>Click to edit Master title style</a:t>
            </a:r>
          </a:p>
        </p:txBody>
      </p:sp>
      <p:sp>
        <p:nvSpPr>
          <p:cNvPr id="6" name="Column head 1">
            <a:extLst>
              <a:ext uri="{FF2B5EF4-FFF2-40B4-BE49-F238E27FC236}">
                <a16:creationId xmlns:a16="http://schemas.microsoft.com/office/drawing/2014/main" id="{3D0BA947-0F36-8349-A4BA-26245B77CD19}"/>
              </a:ext>
            </a:extLst>
          </p:cNvPr>
          <p:cNvSpPr>
            <a:spLocks noGrp="1"/>
          </p:cNvSpPr>
          <p:nvPr>
            <p:ph sz="quarter" idx="12" hasCustomPrompt="1"/>
          </p:nvPr>
        </p:nvSpPr>
        <p:spPr>
          <a:xfrm>
            <a:off x="331788" y="1602846"/>
            <a:ext cx="2697162" cy="505354"/>
          </a:xfrm>
          <a:prstGeom prst="rect">
            <a:avLst/>
          </a:prstGeom>
        </p:spPr>
        <p:txBody>
          <a:bodyPr/>
          <a:lstStyle>
            <a:lvl1pPr marL="0" indent="0">
              <a:buNone/>
              <a:defRPr b="1">
                <a:solidFill>
                  <a:schemeClr val="accent2"/>
                </a:solidFill>
              </a:defRPr>
            </a:lvl1pPr>
          </a:lstStyle>
          <a:p>
            <a:pPr lvl="0"/>
            <a:r>
              <a:rPr lang="en-US" dirty="0"/>
              <a:t>Column head</a:t>
            </a:r>
          </a:p>
        </p:txBody>
      </p:sp>
      <p:sp>
        <p:nvSpPr>
          <p:cNvPr id="8" name="Content Placeholder 1">
            <a:extLst>
              <a:ext uri="{FF2B5EF4-FFF2-40B4-BE49-F238E27FC236}">
                <a16:creationId xmlns:a16="http://schemas.microsoft.com/office/drawing/2014/main" id="{C173C378-6271-D743-A776-6409A7FA9342}"/>
              </a:ext>
            </a:extLst>
          </p:cNvPr>
          <p:cNvSpPr>
            <a:spLocks noGrp="1"/>
          </p:cNvSpPr>
          <p:nvPr>
            <p:ph sz="quarter" idx="13" hasCustomPrompt="1"/>
          </p:nvPr>
        </p:nvSpPr>
        <p:spPr>
          <a:xfrm>
            <a:off x="331788" y="2116666"/>
            <a:ext cx="2697162" cy="4139671"/>
          </a:xfrm>
          <a:prstGeom prst="rect">
            <a:avLst/>
          </a:prstGeom>
        </p:spPr>
        <p:txBody>
          <a:bodyPr/>
          <a:lstStyle>
            <a:lvl1pPr marL="292608" indent="-292608">
              <a:buClr>
                <a:schemeClr val="accent2"/>
              </a:buClr>
              <a:defRPr/>
            </a:lvl1pPr>
          </a:lstStyle>
          <a:p>
            <a:pPr lvl="0"/>
            <a:r>
              <a:rPr lang="en-US" dirty="0"/>
              <a:t>Click to add text or image</a:t>
            </a:r>
          </a:p>
        </p:txBody>
      </p:sp>
      <p:sp>
        <p:nvSpPr>
          <p:cNvPr id="10" name="Column head 2">
            <a:extLst>
              <a:ext uri="{FF2B5EF4-FFF2-40B4-BE49-F238E27FC236}">
                <a16:creationId xmlns:a16="http://schemas.microsoft.com/office/drawing/2014/main" id="{37B3B6E1-C965-334A-BD53-424487E73D7D}"/>
              </a:ext>
            </a:extLst>
          </p:cNvPr>
          <p:cNvSpPr>
            <a:spLocks noGrp="1"/>
          </p:cNvSpPr>
          <p:nvPr>
            <p:ph sz="quarter" idx="14" hasCustomPrompt="1"/>
          </p:nvPr>
        </p:nvSpPr>
        <p:spPr>
          <a:xfrm>
            <a:off x="3160977" y="1602846"/>
            <a:ext cx="2760133" cy="504825"/>
          </a:xfrm>
          <a:prstGeom prst="rect">
            <a:avLst/>
          </a:prstGeom>
        </p:spPr>
        <p:txBody>
          <a:bodyPr/>
          <a:lstStyle>
            <a:lvl1pPr marL="0" indent="0">
              <a:buNone/>
              <a:defRPr b="1">
                <a:solidFill>
                  <a:schemeClr val="accent2"/>
                </a:solidFill>
              </a:defRPr>
            </a:lvl1pPr>
          </a:lstStyle>
          <a:p>
            <a:pPr lvl="0"/>
            <a:r>
              <a:rPr lang="en-US" dirty="0"/>
              <a:t>Column head</a:t>
            </a:r>
          </a:p>
        </p:txBody>
      </p:sp>
      <p:sp>
        <p:nvSpPr>
          <p:cNvPr id="13" name="Content Placeholder 2">
            <a:extLst>
              <a:ext uri="{FF2B5EF4-FFF2-40B4-BE49-F238E27FC236}">
                <a16:creationId xmlns:a16="http://schemas.microsoft.com/office/drawing/2014/main" id="{EDA96C3C-B9CF-8B41-81EB-3C25817BE3D9}"/>
              </a:ext>
            </a:extLst>
          </p:cNvPr>
          <p:cNvSpPr>
            <a:spLocks noGrp="1"/>
          </p:cNvSpPr>
          <p:nvPr>
            <p:ph sz="quarter" idx="15" hasCustomPrompt="1"/>
          </p:nvPr>
        </p:nvSpPr>
        <p:spPr>
          <a:xfrm>
            <a:off x="3160978" y="2107670"/>
            <a:ext cx="2760132" cy="4148667"/>
          </a:xfrm>
          <a:prstGeom prst="rect">
            <a:avLst/>
          </a:prstGeom>
        </p:spPr>
        <p:txBody>
          <a:bodyPr/>
          <a:lstStyle>
            <a:lvl1pPr marL="292608" indent="-292608">
              <a:buClr>
                <a:schemeClr val="accent2"/>
              </a:buClr>
              <a:defRPr/>
            </a:lvl1pPr>
          </a:lstStyle>
          <a:p>
            <a:pPr lvl="0"/>
            <a:r>
              <a:rPr lang="en-US" dirty="0"/>
              <a:t>Click to add text or image</a:t>
            </a:r>
          </a:p>
        </p:txBody>
      </p:sp>
      <p:sp>
        <p:nvSpPr>
          <p:cNvPr id="15" name="Column head 3">
            <a:extLst>
              <a:ext uri="{FF2B5EF4-FFF2-40B4-BE49-F238E27FC236}">
                <a16:creationId xmlns:a16="http://schemas.microsoft.com/office/drawing/2014/main" id="{72104B81-5D72-D246-8705-46A764C52741}"/>
              </a:ext>
            </a:extLst>
          </p:cNvPr>
          <p:cNvSpPr>
            <a:spLocks noGrp="1"/>
          </p:cNvSpPr>
          <p:nvPr>
            <p:ph sz="quarter" idx="16" hasCustomPrompt="1"/>
          </p:nvPr>
        </p:nvSpPr>
        <p:spPr>
          <a:xfrm>
            <a:off x="6045200" y="1602846"/>
            <a:ext cx="2757488" cy="504825"/>
          </a:xfrm>
          <a:prstGeom prst="rect">
            <a:avLst/>
          </a:prstGeom>
        </p:spPr>
        <p:txBody>
          <a:bodyPr/>
          <a:lstStyle>
            <a:lvl1pPr marL="0" indent="0">
              <a:buNone/>
              <a:defRPr b="1">
                <a:solidFill>
                  <a:schemeClr val="accent2"/>
                </a:solidFill>
              </a:defRPr>
            </a:lvl1pPr>
          </a:lstStyle>
          <a:p>
            <a:pPr lvl="0"/>
            <a:r>
              <a:rPr lang="en-US" dirty="0"/>
              <a:t>Column head</a:t>
            </a:r>
          </a:p>
        </p:txBody>
      </p:sp>
      <p:sp>
        <p:nvSpPr>
          <p:cNvPr id="17" name="Content Placeholder 3">
            <a:extLst>
              <a:ext uri="{FF2B5EF4-FFF2-40B4-BE49-F238E27FC236}">
                <a16:creationId xmlns:a16="http://schemas.microsoft.com/office/drawing/2014/main" id="{20ADF7F0-1D6C-6C49-BD92-8365B898E53C}"/>
              </a:ext>
            </a:extLst>
          </p:cNvPr>
          <p:cNvSpPr>
            <a:spLocks noGrp="1"/>
          </p:cNvSpPr>
          <p:nvPr>
            <p:ph sz="quarter" idx="17" hasCustomPrompt="1"/>
          </p:nvPr>
        </p:nvSpPr>
        <p:spPr>
          <a:xfrm>
            <a:off x="6053138" y="2107670"/>
            <a:ext cx="2749550" cy="4148668"/>
          </a:xfrm>
          <a:prstGeom prst="rect">
            <a:avLst/>
          </a:prstGeom>
        </p:spPr>
        <p:txBody>
          <a:bodyPr/>
          <a:lstStyle>
            <a:lvl1pPr marL="292608" indent="-292608">
              <a:buClr>
                <a:schemeClr val="accent2"/>
              </a:buClr>
              <a:defRPr/>
            </a:lvl1pPr>
          </a:lstStyle>
          <a:p>
            <a:pPr lvl="0"/>
            <a:r>
              <a:rPr lang="en-US" dirty="0"/>
              <a:t>Click to add text or image</a:t>
            </a:r>
          </a:p>
        </p:txBody>
      </p:sp>
      <p:sp>
        <p:nvSpPr>
          <p:cNvPr id="3" name="Slide Number Placeholder ">
            <a:extLst>
              <a:ext uri="{FF2B5EF4-FFF2-40B4-BE49-F238E27FC236}">
                <a16:creationId xmlns:a16="http://schemas.microsoft.com/office/drawing/2014/main" id="{903AB649-2504-4A49-B69F-B7421FC378C3}"/>
              </a:ext>
            </a:extLst>
          </p:cNvPr>
          <p:cNvSpPr>
            <a:spLocks noGrp="1"/>
          </p:cNvSpPr>
          <p:nvPr>
            <p:ph type="sldNum" sz="quarter" idx="10"/>
          </p:nvPr>
        </p:nvSpPr>
        <p:spPr/>
        <p:txBody>
          <a:bodyPr/>
          <a:lstStyle/>
          <a:p>
            <a:fld id="{D06C706D-0964-7842-B7B8-C5D733700528}" type="slidenum">
              <a:rPr lang="en-US" smtClean="0"/>
              <a:t>‹#›</a:t>
            </a:fld>
            <a:endParaRPr lang="en-US" dirty="0"/>
          </a:p>
        </p:txBody>
      </p:sp>
      <p:sp>
        <p:nvSpPr>
          <p:cNvPr id="4" name="Footer Placeholder ">
            <a:extLst>
              <a:ext uri="{FF2B5EF4-FFF2-40B4-BE49-F238E27FC236}">
                <a16:creationId xmlns:a16="http://schemas.microsoft.com/office/drawing/2014/main" id="{1878273C-3F13-5240-ABA2-AF012A72A262}"/>
              </a:ext>
            </a:extLst>
          </p:cNvPr>
          <p:cNvSpPr>
            <a:spLocks noGrp="1"/>
          </p:cNvSpPr>
          <p:nvPr>
            <p:ph type="ftr" sz="quarter" idx="11"/>
          </p:nvPr>
        </p:nvSpPr>
        <p:spPr/>
        <p:txBody>
          <a:bodyPr/>
          <a:lstStyle/>
          <a:p>
            <a:r>
              <a:rPr lang="en-US"/>
              <a:t>Copyright ©2018 John Wiley &amp; Sons, Inc. </a:t>
            </a:r>
            <a:endParaRPr lang="en-US" dirty="0"/>
          </a:p>
        </p:txBody>
      </p:sp>
    </p:spTree>
    <p:extLst>
      <p:ext uri="{BB962C8B-B14F-4D97-AF65-F5344CB8AC3E}">
        <p14:creationId xmlns:p14="http://schemas.microsoft.com/office/powerpoint/2010/main" val="3289958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2.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p:cNvSpPr>
            <a:spLocks noGrp="1"/>
          </p:cNvSpPr>
          <p:nvPr>
            <p:ph type="title"/>
          </p:nvPr>
        </p:nvSpPr>
        <p:spPr>
          <a:xfrm>
            <a:off x="332508" y="745068"/>
            <a:ext cx="8470670" cy="849312"/>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p:cNvSpPr>
            <a:spLocks noGrp="1"/>
          </p:cNvSpPr>
          <p:nvPr>
            <p:ph type="body" idx="1"/>
          </p:nvPr>
        </p:nvSpPr>
        <p:spPr>
          <a:xfrm>
            <a:off x="332508" y="1594379"/>
            <a:ext cx="8470670" cy="45825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US" dirty="0"/>
          </a:p>
        </p:txBody>
      </p:sp>
      <p:sp>
        <p:nvSpPr>
          <p:cNvPr id="6" name="Slide Number Placeholder"/>
          <p:cNvSpPr>
            <a:spLocks noGrp="1"/>
          </p:cNvSpPr>
          <p:nvPr>
            <p:ph type="sldNum" sz="quarter" idx="4"/>
          </p:nvPr>
        </p:nvSpPr>
        <p:spPr>
          <a:xfrm>
            <a:off x="6457950" y="6356351"/>
            <a:ext cx="234522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6C706D-0964-7842-B7B8-C5D733700528}" type="slidenum">
              <a:rPr lang="en-US" smtClean="0"/>
              <a:t>‹#›</a:t>
            </a:fld>
            <a:endParaRPr lang="en-US" dirty="0"/>
          </a:p>
        </p:txBody>
      </p:sp>
      <p:sp>
        <p:nvSpPr>
          <p:cNvPr id="5" name="Footer Placeholde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Copyright ©2018 John Wiley &amp; Sons, Inc. </a:t>
            </a:r>
          </a:p>
        </p:txBody>
      </p:sp>
      <p:sp>
        <p:nvSpPr>
          <p:cNvPr id="7" name="Rectangle">
            <a:extLst>
              <a:ext uri="{FF2B5EF4-FFF2-40B4-BE49-F238E27FC236}">
                <a16:creationId xmlns:a16="http://schemas.microsoft.com/office/drawing/2014/main" id="{31DE2D4D-D278-EE45-AECE-4DCA496F384B}"/>
              </a:ext>
            </a:extLst>
          </p:cNvPr>
          <p:cNvSpPr/>
          <p:nvPr userDrawn="1"/>
        </p:nvSpPr>
        <p:spPr>
          <a:xfrm>
            <a:off x="0" y="1590"/>
            <a:ext cx="9144000"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a:extLst>
              <a:ext uri="{FF2B5EF4-FFF2-40B4-BE49-F238E27FC236}">
                <a16:creationId xmlns:a16="http://schemas.microsoft.com/office/drawing/2014/main" id="{8F67B19F-B2BD-8044-879E-FC1FA4D29742}"/>
              </a:ext>
            </a:extLst>
          </p:cNvPr>
          <p:cNvCxnSpPr/>
          <p:nvPr userDrawn="1"/>
        </p:nvCxnSpPr>
        <p:spPr>
          <a:xfrm>
            <a:off x="0" y="6324600"/>
            <a:ext cx="91440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2615297"/>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86" r:id="rId3"/>
    <p:sldLayoutId id="2147483687" r:id="rId4"/>
    <p:sldLayoutId id="2147483688" r:id="rId5"/>
    <p:sldLayoutId id="2147483676" r:id="rId6"/>
    <p:sldLayoutId id="2147483689" r:id="rId7"/>
    <p:sldLayoutId id="2147483690" r:id="rId8"/>
    <p:sldLayoutId id="2147483692" r:id="rId9"/>
    <p:sldLayoutId id="2147483693" r:id="rId10"/>
    <p:sldLayoutId id="2147483691" r:id="rId11"/>
    <p:sldLayoutId id="2147483694" r:id="rId12"/>
    <p:sldLayoutId id="2147483695" r:id="rId13"/>
    <p:sldLayoutId id="2147483696" r:id="rId14"/>
    <p:sldLayoutId id="2147483698" r:id="rId15"/>
    <p:sldLayoutId id="2147483700" r:id="rId16"/>
    <p:sldLayoutId id="2147483701" r:id="rId17"/>
    <p:sldLayoutId id="2147483702" r:id="rId18"/>
    <p:sldLayoutId id="2147483703" r:id="rId19"/>
    <p:sldLayoutId id="2147483704" r:id="rId20"/>
    <p:sldLayoutId id="2147483705" r:id="rId21"/>
    <p:sldLayoutId id="2147483707" r:id="rId22"/>
  </p:sldLayoutIdLst>
  <p:hf hdr="0" dt="0"/>
  <p:txStyles>
    <p:titleStyle>
      <a:lvl1pPr algn="l" defTabSz="914400" rtl="0" eaLnBrk="1" latinLnBrk="0" hangingPunct="1">
        <a:lnSpc>
          <a:spcPct val="90000"/>
        </a:lnSpc>
        <a:spcBef>
          <a:spcPct val="0"/>
        </a:spcBef>
        <a:buNone/>
        <a:defRPr sz="4000" b="0" i="0" kern="1200">
          <a:solidFill>
            <a:schemeClr val="accent1"/>
          </a:solidFill>
          <a:latin typeface="+mj-lt"/>
          <a:ea typeface="+mj-ea"/>
          <a:cs typeface="Calibri" panose="020F0502020204030204" pitchFamily="34" charset="0"/>
        </a:defRPr>
      </a:lvl1pPr>
    </p:titleStyle>
    <p:bodyStyle>
      <a:lvl1pPr marL="292608" indent="-292608"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822960" indent="-292608"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211580" indent="-256032"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50876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1794510" indent="-201168"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5DF9F6-CD7F-2465-49AD-54D704D497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A1A7FA-0C78-9609-2062-912AAE62354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4537F8-77CF-FCBA-CCC0-61390151D6D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69BBC7F0-12F8-44BD-95FC-3CA74751EBF3}" type="datetimeFigureOut">
              <a:rPr lang="en-US" smtClean="0"/>
              <a:t>2/4/2026</a:t>
            </a:fld>
            <a:endParaRPr lang="en-US"/>
          </a:p>
        </p:txBody>
      </p:sp>
      <p:sp>
        <p:nvSpPr>
          <p:cNvPr id="5" name="Footer Placeholder 4">
            <a:extLst>
              <a:ext uri="{FF2B5EF4-FFF2-40B4-BE49-F238E27FC236}">
                <a16:creationId xmlns:a16="http://schemas.microsoft.com/office/drawing/2014/main" id="{5398EF35-BF71-540E-BEE8-D9CC99B88D1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26BB383-889D-D628-6561-840459F24234}"/>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8B74CADC-C7A8-4144-AB0D-A8A93930D78B}" type="slidenum">
              <a:rPr lang="en-US" smtClean="0"/>
              <a:t>‹#›</a:t>
            </a:fld>
            <a:endParaRPr lang="en-US"/>
          </a:p>
        </p:txBody>
      </p:sp>
    </p:spTree>
    <p:extLst>
      <p:ext uri="{BB962C8B-B14F-4D97-AF65-F5344CB8AC3E}">
        <p14:creationId xmlns:p14="http://schemas.microsoft.com/office/powerpoint/2010/main" val="130430164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arhad.Alkake@tiu.edu.iq" TargetMode="Externa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1.bin"/><Relationship Id="rId1" Type="http://schemas.openxmlformats.org/officeDocument/2006/relationships/slideLayout" Target="../slideLayouts/slideLayout19.xml"/><Relationship Id="rId6" Type="http://schemas.openxmlformats.org/officeDocument/2006/relationships/oleObject" Target="../embeddings/oleObject3.bin"/><Relationship Id="rId5" Type="http://schemas.openxmlformats.org/officeDocument/2006/relationships/image" Target="../media/image6.w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4.bin"/><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AB34F538-A693-DA1E-21C5-D3DB92BDBF66}"/>
              </a:ext>
            </a:extLst>
          </p:cNvPr>
          <p:cNvSpPr>
            <a:spLocks noGrp="1" noChangeArrowheads="1"/>
          </p:cNvSpPr>
          <p:nvPr>
            <p:ph idx="1"/>
          </p:nvPr>
        </p:nvSpPr>
        <p:spPr bwMode="auto">
          <a:xfrm>
            <a:off x="680736" y="1782243"/>
            <a:ext cx="7913467" cy="2816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rtlCol="0" anchor="ctr" anchorCtr="0" compatLnSpc="1">
            <a:prstTxWarp prst="textNoShape">
              <a:avLst/>
            </a:prstTxWarp>
            <a:spAutoFit/>
          </a:bodyPr>
          <a:lstStyle/>
          <a:p>
            <a:pPr marL="0" indent="0" eaLnBrk="0" fontAlgn="base" hangingPunct="0">
              <a:lnSpc>
                <a:spcPct val="100000"/>
              </a:lnSpc>
              <a:spcBef>
                <a:spcPct val="0"/>
              </a:spcBef>
              <a:spcAft>
                <a:spcPct val="0"/>
              </a:spcAft>
              <a:buNone/>
            </a:pPr>
            <a:endParaRPr lang="en-US" altLang="en-US" sz="1350" b="1" dirty="0">
              <a:latin typeface="Arial" panose="020B0604020202020204" pitchFamily="34" charset="0"/>
            </a:endParaRPr>
          </a:p>
          <a:p>
            <a:pPr marL="0" indent="0" algn="ctr" eaLnBrk="0" fontAlgn="base" hangingPunct="0">
              <a:lnSpc>
                <a:spcPct val="100000"/>
              </a:lnSpc>
              <a:spcBef>
                <a:spcPct val="0"/>
              </a:spcBef>
              <a:spcAft>
                <a:spcPct val="0"/>
              </a:spcAft>
              <a:buNone/>
            </a:pPr>
            <a:r>
              <a:rPr lang="en-US" altLang="en-US" sz="2800" b="1" dirty="0">
                <a:cs typeface="Times New Roman" panose="02020603050405020304" pitchFamily="18" charset="0"/>
              </a:rPr>
              <a:t>Purchase Discounts</a:t>
            </a:r>
          </a:p>
          <a:p>
            <a:pPr marL="0" indent="0" algn="ctr" eaLnBrk="0" fontAlgn="base" hangingPunct="0">
              <a:lnSpc>
                <a:spcPct val="100000"/>
              </a:lnSpc>
              <a:spcBef>
                <a:spcPct val="0"/>
              </a:spcBef>
              <a:spcAft>
                <a:spcPct val="0"/>
              </a:spcAft>
              <a:buNone/>
            </a:pPr>
            <a:endParaRPr lang="en-US" altLang="en-US" sz="2800" b="1" dirty="0">
              <a:latin typeface="Arial" panose="020B0604020202020204" pitchFamily="34" charset="0"/>
              <a:cs typeface="Times New Roman" panose="02020603050405020304" pitchFamily="18" charset="0"/>
            </a:endParaRPr>
          </a:p>
          <a:p>
            <a:pPr marL="0" indent="0" algn="ctr" eaLnBrk="0" fontAlgn="base" hangingPunct="0">
              <a:lnSpc>
                <a:spcPct val="100000"/>
              </a:lnSpc>
              <a:spcBef>
                <a:spcPct val="0"/>
              </a:spcBef>
              <a:spcAft>
                <a:spcPct val="0"/>
              </a:spcAft>
              <a:buNone/>
            </a:pPr>
            <a:endParaRPr lang="en-US" altLang="en-US" sz="2800" b="1" dirty="0">
              <a:latin typeface="Arial" panose="020B0604020202020204" pitchFamily="34" charset="0"/>
              <a:cs typeface="Times New Roman" panose="02020603050405020304" pitchFamily="18" charset="0"/>
            </a:endParaRPr>
          </a:p>
          <a:p>
            <a:pPr marL="0" indent="0" algn="ctr" eaLnBrk="0" fontAlgn="base" hangingPunct="0">
              <a:lnSpc>
                <a:spcPct val="100000"/>
              </a:lnSpc>
              <a:spcBef>
                <a:spcPct val="0"/>
              </a:spcBef>
              <a:spcAft>
                <a:spcPct val="0"/>
              </a:spcAft>
              <a:buNone/>
            </a:pPr>
            <a:endParaRPr lang="en-US" altLang="en-US" sz="2700" dirty="0">
              <a:latin typeface="Arial" panose="020B0604020202020204" pitchFamily="34" charset="0"/>
            </a:endParaRPr>
          </a:p>
          <a:p>
            <a:pPr marL="0" indent="0" algn="ctr" eaLnBrk="0" fontAlgn="base" hangingPunct="0">
              <a:lnSpc>
                <a:spcPct val="100000"/>
              </a:lnSpc>
              <a:spcBef>
                <a:spcPct val="0"/>
              </a:spcBef>
              <a:spcAft>
                <a:spcPct val="0"/>
              </a:spcAft>
              <a:buNone/>
            </a:pPr>
            <a:r>
              <a:rPr lang="en-US" altLang="en-US" sz="2700" b="1" dirty="0">
                <a:latin typeface="Arial" panose="020B0604020202020204" pitchFamily="34" charset="0"/>
              </a:rPr>
              <a:t>Farhad al-Kake</a:t>
            </a:r>
          </a:p>
          <a:p>
            <a:pPr marL="0" indent="0" algn="ctr" eaLnBrk="0" fontAlgn="base" hangingPunct="0">
              <a:lnSpc>
                <a:spcPct val="100000"/>
              </a:lnSpc>
              <a:spcBef>
                <a:spcPct val="0"/>
              </a:spcBef>
              <a:spcAft>
                <a:spcPct val="0"/>
              </a:spcAft>
              <a:buNone/>
            </a:pPr>
            <a:r>
              <a:rPr lang="en-US" altLang="en-US" sz="2700" b="1" dirty="0">
                <a:latin typeface="Arial" panose="020B0604020202020204" pitchFamily="34" charset="0"/>
                <a:hlinkClick r:id="rId2"/>
              </a:rPr>
              <a:t>Farhad.Alkake@tiu.edu.iq</a:t>
            </a:r>
            <a:r>
              <a:rPr lang="en-US" altLang="en-US" sz="2700" b="1" dirty="0">
                <a:latin typeface="Arial" panose="020B0604020202020204" pitchFamily="34" charset="0"/>
              </a:rPr>
              <a:t> </a:t>
            </a:r>
            <a:endParaRPr lang="en-US" altLang="en-US" sz="2700" dirty="0">
              <a:latin typeface="Arial" panose="020B0604020202020204" pitchFamily="34" charset="0"/>
            </a:endParaRPr>
          </a:p>
        </p:txBody>
      </p:sp>
    </p:spTree>
    <p:extLst>
      <p:ext uri="{BB962C8B-B14F-4D97-AF65-F5344CB8AC3E}">
        <p14:creationId xmlns:p14="http://schemas.microsoft.com/office/powerpoint/2010/main" val="1338687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610600" cy="1219201"/>
          </a:xfrm>
        </p:spPr>
        <p:txBody>
          <a:bodyPr>
            <a:normAutofit/>
          </a:bodyPr>
          <a:lstStyle/>
          <a:p>
            <a:r>
              <a:rPr lang="en-US" altLang="en-US" sz="4400" b="1" dirty="0">
                <a:latin typeface="+mn-lt"/>
                <a:cs typeface="Times New Roman" panose="02020603050405020304" pitchFamily="18" charset="0"/>
              </a:rPr>
              <a:t>Purchase Returns and Allowances</a:t>
            </a:r>
            <a:br>
              <a:rPr lang="en-US" altLang="en-US" sz="4400" b="1" dirty="0">
                <a:latin typeface="+mn-lt"/>
                <a:cs typeface="Times New Roman" panose="02020603050405020304" pitchFamily="18" charset="0"/>
              </a:rPr>
            </a:br>
            <a:r>
              <a:rPr lang="en-US" altLang="en-US" sz="3100" b="1" dirty="0">
                <a:latin typeface="+mn-lt"/>
                <a:cs typeface="Times New Roman" panose="02020603050405020304" pitchFamily="18" charset="0"/>
              </a:rPr>
              <a:t>Answer</a:t>
            </a:r>
            <a:endParaRPr lang="en-US" sz="3100" b="1" dirty="0">
              <a:latin typeface="+mn-lt"/>
              <a:cs typeface="Times New Roman" panose="02020603050405020304" pitchFamily="18" charset="0"/>
            </a:endParaRPr>
          </a:p>
        </p:txBody>
      </p:sp>
      <p:sp>
        <p:nvSpPr>
          <p:cNvPr id="3" name="Content Placeholder 2"/>
          <p:cNvSpPr>
            <a:spLocks noGrp="1"/>
          </p:cNvSpPr>
          <p:nvPr>
            <p:ph sz="quarter" idx="16"/>
          </p:nvPr>
        </p:nvSpPr>
        <p:spPr>
          <a:xfrm>
            <a:off x="304800" y="1891144"/>
            <a:ext cx="8534400" cy="4191000"/>
          </a:xfrm>
        </p:spPr>
        <p:txBody>
          <a:bodyPr/>
          <a:lstStyle/>
          <a:p>
            <a:pPr>
              <a:lnSpc>
                <a:spcPct val="100000"/>
              </a:lnSpc>
              <a:spcBef>
                <a:spcPct val="40000"/>
              </a:spcBef>
              <a:buClr>
                <a:schemeClr val="tx1"/>
              </a:buClr>
            </a:pPr>
            <a:r>
              <a:rPr lang="en-US" altLang="en-US" sz="2300" dirty="0">
                <a:latin typeface="+mn-lt"/>
                <a:cs typeface="Times New Roman" panose="02020603050405020304" pitchFamily="18" charset="0"/>
              </a:rPr>
              <a:t>In a perpetual inventory system, a return of defective merchandise by a purchaser is recorded by crediting:  </a:t>
            </a:r>
          </a:p>
          <a:p>
            <a:pPr marL="341313" lvl="1" indent="0">
              <a:lnSpc>
                <a:spcPct val="120000"/>
              </a:lnSpc>
              <a:spcBef>
                <a:spcPct val="40000"/>
              </a:spcBef>
              <a:buClr>
                <a:schemeClr val="accent2"/>
              </a:buClr>
              <a:buNone/>
            </a:pPr>
            <a:r>
              <a:rPr lang="en-US" altLang="en-US" sz="2300" dirty="0">
                <a:solidFill>
                  <a:schemeClr val="accent2"/>
                </a:solidFill>
                <a:latin typeface="+mn-lt"/>
                <a:cs typeface="Times New Roman" panose="02020603050405020304" pitchFamily="18" charset="0"/>
              </a:rPr>
              <a:t>a.</a:t>
            </a:r>
            <a:r>
              <a:rPr lang="en-US" altLang="en-US" sz="2300" dirty="0">
                <a:latin typeface="+mn-lt"/>
                <a:cs typeface="Times New Roman" panose="02020603050405020304" pitchFamily="18" charset="0"/>
              </a:rPr>
              <a:t> Purchases  </a:t>
            </a:r>
          </a:p>
          <a:p>
            <a:pPr marL="341313" lvl="1" indent="0">
              <a:lnSpc>
                <a:spcPct val="120000"/>
              </a:lnSpc>
              <a:spcBef>
                <a:spcPct val="40000"/>
              </a:spcBef>
              <a:buClr>
                <a:schemeClr val="accent2"/>
              </a:buClr>
              <a:buNone/>
            </a:pPr>
            <a:r>
              <a:rPr lang="en-US" altLang="en-US" sz="2300" dirty="0">
                <a:solidFill>
                  <a:schemeClr val="accent2"/>
                </a:solidFill>
                <a:latin typeface="+mn-lt"/>
                <a:cs typeface="Times New Roman" panose="02020603050405020304" pitchFamily="18" charset="0"/>
              </a:rPr>
              <a:t>b.</a:t>
            </a:r>
            <a:r>
              <a:rPr lang="en-US" altLang="en-US" sz="2300" dirty="0">
                <a:latin typeface="+mn-lt"/>
                <a:cs typeface="Times New Roman" panose="02020603050405020304" pitchFamily="18" charset="0"/>
              </a:rPr>
              <a:t> Purchase Returns  </a:t>
            </a:r>
          </a:p>
          <a:p>
            <a:pPr marL="341313" lvl="1" indent="0">
              <a:lnSpc>
                <a:spcPct val="120000"/>
              </a:lnSpc>
              <a:spcBef>
                <a:spcPct val="40000"/>
              </a:spcBef>
              <a:buClr>
                <a:schemeClr val="accent2"/>
              </a:buClr>
              <a:buNone/>
            </a:pPr>
            <a:r>
              <a:rPr lang="en-US" altLang="en-US" sz="2300" dirty="0">
                <a:solidFill>
                  <a:schemeClr val="accent2"/>
                </a:solidFill>
                <a:latin typeface="+mn-lt"/>
                <a:cs typeface="Times New Roman" panose="02020603050405020304" pitchFamily="18" charset="0"/>
              </a:rPr>
              <a:t>c.</a:t>
            </a:r>
            <a:r>
              <a:rPr lang="en-US" altLang="en-US" sz="2300" dirty="0">
                <a:latin typeface="+mn-lt"/>
                <a:cs typeface="Times New Roman" panose="02020603050405020304" pitchFamily="18" charset="0"/>
              </a:rPr>
              <a:t> Purchase Allowance  </a:t>
            </a:r>
          </a:p>
          <a:p>
            <a:pPr marL="341313" lvl="1" indent="0">
              <a:lnSpc>
                <a:spcPct val="120000"/>
              </a:lnSpc>
              <a:spcBef>
                <a:spcPct val="40000"/>
              </a:spcBef>
              <a:buClr>
                <a:schemeClr val="accent2"/>
              </a:buClr>
              <a:buNone/>
            </a:pPr>
            <a:r>
              <a:rPr lang="en-US" altLang="en-US" sz="2300" dirty="0">
                <a:solidFill>
                  <a:schemeClr val="accent2"/>
                </a:solidFill>
                <a:latin typeface="+mn-lt"/>
                <a:cs typeface="Times New Roman" panose="02020603050405020304" pitchFamily="18" charset="0"/>
              </a:rPr>
              <a:t>d.</a:t>
            </a:r>
            <a:r>
              <a:rPr lang="en-US" altLang="en-US" sz="2300" dirty="0">
                <a:latin typeface="+mn-lt"/>
                <a:cs typeface="Times New Roman" panose="02020603050405020304" pitchFamily="18" charset="0"/>
              </a:rPr>
              <a:t> Inventory</a:t>
            </a:r>
          </a:p>
        </p:txBody>
      </p:sp>
      <p:pic>
        <p:nvPicPr>
          <p:cNvPr id="9" name="Content Placeholder 8" descr="The answer is d. Inventory"/>
          <p:cNvPicPr>
            <a:picLocks noGrp="1" noChangeAspect="1"/>
          </p:cNvPicPr>
          <p:nvPr>
            <p:ph sz="quarter" idx="17"/>
          </p:nvPr>
        </p:nvPicPr>
        <p:blipFill>
          <a:blip r:embed="rId2"/>
          <a:stretch>
            <a:fillRect/>
          </a:stretch>
        </p:blipFill>
        <p:spPr>
          <a:xfrm>
            <a:off x="177657" y="4513949"/>
            <a:ext cx="437221" cy="337285"/>
          </a:xfrm>
          <a:prstGeom prst="rect">
            <a:avLst/>
          </a:prstGeom>
        </p:spPr>
      </p:pic>
      <p:sp>
        <p:nvSpPr>
          <p:cNvPr id="8"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2</a:t>
            </a:r>
          </a:p>
        </p:txBody>
      </p:sp>
      <p:sp>
        <p:nvSpPr>
          <p:cNvPr id="4" name="Slide Number Placeholder 3"/>
          <p:cNvSpPr>
            <a:spLocks noGrp="1"/>
          </p:cNvSpPr>
          <p:nvPr>
            <p:ph type="sldNum" sz="quarter" idx="10"/>
          </p:nvPr>
        </p:nvSpPr>
        <p:spPr/>
        <p:txBody>
          <a:bodyPr/>
          <a:lstStyle/>
          <a:p>
            <a:fld id="{67B19427-F580-D146-B60E-4CADEE75497F}" type="slidenum">
              <a:rPr lang="en-US" smtClean="0">
                <a:latin typeface="+mn-lt"/>
              </a:rPr>
              <a:pPr/>
              <a:t>10</a:t>
            </a:fld>
            <a:endParaRPr lang="en-US" dirty="0">
              <a:latin typeface="+mn-lt"/>
            </a:endParaRPr>
          </a:p>
        </p:txBody>
      </p:sp>
      <p:sp>
        <p:nvSpPr>
          <p:cNvPr id="5" name="Footer Placeholder 4"/>
          <p:cNvSpPr>
            <a:spLocks noGrp="1"/>
          </p:cNvSpPr>
          <p:nvPr>
            <p:ph type="ftr" sz="quarter" idx="11"/>
          </p:nvPr>
        </p:nvSpPr>
        <p:spPr/>
        <p:txBody>
          <a:bodyPr/>
          <a:lstStyle/>
          <a:p>
            <a:r>
              <a:rPr lang="en-US" dirty="0">
                <a:latin typeface="+mn-lt"/>
              </a:rPr>
              <a:t>Copyright ©2017 John Wiley &amp; Sons, Inc. </a:t>
            </a:r>
          </a:p>
        </p:txBody>
      </p:sp>
    </p:spTree>
    <p:extLst>
      <p:ext uri="{BB962C8B-B14F-4D97-AF65-F5344CB8AC3E}">
        <p14:creationId xmlns:p14="http://schemas.microsoft.com/office/powerpoint/2010/main" val="1485057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5712"/>
            <a:ext cx="8534400" cy="1143000"/>
          </a:xfrm>
        </p:spPr>
        <p:txBody>
          <a:bodyPr>
            <a:noAutofit/>
          </a:bodyPr>
          <a:lstStyle/>
          <a:p>
            <a:r>
              <a:rPr lang="en-US" altLang="en-US" b="1" dirty="0">
                <a:latin typeface="+mn-lt"/>
                <a:cs typeface="Times New Roman" panose="02020603050405020304" pitchFamily="18" charset="0"/>
              </a:rPr>
              <a:t>Purchase Discounts</a:t>
            </a:r>
            <a:br>
              <a:rPr lang="en-US" altLang="en-US" b="1" dirty="0">
                <a:latin typeface="+mn-lt"/>
                <a:cs typeface="Times New Roman" panose="02020603050405020304" pitchFamily="18" charset="0"/>
              </a:rPr>
            </a:br>
            <a:r>
              <a:rPr lang="en-US" altLang="en-US" sz="2800" b="1" dirty="0">
                <a:latin typeface="+mn-lt"/>
                <a:cs typeface="Times New Roman" panose="02020603050405020304" pitchFamily="18" charset="0"/>
              </a:rPr>
              <a:t>Credit Terms </a:t>
            </a:r>
            <a:endParaRPr lang="en-US" sz="2800" dirty="0">
              <a:latin typeface="+mn-lt"/>
              <a:cs typeface="Times New Roman" panose="02020603050405020304" pitchFamily="18" charset="0"/>
            </a:endParaRPr>
          </a:p>
        </p:txBody>
      </p:sp>
      <p:graphicFrame>
        <p:nvGraphicFramePr>
          <p:cNvPr id="31" name="Content Placeholder 30" descr="Table is accessible to screenreaders"/>
          <p:cNvGraphicFramePr>
            <a:graphicFrameLocks noGrp="1"/>
          </p:cNvGraphicFramePr>
          <p:nvPr>
            <p:ph sz="quarter" idx="23"/>
          </p:nvPr>
        </p:nvGraphicFramePr>
        <p:xfrm>
          <a:off x="685800" y="3019672"/>
          <a:ext cx="1905000" cy="2090738"/>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747559583"/>
                    </a:ext>
                  </a:extLst>
                </a:gridCol>
              </a:tblGrid>
              <a:tr h="603256">
                <a:tc>
                  <a:txBody>
                    <a:bodyPr/>
                    <a:lstStyle/>
                    <a:p>
                      <a:pPr algn="l"/>
                      <a:r>
                        <a:rPr lang="en-IN" sz="800" dirty="0">
                          <a:latin typeface="+mn-lt"/>
                          <a:cs typeface="Times New Roman" panose="02020603050405020304" pitchFamily="18" charset="0"/>
                        </a:rPr>
                        <a:t>2 over 10,</a:t>
                      </a:r>
                      <a:r>
                        <a:rPr lang="en-IN" sz="800" baseline="0" dirty="0">
                          <a:latin typeface="+mn-lt"/>
                          <a:cs typeface="Times New Roman" panose="02020603050405020304" pitchFamily="18" charset="0"/>
                        </a:rPr>
                        <a:t> n over  30</a:t>
                      </a:r>
                      <a:endParaRPr lang="en-IN" sz="800" dirty="0">
                        <a:latin typeface="+mn-lt"/>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8423711"/>
                  </a:ext>
                </a:extLst>
              </a:tr>
              <a:tr h="14874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latin typeface="+mn-lt"/>
                          <a:cs typeface="Times New Roman" panose="02020603050405020304" pitchFamily="18" charset="0"/>
                        </a:rPr>
                        <a:t>2% discount if paid within 10 days, otherwise net amount due within 30 days.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160218"/>
                  </a:ext>
                </a:extLst>
              </a:tr>
            </a:tbl>
          </a:graphicData>
        </a:graphic>
      </p:graphicFrame>
      <p:graphicFrame>
        <p:nvGraphicFramePr>
          <p:cNvPr id="29" name="Content Placeholder 28" descr="Image description is in table cell"/>
          <p:cNvGraphicFramePr>
            <a:graphicFrameLocks noGrp="1" noChangeAspect="1"/>
          </p:cNvGraphicFramePr>
          <p:nvPr>
            <p:ph sz="quarter" idx="21"/>
          </p:nvPr>
        </p:nvGraphicFramePr>
        <p:xfrm>
          <a:off x="1252538" y="3027363"/>
          <a:ext cx="688975" cy="593725"/>
        </p:xfrm>
        <a:graphic>
          <a:graphicData uri="http://schemas.openxmlformats.org/presentationml/2006/ole">
            <mc:AlternateContent xmlns:mc="http://schemas.openxmlformats.org/markup-compatibility/2006">
              <mc:Choice xmlns:v="urn:schemas-microsoft-com:vml" Requires="v">
                <p:oleObj name="Equation" r:id="rId2" imgW="457200" imgH="393480" progId="Equation.DSMT4">
                  <p:embed/>
                </p:oleObj>
              </mc:Choice>
              <mc:Fallback>
                <p:oleObj name="Equation" r:id="rId2" imgW="457200" imgH="393480" progId="Equation.DSMT4">
                  <p:embed/>
                  <p:pic>
                    <p:nvPicPr>
                      <p:cNvPr id="29" name="Content Placeholder 28" descr="Image description is in table cell"/>
                      <p:cNvPicPr/>
                      <p:nvPr/>
                    </p:nvPicPr>
                    <p:blipFill>
                      <a:blip r:embed="rId3"/>
                      <a:stretch>
                        <a:fillRect/>
                      </a:stretch>
                    </p:blipFill>
                    <p:spPr>
                      <a:xfrm>
                        <a:off x="1252538" y="3027363"/>
                        <a:ext cx="688975" cy="593725"/>
                      </a:xfrm>
                      <a:prstGeom prst="rect">
                        <a:avLst/>
                      </a:prstGeom>
                    </p:spPr>
                  </p:pic>
                </p:oleObj>
              </mc:Fallback>
            </mc:AlternateContent>
          </a:graphicData>
        </a:graphic>
      </p:graphicFrame>
      <p:graphicFrame>
        <p:nvGraphicFramePr>
          <p:cNvPr id="25" name="Content Placeholder 24" descr="Table is accessible to screenreaders"/>
          <p:cNvGraphicFramePr>
            <a:graphicFrameLocks noGrp="1"/>
          </p:cNvGraphicFramePr>
          <p:nvPr>
            <p:ph sz="quarter" idx="19"/>
          </p:nvPr>
        </p:nvGraphicFramePr>
        <p:xfrm>
          <a:off x="3200400" y="2237322"/>
          <a:ext cx="1981200" cy="1953678"/>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val="3455500741"/>
                    </a:ext>
                  </a:extLst>
                </a:gridCol>
              </a:tblGrid>
              <a:tr h="533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800" dirty="0">
                          <a:latin typeface="+mn-lt"/>
                          <a:cs typeface="Times New Roman" panose="02020603050405020304" pitchFamily="18" charset="0"/>
                        </a:rPr>
                        <a:t>1 over 10 E O 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7453483"/>
                  </a:ext>
                </a:extLst>
              </a:tr>
              <a:tr h="14202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latin typeface="+mn-lt"/>
                          <a:cs typeface="Times New Roman" panose="02020603050405020304" pitchFamily="18" charset="0"/>
                        </a:rPr>
                        <a:t>1% discount if paid within first 10 days of next month.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15213"/>
                  </a:ext>
                </a:extLst>
              </a:tr>
            </a:tbl>
          </a:graphicData>
        </a:graphic>
      </p:graphicFrame>
      <p:graphicFrame>
        <p:nvGraphicFramePr>
          <p:cNvPr id="16" name="Content Placeholder 15" descr="Image description is in table cell"/>
          <p:cNvGraphicFramePr>
            <a:graphicFrameLocks noGrp="1" noChangeAspect="1"/>
          </p:cNvGraphicFramePr>
          <p:nvPr>
            <p:ph sz="quarter" idx="18"/>
          </p:nvPr>
        </p:nvGraphicFramePr>
        <p:xfrm>
          <a:off x="3790950" y="2216150"/>
          <a:ext cx="742950" cy="561975"/>
        </p:xfrm>
        <a:graphic>
          <a:graphicData uri="http://schemas.openxmlformats.org/presentationml/2006/ole">
            <mc:AlternateContent xmlns:mc="http://schemas.openxmlformats.org/markup-compatibility/2006">
              <mc:Choice xmlns:v="urn:schemas-microsoft-com:vml" Requires="v">
                <p:oleObj name="Equation" r:id="rId4" imgW="520560" imgH="393480" progId="Equation.DSMT4">
                  <p:embed/>
                </p:oleObj>
              </mc:Choice>
              <mc:Fallback>
                <p:oleObj name="Equation" r:id="rId4" imgW="520560" imgH="393480" progId="Equation.DSMT4">
                  <p:embed/>
                  <p:pic>
                    <p:nvPicPr>
                      <p:cNvPr id="16" name="Content Placeholder 15" descr="Image description is in table cell"/>
                      <p:cNvPicPr/>
                      <p:nvPr/>
                    </p:nvPicPr>
                    <p:blipFill>
                      <a:blip r:embed="rId5"/>
                      <a:stretch>
                        <a:fillRect/>
                      </a:stretch>
                    </p:blipFill>
                    <p:spPr>
                      <a:xfrm>
                        <a:off x="3790950" y="2216150"/>
                        <a:ext cx="742950" cy="561975"/>
                      </a:xfrm>
                      <a:prstGeom prst="rect">
                        <a:avLst/>
                      </a:prstGeom>
                    </p:spPr>
                  </p:pic>
                </p:oleObj>
              </mc:Fallback>
            </mc:AlternateContent>
          </a:graphicData>
        </a:graphic>
      </p:graphicFrame>
      <p:graphicFrame>
        <p:nvGraphicFramePr>
          <p:cNvPr id="27" name="Content Placeholder 26" descr="Table is accessible to screenreaders"/>
          <p:cNvGraphicFramePr>
            <a:graphicFrameLocks noGrp="1"/>
          </p:cNvGraphicFramePr>
          <p:nvPr>
            <p:ph sz="quarter" idx="20"/>
          </p:nvPr>
        </p:nvGraphicFramePr>
        <p:xfrm>
          <a:off x="5638800" y="2938663"/>
          <a:ext cx="2133600" cy="2116137"/>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1002064860"/>
                    </a:ext>
                  </a:extLst>
                </a:gridCol>
              </a:tblGrid>
              <a:tr h="50318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800" dirty="0">
                          <a:latin typeface="+mn-lt"/>
                          <a:cs typeface="Times New Roman" panose="02020603050405020304" pitchFamily="18" charset="0"/>
                        </a:rPr>
                        <a:t>N over 10 E O 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522369"/>
                  </a:ext>
                </a:extLst>
              </a:tr>
              <a:tr h="16129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latin typeface="+mn-lt"/>
                          <a:cs typeface="Times New Roman" panose="02020603050405020304" pitchFamily="18" charset="0"/>
                        </a:rPr>
                        <a:t>Net amount due within the first 10 days of the next month.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0721040"/>
                  </a:ext>
                </a:extLst>
              </a:tr>
            </a:tbl>
          </a:graphicData>
        </a:graphic>
      </p:graphicFrame>
      <p:graphicFrame>
        <p:nvGraphicFramePr>
          <p:cNvPr id="17" name="Content Placeholder 16" descr="Image description is in table cell"/>
          <p:cNvGraphicFramePr>
            <a:graphicFrameLocks noGrp="1" noChangeAspect="1"/>
          </p:cNvGraphicFramePr>
          <p:nvPr>
            <p:ph sz="quarter" idx="17"/>
          </p:nvPr>
        </p:nvGraphicFramePr>
        <p:xfrm>
          <a:off x="6399213" y="2881313"/>
          <a:ext cx="760412" cy="574675"/>
        </p:xfrm>
        <a:graphic>
          <a:graphicData uri="http://schemas.openxmlformats.org/presentationml/2006/ole">
            <mc:AlternateContent xmlns:mc="http://schemas.openxmlformats.org/markup-compatibility/2006">
              <mc:Choice xmlns:v="urn:schemas-microsoft-com:vml" Requires="v">
                <p:oleObj name="Equation" r:id="rId6" imgW="520560" imgH="393480" progId="Equation.DSMT4">
                  <p:embed/>
                </p:oleObj>
              </mc:Choice>
              <mc:Fallback>
                <p:oleObj name="Equation" r:id="rId6" imgW="520560" imgH="393480" progId="Equation.DSMT4">
                  <p:embed/>
                  <p:pic>
                    <p:nvPicPr>
                      <p:cNvPr id="17" name="Content Placeholder 16" descr="Image description is in table cell"/>
                      <p:cNvPicPr/>
                      <p:nvPr/>
                    </p:nvPicPr>
                    <p:blipFill>
                      <a:blip r:embed="rId7"/>
                      <a:stretch>
                        <a:fillRect/>
                      </a:stretch>
                    </p:blipFill>
                    <p:spPr>
                      <a:xfrm>
                        <a:off x="6399213" y="2881313"/>
                        <a:ext cx="760412" cy="574675"/>
                      </a:xfrm>
                      <a:prstGeom prst="rect">
                        <a:avLst/>
                      </a:prstGeom>
                    </p:spPr>
                  </p:pic>
                </p:oleObj>
              </mc:Fallback>
            </mc:AlternateContent>
          </a:graphicData>
        </a:graphic>
      </p:graphicFrame>
      <p:sp>
        <p:nvSpPr>
          <p:cNvPr id="11"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2</a:t>
            </a:r>
          </a:p>
        </p:txBody>
      </p:sp>
      <p:sp>
        <p:nvSpPr>
          <p:cNvPr id="4" name="Slide Number Placeholder 3"/>
          <p:cNvSpPr>
            <a:spLocks noGrp="1"/>
          </p:cNvSpPr>
          <p:nvPr>
            <p:ph type="sldNum" sz="quarter" idx="10"/>
          </p:nvPr>
        </p:nvSpPr>
        <p:spPr/>
        <p:txBody>
          <a:bodyPr/>
          <a:lstStyle/>
          <a:p>
            <a:fld id="{67B19427-F580-D146-B60E-4CADEE75497F}" type="slidenum">
              <a:rPr lang="en-US" smtClean="0">
                <a:latin typeface="+mn-lt"/>
              </a:rPr>
              <a:pPr/>
              <a:t>11</a:t>
            </a:fld>
            <a:endParaRPr lang="en-US" dirty="0">
              <a:latin typeface="+mn-lt"/>
            </a:endParaRPr>
          </a:p>
        </p:txBody>
      </p:sp>
      <p:sp>
        <p:nvSpPr>
          <p:cNvPr id="5" name="Footer Placeholder 4"/>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3507212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1"/>
            <a:ext cx="8458200" cy="1143000"/>
          </a:xfrm>
        </p:spPr>
        <p:txBody>
          <a:bodyPr>
            <a:normAutofit/>
          </a:bodyPr>
          <a:lstStyle/>
          <a:p>
            <a:r>
              <a:rPr lang="en-US" altLang="en-US" b="1" dirty="0">
                <a:latin typeface="+mn-lt"/>
                <a:cs typeface="Times New Roman" panose="02020603050405020304" pitchFamily="18" charset="0"/>
              </a:rPr>
              <a:t>Purchase Discounts</a:t>
            </a:r>
            <a:br>
              <a:rPr lang="en-US" altLang="en-US" b="1" dirty="0">
                <a:latin typeface="+mn-lt"/>
                <a:cs typeface="Times New Roman" panose="02020603050405020304" pitchFamily="18" charset="0"/>
              </a:rPr>
            </a:br>
            <a:r>
              <a:rPr lang="en-US" altLang="en-US" sz="2800" b="1" dirty="0">
                <a:latin typeface="+mn-lt"/>
                <a:cs typeface="Times New Roman" panose="02020603050405020304" pitchFamily="18" charset="0"/>
              </a:rPr>
              <a:t>Illustration</a:t>
            </a:r>
            <a:endParaRPr lang="en-US" sz="2800" dirty="0">
              <a:latin typeface="+mn-lt"/>
              <a:cs typeface="Times New Roman" panose="02020603050405020304" pitchFamily="18" charset="0"/>
            </a:endParaRPr>
          </a:p>
        </p:txBody>
      </p:sp>
      <p:sp>
        <p:nvSpPr>
          <p:cNvPr id="3" name="Content Placeholder 2"/>
          <p:cNvSpPr>
            <a:spLocks noGrp="1"/>
          </p:cNvSpPr>
          <p:nvPr>
            <p:ph sz="quarter" idx="16"/>
          </p:nvPr>
        </p:nvSpPr>
        <p:spPr>
          <a:xfrm>
            <a:off x="304800" y="1828800"/>
            <a:ext cx="8534400" cy="1524000"/>
          </a:xfrm>
        </p:spPr>
        <p:txBody>
          <a:bodyPr/>
          <a:lstStyle/>
          <a:p>
            <a:r>
              <a:rPr lang="en-US" altLang="en-US" sz="2400" dirty="0">
                <a:latin typeface="+mn-lt"/>
                <a:cs typeface="Times New Roman" panose="02020603050405020304" pitchFamily="18" charset="0"/>
              </a:rPr>
              <a:t>Assume Sauk Stereo pays the balance due of $3,500 (gross invoice price of $3,800 less purchase returns and allowances of $300) on May 14, the last day of the discount period.  Prepare the journal entry Sauk Stereo makes on May 14 to record the payment.</a:t>
            </a:r>
          </a:p>
        </p:txBody>
      </p:sp>
      <p:sp>
        <p:nvSpPr>
          <p:cNvPr id="4" name="Content Placeholder 3"/>
          <p:cNvSpPr>
            <a:spLocks noGrp="1"/>
          </p:cNvSpPr>
          <p:nvPr>
            <p:ph sz="quarter" idx="15"/>
          </p:nvPr>
        </p:nvSpPr>
        <p:spPr>
          <a:xfrm>
            <a:off x="304800" y="3580871"/>
            <a:ext cx="1143000" cy="533929"/>
          </a:xfrm>
        </p:spPr>
        <p:txBody>
          <a:bodyPr/>
          <a:lstStyle/>
          <a:p>
            <a:r>
              <a:rPr lang="en-US" altLang="en-US" dirty="0">
                <a:latin typeface="+mn-lt"/>
                <a:cs typeface="Times New Roman" panose="02020603050405020304" pitchFamily="18" charset="0"/>
              </a:rPr>
              <a:t>May 14</a:t>
            </a:r>
          </a:p>
        </p:txBody>
      </p:sp>
      <p:sp>
        <p:nvSpPr>
          <p:cNvPr id="9" name="Content Placeholder 3"/>
          <p:cNvSpPr>
            <a:spLocks noGrp="1"/>
          </p:cNvSpPr>
          <p:nvPr>
            <p:ph sz="quarter" idx="15"/>
          </p:nvPr>
        </p:nvSpPr>
        <p:spPr>
          <a:xfrm>
            <a:off x="1598343" y="3570250"/>
            <a:ext cx="2514600" cy="457200"/>
          </a:xfrm>
        </p:spPr>
        <p:txBody>
          <a:bodyPr/>
          <a:lstStyle/>
          <a:p>
            <a:r>
              <a:rPr lang="en-US" altLang="en-US" dirty="0">
                <a:latin typeface="+mn-lt"/>
                <a:cs typeface="Times New Roman" panose="02020603050405020304" pitchFamily="18" charset="0"/>
              </a:rPr>
              <a:t>Accounts Payable</a:t>
            </a:r>
          </a:p>
        </p:txBody>
      </p:sp>
      <p:sp>
        <p:nvSpPr>
          <p:cNvPr id="13" name="Content Placeholder 3"/>
          <p:cNvSpPr>
            <a:spLocks noGrp="1"/>
          </p:cNvSpPr>
          <p:nvPr>
            <p:ph sz="quarter" idx="15"/>
          </p:nvPr>
        </p:nvSpPr>
        <p:spPr>
          <a:xfrm>
            <a:off x="4659351" y="3570249"/>
            <a:ext cx="979449" cy="315951"/>
          </a:xfrm>
        </p:spPr>
        <p:txBody>
          <a:bodyPr>
            <a:normAutofit fontScale="92500" lnSpcReduction="20000"/>
          </a:bodyPr>
          <a:lstStyle/>
          <a:p>
            <a:r>
              <a:rPr lang="en-US" altLang="en-US" dirty="0">
                <a:latin typeface="+mn-lt"/>
                <a:cs typeface="Times New Roman" panose="02020603050405020304" pitchFamily="18" charset="0"/>
              </a:rPr>
              <a:t>3,500</a:t>
            </a:r>
          </a:p>
        </p:txBody>
      </p:sp>
      <p:sp>
        <p:nvSpPr>
          <p:cNvPr id="10" name="Content Placeholder 3"/>
          <p:cNvSpPr>
            <a:spLocks noGrp="1"/>
          </p:cNvSpPr>
          <p:nvPr>
            <p:ph sz="quarter" idx="15"/>
          </p:nvPr>
        </p:nvSpPr>
        <p:spPr>
          <a:xfrm>
            <a:off x="1958898" y="4038600"/>
            <a:ext cx="1066800" cy="338038"/>
          </a:xfrm>
        </p:spPr>
        <p:txBody>
          <a:bodyPr>
            <a:normAutofit fontScale="92500" lnSpcReduction="10000"/>
          </a:bodyPr>
          <a:lstStyle/>
          <a:p>
            <a:r>
              <a:rPr lang="en-US" altLang="en-US" dirty="0">
                <a:latin typeface="+mn-lt"/>
                <a:cs typeface="Times New Roman" panose="02020603050405020304" pitchFamily="18" charset="0"/>
              </a:rPr>
              <a:t>Cash</a:t>
            </a:r>
          </a:p>
        </p:txBody>
      </p:sp>
      <p:sp>
        <p:nvSpPr>
          <p:cNvPr id="14" name="Content Placeholder 3"/>
          <p:cNvSpPr>
            <a:spLocks noGrp="1"/>
          </p:cNvSpPr>
          <p:nvPr>
            <p:ph sz="quarter" idx="15"/>
          </p:nvPr>
        </p:nvSpPr>
        <p:spPr>
          <a:xfrm>
            <a:off x="5649951" y="4027449"/>
            <a:ext cx="979449" cy="315951"/>
          </a:xfrm>
        </p:spPr>
        <p:txBody>
          <a:bodyPr>
            <a:normAutofit fontScale="92500" lnSpcReduction="20000"/>
          </a:bodyPr>
          <a:lstStyle/>
          <a:p>
            <a:r>
              <a:rPr lang="en-US" altLang="en-US" dirty="0">
                <a:latin typeface="+mn-lt"/>
                <a:cs typeface="Times New Roman" panose="02020603050405020304" pitchFamily="18" charset="0"/>
              </a:rPr>
              <a:t>3,430</a:t>
            </a:r>
          </a:p>
        </p:txBody>
      </p:sp>
      <p:sp>
        <p:nvSpPr>
          <p:cNvPr id="12" name="Content Placeholder 3"/>
          <p:cNvSpPr>
            <a:spLocks noGrp="1"/>
          </p:cNvSpPr>
          <p:nvPr>
            <p:ph sz="quarter" idx="15"/>
          </p:nvPr>
        </p:nvSpPr>
        <p:spPr>
          <a:xfrm>
            <a:off x="1981200" y="4495800"/>
            <a:ext cx="1447800" cy="373950"/>
          </a:xfrm>
        </p:spPr>
        <p:txBody>
          <a:bodyPr/>
          <a:lstStyle/>
          <a:p>
            <a:r>
              <a:rPr lang="en-US" altLang="en-US" dirty="0">
                <a:latin typeface="+mn-lt"/>
                <a:cs typeface="Times New Roman" panose="02020603050405020304" pitchFamily="18" charset="0"/>
              </a:rPr>
              <a:t>Inventory</a:t>
            </a:r>
          </a:p>
        </p:txBody>
      </p:sp>
      <p:sp>
        <p:nvSpPr>
          <p:cNvPr id="15" name="Content Placeholder 3"/>
          <p:cNvSpPr>
            <a:spLocks noGrp="1"/>
          </p:cNvSpPr>
          <p:nvPr>
            <p:ph sz="quarter" idx="15"/>
          </p:nvPr>
        </p:nvSpPr>
        <p:spPr>
          <a:xfrm>
            <a:off x="5954751" y="4419600"/>
            <a:ext cx="522249" cy="315951"/>
          </a:xfrm>
        </p:spPr>
        <p:txBody>
          <a:bodyPr>
            <a:normAutofit fontScale="92500" lnSpcReduction="20000"/>
          </a:bodyPr>
          <a:lstStyle/>
          <a:p>
            <a:r>
              <a:rPr lang="en-US" altLang="en-US" dirty="0">
                <a:latin typeface="+mn-lt"/>
                <a:cs typeface="Times New Roman" panose="02020603050405020304" pitchFamily="18" charset="0"/>
              </a:rPr>
              <a:t>70</a:t>
            </a:r>
          </a:p>
        </p:txBody>
      </p:sp>
      <p:graphicFrame>
        <p:nvGraphicFramePr>
          <p:cNvPr id="11" name="Content Placeholder 10" descr="(Discount = $3,500 times 2% = $70)"/>
          <p:cNvGraphicFramePr>
            <a:graphicFrameLocks noGrp="1" noChangeAspect="1"/>
          </p:cNvGraphicFramePr>
          <p:nvPr>
            <p:ph sz="quarter" idx="16"/>
          </p:nvPr>
        </p:nvGraphicFramePr>
        <p:xfrm>
          <a:off x="1244600" y="4953000"/>
          <a:ext cx="3033713" cy="330200"/>
        </p:xfrm>
        <a:graphic>
          <a:graphicData uri="http://schemas.openxmlformats.org/presentationml/2006/ole">
            <mc:AlternateContent xmlns:mc="http://schemas.openxmlformats.org/markup-compatibility/2006">
              <mc:Choice xmlns:v="urn:schemas-microsoft-com:vml" Requires="v">
                <p:oleObj name="Equation" r:id="rId2" imgW="1866600" imgH="203040" progId="Equation.DSMT4">
                  <p:embed/>
                </p:oleObj>
              </mc:Choice>
              <mc:Fallback>
                <p:oleObj name="Equation" r:id="rId2" imgW="1866600" imgH="203040" progId="Equation.DSMT4">
                  <p:embed/>
                  <p:pic>
                    <p:nvPicPr>
                      <p:cNvPr id="11" name="Content Placeholder 10" descr="(Discount = $3,500 times 2% = $70)"/>
                      <p:cNvPicPr/>
                      <p:nvPr/>
                    </p:nvPicPr>
                    <p:blipFill>
                      <a:blip r:embed="rId3"/>
                      <a:stretch>
                        <a:fillRect/>
                      </a:stretch>
                    </p:blipFill>
                    <p:spPr>
                      <a:xfrm>
                        <a:off x="1244600" y="4953000"/>
                        <a:ext cx="3033713" cy="330200"/>
                      </a:xfrm>
                      <a:prstGeom prst="rect">
                        <a:avLst/>
                      </a:prstGeom>
                    </p:spPr>
                  </p:pic>
                </p:oleObj>
              </mc:Fallback>
            </mc:AlternateContent>
          </a:graphicData>
        </a:graphic>
      </p:graphicFrame>
      <p:sp>
        <p:nvSpPr>
          <p:cNvPr id="16"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2</a:t>
            </a:r>
          </a:p>
        </p:txBody>
      </p:sp>
      <p:sp>
        <p:nvSpPr>
          <p:cNvPr id="5" name="Slide Number Placeholder 4"/>
          <p:cNvSpPr>
            <a:spLocks noGrp="1"/>
          </p:cNvSpPr>
          <p:nvPr>
            <p:ph type="sldNum" sz="quarter" idx="10"/>
          </p:nvPr>
        </p:nvSpPr>
        <p:spPr/>
        <p:txBody>
          <a:bodyPr/>
          <a:lstStyle/>
          <a:p>
            <a:fld id="{67B19427-F580-D146-B60E-4CADEE75497F}" type="slidenum">
              <a:rPr lang="en-US" smtClean="0">
                <a:latin typeface="+mn-lt"/>
                <a:cs typeface="Times New Roman" panose="02020603050405020304" pitchFamily="18" charset="0"/>
              </a:rPr>
              <a:pPr/>
              <a:t>12</a:t>
            </a:fld>
            <a:endParaRPr lang="en-US" dirty="0">
              <a:latin typeface="+mn-lt"/>
              <a:cs typeface="Times New Roman" panose="02020603050405020304" pitchFamily="18" charset="0"/>
            </a:endParaRPr>
          </a:p>
        </p:txBody>
      </p:sp>
      <p:sp>
        <p:nvSpPr>
          <p:cNvPr id="6" name="Footer Placeholder 5"/>
          <p:cNvSpPr>
            <a:spLocks noGrp="1"/>
          </p:cNvSpPr>
          <p:nvPr>
            <p:ph type="ftr" sz="quarter" idx="11"/>
          </p:nvPr>
        </p:nvSpPr>
        <p:spPr/>
        <p:txBody>
          <a:bodyPr/>
          <a:lstStyle/>
          <a:p>
            <a:r>
              <a:rPr lang="en-US">
                <a:latin typeface="+mn-lt"/>
                <a:cs typeface="Times New Roman" panose="02020603050405020304" pitchFamily="18" charset="0"/>
              </a:rPr>
              <a:t>Copyright ©2017 John Wiley &amp; Sons, Inc. </a:t>
            </a:r>
            <a:endParaRPr lang="en-US" dirty="0">
              <a:latin typeface="+mn-lt"/>
              <a:cs typeface="Times New Roman" panose="02020603050405020304" pitchFamily="18" charset="0"/>
            </a:endParaRPr>
          </a:p>
        </p:txBody>
      </p:sp>
    </p:spTree>
    <p:extLst>
      <p:ext uri="{BB962C8B-B14F-4D97-AF65-F5344CB8AC3E}">
        <p14:creationId xmlns:p14="http://schemas.microsoft.com/office/powerpoint/2010/main" val="3998508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3" grpId="0" build="p"/>
      <p:bldP spid="10" grpId="0" build="p"/>
      <p:bldP spid="14" grpId="0" build="p"/>
      <p:bldP spid="12" grpId="0" build="p"/>
      <p:bldP spid="1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534400" cy="1295399"/>
          </a:xfrm>
        </p:spPr>
        <p:txBody>
          <a:bodyPr>
            <a:normAutofit/>
          </a:bodyPr>
          <a:lstStyle/>
          <a:p>
            <a:r>
              <a:rPr lang="en-US" altLang="en-US" b="1" dirty="0">
                <a:latin typeface="+mn-lt"/>
                <a:cs typeface="Times New Roman" panose="02020603050405020304" pitchFamily="18" charset="0"/>
              </a:rPr>
              <a:t>Purchase Discounts</a:t>
            </a:r>
            <a:br>
              <a:rPr lang="en-US" altLang="en-US" b="1" dirty="0">
                <a:latin typeface="+mn-lt"/>
                <a:cs typeface="Times New Roman" panose="02020603050405020304" pitchFamily="18" charset="0"/>
              </a:rPr>
            </a:br>
            <a:r>
              <a:rPr lang="en-US" altLang="en-US" sz="2800" b="1" dirty="0">
                <a:latin typeface="+mn-lt"/>
                <a:cs typeface="Times New Roman" panose="02020603050405020304" pitchFamily="18" charset="0"/>
              </a:rPr>
              <a:t>Illustration Continued </a:t>
            </a:r>
            <a:endParaRPr lang="en-US" sz="2800" dirty="0">
              <a:latin typeface="+mn-lt"/>
              <a:cs typeface="Times New Roman" panose="02020603050405020304" pitchFamily="18" charset="0"/>
            </a:endParaRPr>
          </a:p>
        </p:txBody>
      </p:sp>
      <p:sp>
        <p:nvSpPr>
          <p:cNvPr id="3" name="Content Placeholder 2"/>
          <p:cNvSpPr>
            <a:spLocks noGrp="1"/>
          </p:cNvSpPr>
          <p:nvPr>
            <p:ph sz="quarter" idx="16"/>
          </p:nvPr>
        </p:nvSpPr>
        <p:spPr>
          <a:xfrm>
            <a:off x="304800" y="1828800"/>
            <a:ext cx="8534400" cy="1600200"/>
          </a:xfrm>
        </p:spPr>
        <p:txBody>
          <a:bodyPr>
            <a:normAutofit lnSpcReduction="10000"/>
          </a:bodyPr>
          <a:lstStyle/>
          <a:p>
            <a:pPr>
              <a:lnSpc>
                <a:spcPct val="125000"/>
              </a:lnSpc>
              <a:spcBef>
                <a:spcPct val="70000"/>
              </a:spcBef>
            </a:pPr>
            <a:r>
              <a:rPr lang="en-US" altLang="en-US" dirty="0">
                <a:latin typeface="+mn-lt"/>
                <a:cs typeface="Times New Roman" panose="02020603050405020304" pitchFamily="18" charset="0"/>
              </a:rPr>
              <a:t>If Sauk Stereo failed to take the discount, and instead made full payment of $3,500 on June 3, the journal entry would be:</a:t>
            </a:r>
          </a:p>
        </p:txBody>
      </p:sp>
      <p:sp>
        <p:nvSpPr>
          <p:cNvPr id="7" name="Content Placeholder 6"/>
          <p:cNvSpPr>
            <a:spLocks noGrp="1"/>
          </p:cNvSpPr>
          <p:nvPr>
            <p:ph sz="quarter" idx="16"/>
          </p:nvPr>
        </p:nvSpPr>
        <p:spPr>
          <a:xfrm>
            <a:off x="381000" y="3886200"/>
            <a:ext cx="1066800" cy="285940"/>
          </a:xfrm>
        </p:spPr>
        <p:txBody>
          <a:bodyPr>
            <a:normAutofit fontScale="70000" lnSpcReduction="20000"/>
          </a:bodyPr>
          <a:lstStyle/>
          <a:p>
            <a:r>
              <a:rPr lang="en-US" altLang="en-US" sz="2400" dirty="0">
                <a:latin typeface="+mn-lt"/>
                <a:cs typeface="Times New Roman" panose="02020603050405020304" pitchFamily="18" charset="0"/>
              </a:rPr>
              <a:t>June 3</a:t>
            </a:r>
          </a:p>
        </p:txBody>
      </p:sp>
      <p:sp>
        <p:nvSpPr>
          <p:cNvPr id="8" name="Content Placeholder 6"/>
          <p:cNvSpPr>
            <a:spLocks noGrp="1"/>
          </p:cNvSpPr>
          <p:nvPr>
            <p:ph sz="quarter" idx="16"/>
          </p:nvPr>
        </p:nvSpPr>
        <p:spPr>
          <a:xfrm>
            <a:off x="2133600" y="3867340"/>
            <a:ext cx="2971800" cy="285940"/>
          </a:xfrm>
        </p:spPr>
        <p:txBody>
          <a:bodyPr>
            <a:normAutofit fontScale="70000" lnSpcReduction="20000"/>
          </a:bodyPr>
          <a:lstStyle/>
          <a:p>
            <a:r>
              <a:rPr lang="en-US" altLang="en-US" sz="2400" dirty="0">
                <a:latin typeface="+mn-lt"/>
                <a:cs typeface="Times New Roman" panose="02020603050405020304" pitchFamily="18" charset="0"/>
              </a:rPr>
              <a:t>Accounts Payable</a:t>
            </a:r>
          </a:p>
        </p:txBody>
      </p:sp>
      <p:sp>
        <p:nvSpPr>
          <p:cNvPr id="9" name="Content Placeholder 6"/>
          <p:cNvSpPr>
            <a:spLocks noGrp="1"/>
          </p:cNvSpPr>
          <p:nvPr>
            <p:ph sz="quarter" idx="16"/>
          </p:nvPr>
        </p:nvSpPr>
        <p:spPr>
          <a:xfrm>
            <a:off x="5638800" y="3810000"/>
            <a:ext cx="1295400" cy="285940"/>
          </a:xfrm>
        </p:spPr>
        <p:txBody>
          <a:bodyPr>
            <a:normAutofit fontScale="70000" lnSpcReduction="20000"/>
          </a:bodyPr>
          <a:lstStyle/>
          <a:p>
            <a:pPr>
              <a:spcBef>
                <a:spcPct val="50000"/>
              </a:spcBef>
            </a:pPr>
            <a:r>
              <a:rPr lang="en-US" altLang="en-US" sz="2400" dirty="0">
                <a:latin typeface="+mn-lt"/>
                <a:cs typeface="Times New Roman" panose="02020603050405020304" pitchFamily="18" charset="0"/>
              </a:rPr>
              <a:t>3,500</a:t>
            </a:r>
          </a:p>
        </p:txBody>
      </p:sp>
      <p:sp>
        <p:nvSpPr>
          <p:cNvPr id="11" name="Content Placeholder 6"/>
          <p:cNvSpPr>
            <a:spLocks noGrp="1"/>
          </p:cNvSpPr>
          <p:nvPr>
            <p:ph sz="quarter" idx="16"/>
          </p:nvPr>
        </p:nvSpPr>
        <p:spPr>
          <a:xfrm>
            <a:off x="2819400" y="4324540"/>
            <a:ext cx="990600" cy="285940"/>
          </a:xfrm>
        </p:spPr>
        <p:txBody>
          <a:bodyPr>
            <a:normAutofit fontScale="70000" lnSpcReduction="20000"/>
          </a:bodyPr>
          <a:lstStyle/>
          <a:p>
            <a:r>
              <a:rPr lang="en-US" altLang="en-US" sz="2400" dirty="0">
                <a:latin typeface="+mn-lt"/>
                <a:cs typeface="Times New Roman" panose="02020603050405020304" pitchFamily="18" charset="0"/>
              </a:rPr>
              <a:t>Cash</a:t>
            </a:r>
          </a:p>
        </p:txBody>
      </p:sp>
      <p:sp>
        <p:nvSpPr>
          <p:cNvPr id="12" name="Content Placeholder 6"/>
          <p:cNvSpPr>
            <a:spLocks noGrp="1"/>
          </p:cNvSpPr>
          <p:nvPr>
            <p:ph sz="quarter" idx="16"/>
          </p:nvPr>
        </p:nvSpPr>
        <p:spPr>
          <a:xfrm>
            <a:off x="6477000" y="4248340"/>
            <a:ext cx="990600" cy="285940"/>
          </a:xfrm>
        </p:spPr>
        <p:txBody>
          <a:bodyPr>
            <a:normAutofit fontScale="70000" lnSpcReduction="20000"/>
          </a:bodyPr>
          <a:lstStyle/>
          <a:p>
            <a:pPr>
              <a:spcBef>
                <a:spcPct val="50000"/>
              </a:spcBef>
            </a:pPr>
            <a:r>
              <a:rPr lang="en-US" altLang="en-US" sz="2400" dirty="0">
                <a:latin typeface="+mn-lt"/>
                <a:cs typeface="Times New Roman" panose="02020603050405020304" pitchFamily="18" charset="0"/>
              </a:rPr>
              <a:t>3,500</a:t>
            </a:r>
          </a:p>
        </p:txBody>
      </p:sp>
      <p:sp>
        <p:nvSpPr>
          <p:cNvPr id="13"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2</a:t>
            </a:r>
          </a:p>
        </p:txBody>
      </p:sp>
      <p:sp>
        <p:nvSpPr>
          <p:cNvPr id="5" name="Slide Number Placeholder 4"/>
          <p:cNvSpPr>
            <a:spLocks noGrp="1"/>
          </p:cNvSpPr>
          <p:nvPr>
            <p:ph type="sldNum" sz="quarter" idx="10"/>
          </p:nvPr>
        </p:nvSpPr>
        <p:spPr/>
        <p:txBody>
          <a:bodyPr/>
          <a:lstStyle/>
          <a:p>
            <a:fld id="{67B19427-F580-D146-B60E-4CADEE75497F}" type="slidenum">
              <a:rPr lang="en-US" smtClean="0">
                <a:latin typeface="+mn-lt"/>
              </a:rPr>
              <a:pPr/>
              <a:t>13</a:t>
            </a:fld>
            <a:endParaRPr lang="en-US" dirty="0">
              <a:latin typeface="+mn-lt"/>
            </a:endParaRPr>
          </a:p>
        </p:txBody>
      </p:sp>
      <p:sp>
        <p:nvSpPr>
          <p:cNvPr id="6" name="Footer Placeholder 5"/>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282445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build="p"/>
      <p:bldP spid="11" grpId="0" build="p"/>
      <p:bldP spid="1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40325"/>
            <a:ext cx="8534400" cy="1066800"/>
          </a:xfrm>
        </p:spPr>
        <p:txBody>
          <a:bodyPr>
            <a:noAutofit/>
          </a:bodyPr>
          <a:lstStyle/>
          <a:p>
            <a:r>
              <a:rPr lang="en-US" altLang="en-US" b="1" dirty="0">
                <a:latin typeface="+mn-lt"/>
                <a:cs typeface="Times New Roman" panose="02020603050405020304" pitchFamily="18" charset="0"/>
              </a:rPr>
              <a:t>Purchase Discounts</a:t>
            </a:r>
            <a:br>
              <a:rPr lang="en-US" altLang="en-US" b="1" dirty="0">
                <a:latin typeface="+mn-lt"/>
                <a:cs typeface="Times New Roman" panose="02020603050405020304" pitchFamily="18" charset="0"/>
              </a:rPr>
            </a:br>
            <a:r>
              <a:rPr lang="en-US" altLang="en-US" sz="2800" b="1" dirty="0">
                <a:latin typeface="+mn-lt"/>
                <a:cs typeface="Times New Roman" panose="02020603050405020304" pitchFamily="18" charset="0"/>
              </a:rPr>
              <a:t>To take or not? </a:t>
            </a:r>
            <a:endParaRPr lang="en-US" sz="2800" dirty="0">
              <a:latin typeface="+mn-lt"/>
            </a:endParaRPr>
          </a:p>
        </p:txBody>
      </p:sp>
      <p:sp>
        <p:nvSpPr>
          <p:cNvPr id="4" name="Content Placeholder 3"/>
          <p:cNvSpPr>
            <a:spLocks noGrp="1"/>
          </p:cNvSpPr>
          <p:nvPr>
            <p:ph sz="quarter" idx="15"/>
          </p:nvPr>
        </p:nvSpPr>
        <p:spPr>
          <a:xfrm>
            <a:off x="443345" y="1902692"/>
            <a:ext cx="8395855" cy="2348923"/>
          </a:xfrm>
        </p:spPr>
        <p:txBody>
          <a:bodyPr/>
          <a:lstStyle/>
          <a:p>
            <a:r>
              <a:rPr lang="en-US" altLang="en-US" sz="2400" b="1" dirty="0">
                <a:solidFill>
                  <a:srgbClr val="000000"/>
                </a:solidFill>
                <a:latin typeface="+mn-lt"/>
                <a:cs typeface="Times New Roman" panose="02020603050405020304" pitchFamily="18" charset="0"/>
              </a:rPr>
              <a:t>Should discounts be taken</a:t>
            </a:r>
            <a:r>
              <a:rPr lang="en-US" altLang="en-US" sz="2400" dirty="0">
                <a:solidFill>
                  <a:srgbClr val="000000"/>
                </a:solidFill>
                <a:latin typeface="+mn-lt"/>
                <a:cs typeface="Times New Roman" panose="02020603050405020304" pitchFamily="18" charset="0"/>
              </a:rPr>
              <a:t> when offered?</a:t>
            </a:r>
          </a:p>
          <a:p>
            <a:r>
              <a:rPr lang="en-US" altLang="en-US" sz="2400" dirty="0">
                <a:solidFill>
                  <a:srgbClr val="000000"/>
                </a:solidFill>
                <a:latin typeface="+mn-lt"/>
                <a:cs typeface="Times New Roman" panose="02020603050405020304" pitchFamily="18" charset="0"/>
              </a:rPr>
              <a:t>Passing up the discount may be viewed as paying interest for use of the money. For example, passing up the discount offered by PW Audio Supply would be comparable to Sauk Stereo paying an interest rate of approximately 36.5%. Remember, the credit terms are 2/10, n/30.</a:t>
            </a:r>
          </a:p>
        </p:txBody>
      </p:sp>
      <p:sp>
        <p:nvSpPr>
          <p:cNvPr id="7" name="Content Placeholder 6"/>
          <p:cNvSpPr>
            <a:spLocks noGrp="1"/>
          </p:cNvSpPr>
          <p:nvPr>
            <p:ph sz="quarter" idx="17"/>
          </p:nvPr>
        </p:nvSpPr>
        <p:spPr>
          <a:xfrm>
            <a:off x="443345" y="4511966"/>
            <a:ext cx="8155063" cy="1371600"/>
          </a:xfrm>
        </p:spPr>
        <p:txBody>
          <a:bodyPr/>
          <a:lstStyle/>
          <a:p>
            <a:pPr>
              <a:lnSpc>
                <a:spcPct val="115000"/>
              </a:lnSpc>
              <a:spcBef>
                <a:spcPct val="40000"/>
              </a:spcBef>
            </a:pPr>
            <a:r>
              <a:rPr lang="en-US" altLang="en-US" sz="2400" b="1" dirty="0">
                <a:solidFill>
                  <a:srgbClr val="800000"/>
                </a:solidFill>
                <a:latin typeface="+mn-lt"/>
                <a:cs typeface="Times New Roman" panose="02020603050405020304" pitchFamily="18" charset="0"/>
              </a:rPr>
              <a:t>Example:</a:t>
            </a:r>
            <a:r>
              <a:rPr lang="en-US" altLang="en-US" sz="2400" dirty="0">
                <a:latin typeface="+mn-lt"/>
                <a:cs typeface="Times New Roman" panose="02020603050405020304" pitchFamily="18" charset="0"/>
              </a:rPr>
              <a:t>  2% for 20 days = Annual rate of interest of 36.5%</a:t>
            </a:r>
          </a:p>
          <a:p>
            <a:pPr>
              <a:lnSpc>
                <a:spcPct val="115000"/>
              </a:lnSpc>
              <a:spcBef>
                <a:spcPct val="40000"/>
              </a:spcBef>
            </a:pPr>
            <a:r>
              <a:rPr lang="en-US" altLang="en-US" sz="2400" b="1" dirty="0">
                <a:latin typeface="+mn-lt"/>
                <a:cs typeface="Times New Roman" panose="02020603050405020304" pitchFamily="18" charset="0"/>
              </a:rPr>
              <a:t>Proof:        </a:t>
            </a:r>
            <a:r>
              <a:rPr lang="en-US" sz="2400" dirty="0">
                <a:latin typeface="+mn-lt"/>
                <a:cs typeface="Times New Roman" panose="02020603050405020304" pitchFamily="18" charset="0"/>
              </a:rPr>
              <a:t>2% X 365/20 = 36.5%</a:t>
            </a:r>
          </a:p>
        </p:txBody>
      </p:sp>
      <p:sp>
        <p:nvSpPr>
          <p:cNvPr id="9"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2</a:t>
            </a:r>
          </a:p>
        </p:txBody>
      </p:sp>
      <p:sp>
        <p:nvSpPr>
          <p:cNvPr id="5" name="Slide Number Placeholder 4"/>
          <p:cNvSpPr>
            <a:spLocks noGrp="1"/>
          </p:cNvSpPr>
          <p:nvPr>
            <p:ph type="sldNum" sz="quarter" idx="10"/>
          </p:nvPr>
        </p:nvSpPr>
        <p:spPr/>
        <p:txBody>
          <a:bodyPr/>
          <a:lstStyle/>
          <a:p>
            <a:fld id="{67B19427-F580-D146-B60E-4CADEE75497F}" type="slidenum">
              <a:rPr lang="en-US" smtClean="0">
                <a:latin typeface="+mn-lt"/>
              </a:rPr>
              <a:pPr/>
              <a:t>14</a:t>
            </a:fld>
            <a:endParaRPr lang="en-US" dirty="0">
              <a:latin typeface="+mn-lt"/>
            </a:endParaRPr>
          </a:p>
        </p:txBody>
      </p:sp>
      <p:sp>
        <p:nvSpPr>
          <p:cNvPr id="6" name="Footer Placeholder 5"/>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3092037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b="1" dirty="0">
                <a:latin typeface="+mn-lt"/>
                <a:cs typeface="Times New Roman" panose="02020603050405020304" pitchFamily="18" charset="0"/>
              </a:rPr>
              <a:t>Summary of Purchasing Transactions </a:t>
            </a:r>
            <a:endParaRPr lang="en-US" dirty="0">
              <a:latin typeface="+mn-lt"/>
              <a:cs typeface="Times New Roman" panose="02020603050405020304" pitchFamily="18" charset="0"/>
            </a:endParaRPr>
          </a:p>
        </p:txBody>
      </p:sp>
      <p:pic>
        <p:nvPicPr>
          <p:cNvPr id="14" name="Content Placeholder 13" descr="Diagram that shows an example of posting to a t-account. The account name is displayed on top of the T as Inventory. The left side shows two amounts. The first transaction on fourth for purchase displays the amount of 3,800. Just below is transaction on sixth for freight-in with 150. On the right side is transaction dated eighth, return, with amount 300. Just below is transaction on fourteenth for discount, with amount 70. The balance of 3,580 is displayed on the left side below the two amounts. "/>
          <p:cNvPicPr>
            <a:picLocks noGrp="1" noChangeAspect="1"/>
          </p:cNvPicPr>
          <p:nvPr>
            <p:ph sz="quarter" idx="15"/>
          </p:nvPr>
        </p:nvPicPr>
        <p:blipFill>
          <a:blip r:embed="rId2" cstate="print">
            <a:extLst>
              <a:ext uri="{28A0092B-C50C-407E-A947-70E740481C1C}">
                <a14:useLocalDpi xmlns:a14="http://schemas.microsoft.com/office/drawing/2010/main" val="0"/>
              </a:ext>
            </a:extLst>
          </a:blip>
          <a:stretch>
            <a:fillRect/>
          </a:stretch>
        </p:blipFill>
        <p:spPr>
          <a:xfrm>
            <a:off x="1022953" y="2444381"/>
            <a:ext cx="7098092" cy="2508619"/>
          </a:xfrm>
        </p:spPr>
      </p:pic>
      <p:sp>
        <p:nvSpPr>
          <p:cNvPr id="7"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2</a:t>
            </a:r>
          </a:p>
        </p:txBody>
      </p:sp>
      <p:sp>
        <p:nvSpPr>
          <p:cNvPr id="5" name="Slide Number Placeholder 4"/>
          <p:cNvSpPr>
            <a:spLocks noGrp="1"/>
          </p:cNvSpPr>
          <p:nvPr>
            <p:ph type="sldNum" sz="quarter" idx="10"/>
          </p:nvPr>
        </p:nvSpPr>
        <p:spPr/>
        <p:txBody>
          <a:bodyPr/>
          <a:lstStyle/>
          <a:p>
            <a:fld id="{67B19427-F580-D146-B60E-4CADEE75497F}" type="slidenum">
              <a:rPr lang="en-US" smtClean="0">
                <a:latin typeface="+mn-lt"/>
              </a:rPr>
              <a:pPr/>
              <a:t>15</a:t>
            </a:fld>
            <a:endParaRPr lang="en-US" dirty="0">
              <a:latin typeface="+mn-lt"/>
            </a:endParaRPr>
          </a:p>
        </p:txBody>
      </p:sp>
      <p:sp>
        <p:nvSpPr>
          <p:cNvPr id="6" name="Footer Placeholder 5"/>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3456637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1"/>
            <a:ext cx="8458200" cy="1066800"/>
          </a:xfrm>
        </p:spPr>
        <p:txBody>
          <a:bodyPr>
            <a:normAutofit/>
          </a:bodyPr>
          <a:lstStyle/>
          <a:p>
            <a:r>
              <a:rPr lang="en-US" altLang="en-US" b="1" dirty="0">
                <a:latin typeface="+mn-lt"/>
                <a:cs typeface="Times New Roman" panose="02020603050405020304" pitchFamily="18" charset="0"/>
              </a:rPr>
              <a:t>Sales Discount</a:t>
            </a:r>
            <a:br>
              <a:rPr lang="en-US" altLang="en-US" b="1" dirty="0">
                <a:latin typeface="+mn-lt"/>
                <a:cs typeface="Times New Roman" panose="02020603050405020304" pitchFamily="18" charset="0"/>
              </a:rPr>
            </a:br>
            <a:r>
              <a:rPr lang="en-US" altLang="en-US" sz="2800" b="1" dirty="0">
                <a:latin typeface="+mn-lt"/>
                <a:cs typeface="Times New Roman" panose="02020603050405020304" pitchFamily="18" charset="0"/>
              </a:rPr>
              <a:t>Illustration</a:t>
            </a:r>
            <a:r>
              <a:rPr lang="en-US" altLang="en-US" sz="2700" b="1" dirty="0">
                <a:latin typeface="+mn-lt"/>
                <a:cs typeface="Times New Roman" panose="02020603050405020304" pitchFamily="18" charset="0"/>
              </a:rPr>
              <a:t> </a:t>
            </a:r>
            <a:endParaRPr lang="en-US" sz="2700" dirty="0">
              <a:latin typeface="+mn-lt"/>
            </a:endParaRPr>
          </a:p>
        </p:txBody>
      </p:sp>
      <p:sp>
        <p:nvSpPr>
          <p:cNvPr id="3" name="Content Placeholder 2"/>
          <p:cNvSpPr>
            <a:spLocks noGrp="1"/>
          </p:cNvSpPr>
          <p:nvPr>
            <p:ph sz="quarter" idx="16"/>
          </p:nvPr>
        </p:nvSpPr>
        <p:spPr>
          <a:xfrm>
            <a:off x="304800" y="1676400"/>
            <a:ext cx="8001000" cy="1219200"/>
          </a:xfrm>
        </p:spPr>
        <p:txBody>
          <a:bodyPr>
            <a:normAutofit lnSpcReduction="10000"/>
          </a:bodyPr>
          <a:lstStyle/>
          <a:p>
            <a:r>
              <a:rPr lang="en-US" altLang="en-US" sz="2000" dirty="0">
                <a:latin typeface="+mn-lt"/>
                <a:cs typeface="Times New Roman" panose="02020603050405020304" pitchFamily="18" charset="0"/>
              </a:rPr>
              <a:t>Assume Sauk Stereo pays the balance due of $3,500 (gross invoice price of $3,800 less purchase returns and allowances of $300) on May 14, the last day of the discount period.  Prepare the journal entry PW Audio Supply makes to record the receipt on May 14</a:t>
            </a:r>
            <a:r>
              <a:rPr lang="en-US" altLang="en-US" sz="2400" dirty="0">
                <a:latin typeface="+mn-lt"/>
                <a:cs typeface="Times New Roman" panose="02020603050405020304" pitchFamily="18" charset="0"/>
              </a:rPr>
              <a:t>.</a:t>
            </a:r>
          </a:p>
        </p:txBody>
      </p:sp>
      <p:sp>
        <p:nvSpPr>
          <p:cNvPr id="21" name="Content Placeholder 20"/>
          <p:cNvSpPr>
            <a:spLocks noGrp="1"/>
          </p:cNvSpPr>
          <p:nvPr>
            <p:ph sz="quarter" idx="27"/>
          </p:nvPr>
        </p:nvSpPr>
        <p:spPr>
          <a:xfrm>
            <a:off x="457200" y="3200400"/>
            <a:ext cx="1143000" cy="316992"/>
          </a:xfrm>
        </p:spPr>
        <p:txBody>
          <a:bodyPr>
            <a:normAutofit fontScale="92500" lnSpcReduction="20000"/>
          </a:bodyPr>
          <a:lstStyle/>
          <a:p>
            <a:r>
              <a:rPr lang="en-US" altLang="en-US" sz="2000" dirty="0">
                <a:latin typeface="+mn-lt"/>
                <a:cs typeface="Times New Roman" panose="02020603050405020304" pitchFamily="18" charset="0"/>
              </a:rPr>
              <a:t>May 14</a:t>
            </a:r>
            <a:endParaRPr lang="en-US" sz="2000" dirty="0">
              <a:latin typeface="+mn-lt"/>
              <a:cs typeface="Times New Roman" panose="02020603050405020304" pitchFamily="18" charset="0"/>
            </a:endParaRPr>
          </a:p>
        </p:txBody>
      </p:sp>
      <p:sp>
        <p:nvSpPr>
          <p:cNvPr id="11" name="Content Placeholder 10"/>
          <p:cNvSpPr>
            <a:spLocks noGrp="1"/>
          </p:cNvSpPr>
          <p:nvPr>
            <p:ph sz="quarter" idx="17"/>
          </p:nvPr>
        </p:nvSpPr>
        <p:spPr>
          <a:xfrm>
            <a:off x="1981200" y="3212592"/>
            <a:ext cx="1219200" cy="304800"/>
          </a:xfrm>
        </p:spPr>
        <p:txBody>
          <a:bodyPr>
            <a:normAutofit fontScale="85000" lnSpcReduction="10000"/>
          </a:bodyPr>
          <a:lstStyle/>
          <a:p>
            <a:r>
              <a:rPr lang="en-US" altLang="en-US" sz="2000" dirty="0">
                <a:latin typeface="+mn-lt"/>
                <a:cs typeface="Times New Roman" panose="02020603050405020304" pitchFamily="18" charset="0"/>
              </a:rPr>
              <a:t> Cash</a:t>
            </a:r>
            <a:endParaRPr lang="en-US" sz="2000" dirty="0">
              <a:latin typeface="+mn-lt"/>
              <a:cs typeface="Times New Roman" panose="02020603050405020304" pitchFamily="18" charset="0"/>
            </a:endParaRPr>
          </a:p>
        </p:txBody>
      </p:sp>
      <p:sp>
        <p:nvSpPr>
          <p:cNvPr id="17" name="Content Placeholder 16"/>
          <p:cNvSpPr>
            <a:spLocks noGrp="1"/>
          </p:cNvSpPr>
          <p:nvPr>
            <p:ph sz="quarter" idx="23"/>
          </p:nvPr>
        </p:nvSpPr>
        <p:spPr>
          <a:xfrm>
            <a:off x="5867400" y="3200400"/>
            <a:ext cx="914400" cy="381000"/>
          </a:xfrm>
        </p:spPr>
        <p:txBody>
          <a:bodyPr/>
          <a:lstStyle/>
          <a:p>
            <a:r>
              <a:rPr lang="en-US" altLang="en-US" sz="2000" dirty="0">
                <a:latin typeface="+mn-lt"/>
                <a:cs typeface="Times New Roman" panose="02020603050405020304" pitchFamily="18" charset="0"/>
              </a:rPr>
              <a:t>3,430</a:t>
            </a:r>
            <a:endParaRPr lang="en-US" sz="2000" dirty="0">
              <a:latin typeface="+mn-lt"/>
              <a:cs typeface="Times New Roman" panose="02020603050405020304" pitchFamily="18" charset="0"/>
            </a:endParaRPr>
          </a:p>
        </p:txBody>
      </p:sp>
      <p:sp>
        <p:nvSpPr>
          <p:cNvPr id="12" name="Content Placeholder 11"/>
          <p:cNvSpPr>
            <a:spLocks noGrp="1"/>
          </p:cNvSpPr>
          <p:nvPr>
            <p:ph sz="quarter" idx="18"/>
          </p:nvPr>
        </p:nvSpPr>
        <p:spPr>
          <a:xfrm>
            <a:off x="2057400" y="3810000"/>
            <a:ext cx="2590800" cy="304800"/>
          </a:xfrm>
        </p:spPr>
        <p:txBody>
          <a:bodyPr>
            <a:normAutofit fontScale="85000" lnSpcReduction="10000"/>
          </a:bodyPr>
          <a:lstStyle/>
          <a:p>
            <a:r>
              <a:rPr lang="en-US" altLang="en-US" sz="2000" dirty="0">
                <a:latin typeface="+mn-lt"/>
                <a:cs typeface="Times New Roman" panose="02020603050405020304" pitchFamily="18" charset="0"/>
              </a:rPr>
              <a:t>Sales Discounts</a:t>
            </a:r>
            <a:endParaRPr lang="en-US" sz="2000" dirty="0">
              <a:latin typeface="+mn-lt"/>
              <a:cs typeface="Times New Roman" panose="02020603050405020304" pitchFamily="18" charset="0"/>
            </a:endParaRPr>
          </a:p>
        </p:txBody>
      </p:sp>
      <p:sp>
        <p:nvSpPr>
          <p:cNvPr id="18" name="Content Placeholder 17"/>
          <p:cNvSpPr>
            <a:spLocks noGrp="1"/>
          </p:cNvSpPr>
          <p:nvPr>
            <p:ph sz="quarter" idx="24"/>
          </p:nvPr>
        </p:nvSpPr>
        <p:spPr>
          <a:xfrm>
            <a:off x="6248400" y="3773424"/>
            <a:ext cx="762000" cy="381000"/>
          </a:xfrm>
        </p:spPr>
        <p:txBody>
          <a:bodyPr/>
          <a:lstStyle/>
          <a:p>
            <a:r>
              <a:rPr lang="en-US" altLang="en-US" sz="2000" dirty="0">
                <a:latin typeface="+mn-lt"/>
                <a:cs typeface="Times New Roman" panose="02020603050405020304" pitchFamily="18" charset="0"/>
              </a:rPr>
              <a:t>70 *</a:t>
            </a:r>
            <a:endParaRPr lang="en-US" sz="2000" dirty="0">
              <a:latin typeface="+mn-lt"/>
              <a:cs typeface="Times New Roman" panose="02020603050405020304" pitchFamily="18" charset="0"/>
            </a:endParaRPr>
          </a:p>
        </p:txBody>
      </p:sp>
      <p:sp>
        <p:nvSpPr>
          <p:cNvPr id="13" name="Content Placeholder 12"/>
          <p:cNvSpPr>
            <a:spLocks noGrp="1"/>
          </p:cNvSpPr>
          <p:nvPr>
            <p:ph sz="quarter" idx="19"/>
          </p:nvPr>
        </p:nvSpPr>
        <p:spPr>
          <a:xfrm>
            <a:off x="2819400" y="4419600"/>
            <a:ext cx="2895600" cy="304800"/>
          </a:xfrm>
        </p:spPr>
        <p:txBody>
          <a:bodyPr>
            <a:normAutofit fontScale="85000" lnSpcReduction="10000"/>
          </a:bodyPr>
          <a:lstStyle/>
          <a:p>
            <a:r>
              <a:rPr lang="en-US" altLang="en-US" sz="2000" dirty="0">
                <a:latin typeface="+mn-lt"/>
                <a:cs typeface="Times New Roman" panose="02020603050405020304" pitchFamily="18" charset="0"/>
              </a:rPr>
              <a:t>Accounts Receivable</a:t>
            </a:r>
            <a:endParaRPr lang="en-US" sz="2000" dirty="0">
              <a:latin typeface="+mn-lt"/>
              <a:cs typeface="Times New Roman" panose="02020603050405020304" pitchFamily="18" charset="0"/>
            </a:endParaRPr>
          </a:p>
        </p:txBody>
      </p:sp>
      <p:sp>
        <p:nvSpPr>
          <p:cNvPr id="15" name="Content Placeholder 14"/>
          <p:cNvSpPr>
            <a:spLocks noGrp="1"/>
          </p:cNvSpPr>
          <p:nvPr>
            <p:ph sz="quarter" idx="21"/>
          </p:nvPr>
        </p:nvSpPr>
        <p:spPr>
          <a:xfrm>
            <a:off x="6858000" y="4419600"/>
            <a:ext cx="990600" cy="381000"/>
          </a:xfrm>
        </p:spPr>
        <p:txBody>
          <a:bodyPr/>
          <a:lstStyle/>
          <a:p>
            <a:r>
              <a:rPr lang="en-US" altLang="en-US" sz="2000" dirty="0">
                <a:latin typeface="+mn-lt"/>
                <a:cs typeface="Times New Roman" panose="02020603050405020304" pitchFamily="18" charset="0"/>
              </a:rPr>
              <a:t>3,500</a:t>
            </a:r>
            <a:endParaRPr lang="en-US" sz="2000" dirty="0">
              <a:latin typeface="+mn-lt"/>
              <a:cs typeface="Times New Roman" panose="02020603050405020304" pitchFamily="18" charset="0"/>
            </a:endParaRPr>
          </a:p>
        </p:txBody>
      </p:sp>
      <p:sp>
        <p:nvSpPr>
          <p:cNvPr id="9" name="Content Placeholder 8"/>
          <p:cNvSpPr>
            <a:spLocks noGrp="1"/>
          </p:cNvSpPr>
          <p:nvPr>
            <p:ph sz="quarter" idx="26"/>
          </p:nvPr>
        </p:nvSpPr>
        <p:spPr>
          <a:xfrm>
            <a:off x="381000" y="5867400"/>
            <a:ext cx="3352800" cy="381000"/>
          </a:xfrm>
        </p:spPr>
        <p:txBody>
          <a:bodyPr/>
          <a:lstStyle/>
          <a:p>
            <a:r>
              <a:rPr lang="en-US" altLang="en-US" sz="2000" dirty="0">
                <a:solidFill>
                  <a:srgbClr val="800000"/>
                </a:solidFill>
                <a:latin typeface="+mn-lt"/>
                <a:cs typeface="Times New Roman" panose="02020603050405020304" pitchFamily="18" charset="0"/>
              </a:rPr>
              <a:t>*</a:t>
            </a:r>
            <a:r>
              <a:rPr lang="en-US" altLang="en-US" sz="2000" dirty="0">
                <a:latin typeface="+mn-lt"/>
                <a:cs typeface="Times New Roman" panose="02020603050405020304" pitchFamily="18" charset="0"/>
              </a:rPr>
              <a:t>[($3,800 − $300) × 2%]</a:t>
            </a:r>
          </a:p>
        </p:txBody>
      </p:sp>
      <p:sp>
        <p:nvSpPr>
          <p:cNvPr id="14"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3</a:t>
            </a:r>
          </a:p>
        </p:txBody>
      </p:sp>
      <p:sp>
        <p:nvSpPr>
          <p:cNvPr id="5" name="Slide Number Placeholder 4"/>
          <p:cNvSpPr>
            <a:spLocks noGrp="1"/>
          </p:cNvSpPr>
          <p:nvPr>
            <p:ph type="sldNum" sz="quarter" idx="10"/>
          </p:nvPr>
        </p:nvSpPr>
        <p:spPr/>
        <p:txBody>
          <a:bodyPr/>
          <a:lstStyle/>
          <a:p>
            <a:fld id="{67B19427-F580-D146-B60E-4CADEE75497F}" type="slidenum">
              <a:rPr lang="en-US" smtClean="0">
                <a:latin typeface="+mn-lt"/>
              </a:rPr>
              <a:pPr/>
              <a:t>16</a:t>
            </a:fld>
            <a:endParaRPr lang="en-US" dirty="0">
              <a:latin typeface="+mn-lt"/>
            </a:endParaRPr>
          </a:p>
        </p:txBody>
      </p:sp>
      <p:sp>
        <p:nvSpPr>
          <p:cNvPr id="6" name="Footer Placeholder 5"/>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370560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7" grpId="0" build="p"/>
      <p:bldP spid="12" grpId="0" build="p"/>
      <p:bldP spid="18" grpId="0" build="p"/>
      <p:bldP spid="13" grpId="0" build="p"/>
      <p:bldP spid="15" grpId="0" build="p"/>
      <p:bldP spid="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1"/>
            <a:ext cx="8534400" cy="761999"/>
          </a:xfrm>
        </p:spPr>
        <p:txBody>
          <a:bodyPr>
            <a:normAutofit fontScale="90000"/>
          </a:bodyPr>
          <a:lstStyle/>
          <a:p>
            <a:r>
              <a:rPr lang="en-US" altLang="en-US" b="1" kern="0" dirty="0">
                <a:solidFill>
                  <a:schemeClr val="accent1"/>
                </a:solidFill>
                <a:latin typeface="+mn-lt"/>
                <a:cs typeface="Times New Roman" panose="02020603050405020304" pitchFamily="18" charset="0"/>
              </a:rPr>
              <a:t>Accounting for Merchandising Operations</a:t>
            </a:r>
            <a:endParaRPr lang="en-US" b="1" dirty="0">
              <a:solidFill>
                <a:schemeClr val="accent1"/>
              </a:solidFill>
              <a:latin typeface="+mn-lt"/>
              <a:cs typeface="Times New Roman" panose="02020603050405020304" pitchFamily="18" charset="0"/>
            </a:endParaRPr>
          </a:p>
        </p:txBody>
      </p:sp>
      <p:sp>
        <p:nvSpPr>
          <p:cNvPr id="3" name="Content Placeholder 2"/>
          <p:cNvSpPr>
            <a:spLocks noGrp="1"/>
          </p:cNvSpPr>
          <p:nvPr>
            <p:ph sz="quarter" idx="16"/>
          </p:nvPr>
        </p:nvSpPr>
        <p:spPr>
          <a:xfrm>
            <a:off x="324465" y="1752600"/>
            <a:ext cx="8534400" cy="4495800"/>
          </a:xfrm>
        </p:spPr>
        <p:txBody>
          <a:bodyPr/>
          <a:lstStyle/>
          <a:p>
            <a:pPr marL="0" indent="0">
              <a:buNone/>
            </a:pPr>
            <a:r>
              <a:rPr lang="en-US" altLang="en-US" sz="3200" b="1" dirty="0">
                <a:latin typeface="+mn-lt"/>
                <a:cs typeface="Times New Roman" panose="02020603050405020304" pitchFamily="18" charset="0"/>
              </a:rPr>
              <a:t>Learning Objectives</a:t>
            </a:r>
            <a:endParaRPr lang="en-US" sz="3200" dirty="0">
              <a:latin typeface="+mn-lt"/>
              <a:cs typeface="Times New Roman" panose="02020603050405020304" pitchFamily="18" charset="0"/>
            </a:endParaRPr>
          </a:p>
          <a:p>
            <a:pPr marL="402336" indent="-402336"/>
            <a:r>
              <a:rPr lang="en-US" dirty="0">
                <a:latin typeface="+mn-lt"/>
                <a:cs typeface="Times New Roman" panose="02020603050405020304" pitchFamily="18" charset="0"/>
              </a:rPr>
              <a:t>Describe merchandising operations and inventory systems.</a:t>
            </a:r>
          </a:p>
          <a:p>
            <a:pPr marL="402336" indent="-402336"/>
            <a:r>
              <a:rPr lang="en-US" dirty="0">
                <a:latin typeface="+mn-lt"/>
                <a:cs typeface="Times New Roman" panose="02020603050405020304" pitchFamily="18" charset="0"/>
              </a:rPr>
              <a:t>Record purchases under a perpetual inventory system.</a:t>
            </a:r>
          </a:p>
          <a:p>
            <a:pPr marL="402336" indent="-402336"/>
            <a:r>
              <a:rPr lang="en-US" dirty="0">
                <a:latin typeface="+mn-lt"/>
                <a:cs typeface="Times New Roman" panose="02020603050405020304" pitchFamily="18" charset="0"/>
              </a:rPr>
              <a:t>Record sales under a perpetual inventory system.</a:t>
            </a:r>
          </a:p>
          <a:p>
            <a:pPr marL="402336" indent="-402336"/>
            <a:r>
              <a:rPr lang="en-US" dirty="0">
                <a:latin typeface="+mn-lt"/>
                <a:cs typeface="Times New Roman" panose="02020603050405020304" pitchFamily="18" charset="0"/>
              </a:rPr>
              <a:t>Apply the steps in the accounting cycle to a merchandising company.</a:t>
            </a:r>
          </a:p>
          <a:p>
            <a:pPr marL="402336" indent="-402336"/>
            <a:r>
              <a:rPr lang="en-US" dirty="0">
                <a:latin typeface="+mn-lt"/>
                <a:cs typeface="Times New Roman" panose="02020603050405020304" pitchFamily="18" charset="0"/>
              </a:rPr>
              <a:t>Prepare a multiple-step income statement and a comprehensive income statement. </a:t>
            </a:r>
          </a:p>
        </p:txBody>
      </p:sp>
      <p:sp>
        <p:nvSpPr>
          <p:cNvPr id="4" name="Slide Number Placeholder 3"/>
          <p:cNvSpPr>
            <a:spLocks noGrp="1"/>
          </p:cNvSpPr>
          <p:nvPr>
            <p:ph type="sldNum" sz="quarter" idx="12"/>
          </p:nvPr>
        </p:nvSpPr>
        <p:spPr/>
        <p:txBody>
          <a:bodyPr/>
          <a:lstStyle/>
          <a:p>
            <a:fld id="{957104EA-F2AF-1046-9253-EE8D978719B5}" type="slidenum">
              <a:rPr lang="en-US" smtClean="0">
                <a:latin typeface="+mn-lt"/>
              </a:rPr>
              <a:t>2</a:t>
            </a:fld>
            <a:endParaRPr lang="en-US">
              <a:latin typeface="+mn-lt"/>
            </a:endParaRPr>
          </a:p>
        </p:txBody>
      </p:sp>
      <p:sp>
        <p:nvSpPr>
          <p:cNvPr id="5" name="Footer Placeholder 4"/>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3599484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2"/>
            <a:ext cx="8534400" cy="549940"/>
          </a:xfrm>
        </p:spPr>
        <p:txBody>
          <a:bodyPr>
            <a:normAutofit fontScale="90000"/>
          </a:bodyPr>
          <a:lstStyle/>
          <a:p>
            <a:r>
              <a:rPr lang="en-US" altLang="en-US" b="1" dirty="0">
                <a:latin typeface="+mn-lt"/>
                <a:cs typeface="Times New Roman" panose="02020603050405020304" pitchFamily="18" charset="0"/>
              </a:rPr>
              <a:t>Operating Cycles</a:t>
            </a:r>
            <a:endParaRPr lang="en-US" dirty="0">
              <a:latin typeface="+mn-lt"/>
            </a:endParaRPr>
          </a:p>
        </p:txBody>
      </p:sp>
      <p:sp>
        <p:nvSpPr>
          <p:cNvPr id="4" name="Content Placeholder 3"/>
          <p:cNvSpPr>
            <a:spLocks noGrp="1"/>
          </p:cNvSpPr>
          <p:nvPr>
            <p:ph sz="quarter" idx="15"/>
          </p:nvPr>
        </p:nvSpPr>
        <p:spPr>
          <a:xfrm>
            <a:off x="457200" y="1893883"/>
            <a:ext cx="2192594" cy="2830517"/>
          </a:xfrm>
        </p:spPr>
        <p:txBody>
          <a:bodyPr/>
          <a:lstStyle/>
          <a:p>
            <a:r>
              <a:rPr lang="en-US" altLang="en-US" sz="2400" dirty="0">
                <a:latin typeface="+mn-lt"/>
                <a:cs typeface="Times New Roman" panose="02020603050405020304" pitchFamily="18" charset="0"/>
              </a:rPr>
              <a:t>The operating cycle of a </a:t>
            </a:r>
            <a:r>
              <a:rPr lang="en-US" altLang="en-US" sz="2400" b="1" dirty="0">
                <a:latin typeface="+mn-lt"/>
                <a:cs typeface="Times New Roman" panose="02020603050405020304" pitchFamily="18" charset="0"/>
              </a:rPr>
              <a:t>merchandising company</a:t>
            </a:r>
            <a:r>
              <a:rPr lang="en-US" altLang="en-US" sz="2400" dirty="0">
                <a:latin typeface="+mn-lt"/>
                <a:cs typeface="Times New Roman" panose="02020603050405020304" pitchFamily="18" charset="0"/>
              </a:rPr>
              <a:t> ordinarily is longer than that of a </a:t>
            </a:r>
            <a:r>
              <a:rPr lang="en-US" altLang="en-US" sz="2400" b="1" dirty="0">
                <a:latin typeface="+mn-lt"/>
                <a:cs typeface="Times New Roman" panose="02020603050405020304" pitchFamily="18" charset="0"/>
              </a:rPr>
              <a:t>service company</a:t>
            </a:r>
            <a:r>
              <a:rPr lang="en-US" altLang="en-US" sz="2400" dirty="0">
                <a:latin typeface="+mn-lt"/>
                <a:cs typeface="Times New Roman" panose="02020603050405020304" pitchFamily="18" charset="0"/>
              </a:rPr>
              <a:t>.</a:t>
            </a:r>
          </a:p>
        </p:txBody>
      </p:sp>
      <p:pic>
        <p:nvPicPr>
          <p:cNvPr id="7" name="Content Placeholder 6" descr="A flow chart depicts operating cycle of a Service company. Company begins with cash then performs services which creates accounts receivable. Payment is then received via the mail and cash. The cycle begins again. A flow chart depicts operating cycle of a merchandising company.  Company begins with cash, purchases inventory, then sells the inventory which creates accounts receivable. Payment is then received via the mail and cash. The cycle begins again."/>
          <p:cNvPicPr>
            <a:picLocks noGrp="1" noChangeAspect="1"/>
          </p:cNvPicPr>
          <p:nvPr>
            <p:ph sz="quarter" idx="16"/>
          </p:nvPr>
        </p:nvPicPr>
        <p:blipFill>
          <a:blip r:embed="rId2"/>
          <a:stretch>
            <a:fillRect/>
          </a:stretch>
        </p:blipFill>
        <p:spPr>
          <a:xfrm>
            <a:off x="3403572" y="1905542"/>
            <a:ext cx="5054628" cy="4038058"/>
          </a:xfrm>
          <a:prstGeom prst="rect">
            <a:avLst/>
          </a:prstGeom>
        </p:spPr>
      </p:pic>
      <p:sp>
        <p:nvSpPr>
          <p:cNvPr id="8"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1</a:t>
            </a:r>
          </a:p>
        </p:txBody>
      </p:sp>
      <p:sp>
        <p:nvSpPr>
          <p:cNvPr id="5" name="Slide Number Placeholder 4"/>
          <p:cNvSpPr>
            <a:spLocks noGrp="1"/>
          </p:cNvSpPr>
          <p:nvPr>
            <p:ph type="sldNum" sz="quarter" idx="10"/>
          </p:nvPr>
        </p:nvSpPr>
        <p:spPr/>
        <p:txBody>
          <a:bodyPr/>
          <a:lstStyle/>
          <a:p>
            <a:fld id="{67B19427-F580-D146-B60E-4CADEE75497F}" type="slidenum">
              <a:rPr lang="en-US" smtClean="0">
                <a:latin typeface="+mn-lt"/>
              </a:rPr>
              <a:pPr/>
              <a:t>3</a:t>
            </a:fld>
            <a:endParaRPr lang="en-US" dirty="0">
              <a:latin typeface="+mn-lt"/>
            </a:endParaRPr>
          </a:p>
        </p:txBody>
      </p:sp>
      <p:sp>
        <p:nvSpPr>
          <p:cNvPr id="6" name="Footer Placeholder 5"/>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1555905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1"/>
            <a:ext cx="8534400" cy="685799"/>
          </a:xfrm>
        </p:spPr>
        <p:txBody>
          <a:bodyPr/>
          <a:lstStyle/>
          <a:p>
            <a:r>
              <a:rPr lang="en-US" altLang="en-US" b="1" dirty="0">
                <a:latin typeface="+mn-lt"/>
                <a:cs typeface="Times New Roman" panose="02020603050405020304" pitchFamily="18" charset="0"/>
              </a:rPr>
              <a:t>Merchandising Operations</a:t>
            </a:r>
          </a:p>
        </p:txBody>
      </p:sp>
      <p:pic>
        <p:nvPicPr>
          <p:cNvPr id="7" name="Content Placeholder 6" descr="A flow chart depicts Income measurement process for a merchandising company. Cost of goods sold subtracted from sales revenue equals gross profit. Operating expenses subtracted from gross profit equals to Net income or loss. Cost of goods sold and gross profit are not used in a service business, whose net income or loss equals sales revenus minus operating expenses."/>
          <p:cNvPicPr>
            <a:picLocks noGrp="1" noChangeAspect="1"/>
          </p:cNvPicPr>
          <p:nvPr>
            <p:ph sz="quarter" idx="16"/>
          </p:nvPr>
        </p:nvPicPr>
        <p:blipFill>
          <a:blip r:embed="rId2">
            <a:extLst>
              <a:ext uri="{28A0092B-C50C-407E-A947-70E740481C1C}">
                <a14:useLocalDpi xmlns:a14="http://schemas.microsoft.com/office/drawing/2010/main" val="0"/>
              </a:ext>
            </a:extLst>
          </a:blip>
          <a:stretch>
            <a:fillRect/>
          </a:stretch>
        </p:blipFill>
        <p:spPr>
          <a:xfrm>
            <a:off x="574275" y="1721497"/>
            <a:ext cx="7995450" cy="4361155"/>
          </a:xfrm>
        </p:spPr>
      </p:pic>
      <p:sp>
        <p:nvSpPr>
          <p:cNvPr id="4" name="Content Placeholder 3"/>
          <p:cNvSpPr>
            <a:spLocks noGrp="1"/>
          </p:cNvSpPr>
          <p:nvPr>
            <p:ph sz="quarter" idx="15"/>
          </p:nvPr>
        </p:nvSpPr>
        <p:spPr>
          <a:xfrm>
            <a:off x="993200" y="5029200"/>
            <a:ext cx="2966600" cy="914400"/>
          </a:xfrm>
        </p:spPr>
        <p:txBody>
          <a:bodyPr/>
          <a:lstStyle/>
          <a:p>
            <a:r>
              <a:rPr lang="en-US" altLang="en-US" b="1" dirty="0">
                <a:solidFill>
                  <a:srgbClr val="000066"/>
                </a:solidFill>
                <a:latin typeface="+mn-lt"/>
                <a:cs typeface="Times New Roman" panose="02020603050405020304" pitchFamily="18" charset="0"/>
              </a:rPr>
              <a:t>Cost of goods</a:t>
            </a:r>
            <a:r>
              <a:rPr lang="en-US" altLang="en-US" dirty="0">
                <a:latin typeface="+mn-lt"/>
                <a:cs typeface="Times New Roman" panose="02020603050405020304" pitchFamily="18" charset="0"/>
              </a:rPr>
              <a:t> sold is the total cost of merchandise sold during the period.</a:t>
            </a:r>
          </a:p>
        </p:txBody>
      </p:sp>
      <p:sp>
        <p:nvSpPr>
          <p:cNvPr id="8"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1</a:t>
            </a:r>
          </a:p>
        </p:txBody>
      </p:sp>
      <p:sp>
        <p:nvSpPr>
          <p:cNvPr id="5" name="Slide Number Placeholder 4"/>
          <p:cNvSpPr>
            <a:spLocks noGrp="1"/>
          </p:cNvSpPr>
          <p:nvPr>
            <p:ph type="sldNum" sz="quarter" idx="10"/>
          </p:nvPr>
        </p:nvSpPr>
        <p:spPr/>
        <p:txBody>
          <a:bodyPr/>
          <a:lstStyle/>
          <a:p>
            <a:fld id="{67B19427-F580-D146-B60E-4CADEE75497F}" type="slidenum">
              <a:rPr lang="en-US" smtClean="0">
                <a:latin typeface="+mn-lt"/>
              </a:rPr>
              <a:pPr/>
              <a:t>4</a:t>
            </a:fld>
            <a:endParaRPr lang="en-US" dirty="0">
              <a:latin typeface="+mn-lt"/>
            </a:endParaRPr>
          </a:p>
        </p:txBody>
      </p:sp>
      <p:sp>
        <p:nvSpPr>
          <p:cNvPr id="6" name="Footer Placeholder 5"/>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2319649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534400" cy="1143000"/>
          </a:xfrm>
        </p:spPr>
        <p:txBody>
          <a:bodyPr>
            <a:normAutofit/>
          </a:bodyPr>
          <a:lstStyle/>
          <a:p>
            <a:r>
              <a:rPr lang="en-US" altLang="en-US" b="1" dirty="0">
                <a:latin typeface="+mn-lt"/>
                <a:cs typeface="Times New Roman" panose="02020603050405020304" pitchFamily="18" charset="0"/>
              </a:rPr>
              <a:t>Flow of Costs</a:t>
            </a:r>
            <a:br>
              <a:rPr lang="en-US" altLang="en-US" b="1" dirty="0">
                <a:latin typeface="+mn-lt"/>
                <a:cs typeface="Times New Roman" panose="02020603050405020304" pitchFamily="18" charset="0"/>
              </a:rPr>
            </a:br>
            <a:r>
              <a:rPr lang="en-US" altLang="en-US" sz="3100" b="1" dirty="0">
                <a:latin typeface="+mn-lt"/>
                <a:cs typeface="Times New Roman" panose="02020603050405020304" pitchFamily="18" charset="0"/>
              </a:rPr>
              <a:t>Perpetual System</a:t>
            </a:r>
            <a:r>
              <a:rPr lang="en-US" altLang="en-US" sz="2400" b="1" dirty="0">
                <a:latin typeface="+mn-lt"/>
                <a:cs typeface="Times New Roman" panose="02020603050405020304" pitchFamily="18" charset="0"/>
              </a:rPr>
              <a:t> </a:t>
            </a:r>
            <a:endParaRPr lang="en-US" sz="2400" dirty="0">
              <a:latin typeface="+mn-lt"/>
            </a:endParaRPr>
          </a:p>
        </p:txBody>
      </p:sp>
      <p:sp>
        <p:nvSpPr>
          <p:cNvPr id="3" name="Content Placeholder 2"/>
          <p:cNvSpPr>
            <a:spLocks noGrp="1"/>
          </p:cNvSpPr>
          <p:nvPr>
            <p:ph sz="quarter" idx="16"/>
          </p:nvPr>
        </p:nvSpPr>
        <p:spPr>
          <a:xfrm>
            <a:off x="304800" y="1638299"/>
            <a:ext cx="8534400" cy="4603750"/>
          </a:xfrm>
        </p:spPr>
        <p:txBody>
          <a:bodyPr/>
          <a:lstStyle/>
          <a:p>
            <a:pPr marL="292608" lvl="1" indent="-292608">
              <a:lnSpc>
                <a:spcPct val="100000"/>
              </a:lnSpc>
              <a:spcBef>
                <a:spcPts val="1200"/>
              </a:spcBef>
              <a:buClr>
                <a:srgbClr val="800000"/>
              </a:buClr>
              <a:buSzPct val="100000"/>
              <a:buFont typeface="Arial" panose="020B0604020202020204" pitchFamily="34" charset="0"/>
              <a:buChar char="•"/>
            </a:pPr>
            <a:r>
              <a:rPr lang="en-US" altLang="en-US" sz="2800" dirty="0">
                <a:cs typeface="Times New Roman" panose="02020603050405020304" pitchFamily="18" charset="0"/>
              </a:rPr>
              <a:t>Maintain detailed records of the cost of each inventory purchase and sale.</a:t>
            </a:r>
          </a:p>
          <a:p>
            <a:pPr marL="292608" lvl="1" indent="-292608">
              <a:lnSpc>
                <a:spcPct val="100000"/>
              </a:lnSpc>
              <a:spcBef>
                <a:spcPts val="1200"/>
              </a:spcBef>
              <a:buClr>
                <a:srgbClr val="800000"/>
              </a:buClr>
              <a:buSzPct val="100000"/>
              <a:buFont typeface="Arial" panose="020B0604020202020204" pitchFamily="34" charset="0"/>
              <a:buChar char="•"/>
            </a:pPr>
            <a:r>
              <a:rPr lang="en-US" altLang="en-US" sz="2800" dirty="0">
                <a:cs typeface="Times New Roman" panose="02020603050405020304" pitchFamily="18" charset="0"/>
              </a:rPr>
              <a:t>Records continuously show inventory that should be on hand for every item.</a:t>
            </a:r>
          </a:p>
          <a:p>
            <a:pPr marL="292608" lvl="1" indent="-292608">
              <a:lnSpc>
                <a:spcPct val="100000"/>
              </a:lnSpc>
              <a:spcBef>
                <a:spcPts val="1200"/>
              </a:spcBef>
              <a:buClr>
                <a:srgbClr val="800000"/>
              </a:buClr>
              <a:buSzPct val="100000"/>
              <a:buFont typeface="Arial" panose="020B0604020202020204" pitchFamily="34" charset="0"/>
              <a:buChar char="•"/>
            </a:pPr>
            <a:r>
              <a:rPr lang="en-US" altLang="en-US" sz="2800" dirty="0">
                <a:cs typeface="Times New Roman" panose="02020603050405020304" pitchFamily="18" charset="0"/>
              </a:rPr>
              <a:t>Company determines cost of goods sold each time a sale occurs.</a:t>
            </a:r>
          </a:p>
        </p:txBody>
      </p:sp>
      <p:sp>
        <p:nvSpPr>
          <p:cNvPr id="7"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1</a:t>
            </a:r>
          </a:p>
        </p:txBody>
      </p:sp>
      <p:sp>
        <p:nvSpPr>
          <p:cNvPr id="4" name="Slide Number Placeholder 3"/>
          <p:cNvSpPr>
            <a:spLocks noGrp="1"/>
          </p:cNvSpPr>
          <p:nvPr>
            <p:ph type="sldNum" sz="quarter" idx="10"/>
          </p:nvPr>
        </p:nvSpPr>
        <p:spPr/>
        <p:txBody>
          <a:bodyPr/>
          <a:lstStyle/>
          <a:p>
            <a:fld id="{67B19427-F580-D146-B60E-4CADEE75497F}" type="slidenum">
              <a:rPr lang="en-US" smtClean="0">
                <a:latin typeface="+mn-lt"/>
              </a:rPr>
              <a:pPr/>
              <a:t>5</a:t>
            </a:fld>
            <a:endParaRPr lang="en-US" dirty="0">
              <a:latin typeface="+mn-lt"/>
            </a:endParaRPr>
          </a:p>
        </p:txBody>
      </p:sp>
      <p:sp>
        <p:nvSpPr>
          <p:cNvPr id="5" name="Footer Placeholder 4"/>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124067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40326"/>
            <a:ext cx="8610600" cy="1143000"/>
          </a:xfrm>
        </p:spPr>
        <p:txBody>
          <a:bodyPr>
            <a:normAutofit/>
          </a:bodyPr>
          <a:lstStyle/>
          <a:p>
            <a:r>
              <a:rPr lang="en-US" altLang="en-US" b="1" dirty="0">
                <a:latin typeface="+mn-lt"/>
                <a:cs typeface="Times New Roman" panose="02020603050405020304" pitchFamily="18" charset="0"/>
              </a:rPr>
              <a:t>Flow of Costs</a:t>
            </a:r>
            <a:br>
              <a:rPr lang="en-US" altLang="en-US" b="1" dirty="0">
                <a:latin typeface="+mn-lt"/>
                <a:cs typeface="Times New Roman" panose="02020603050405020304" pitchFamily="18" charset="0"/>
              </a:rPr>
            </a:br>
            <a:r>
              <a:rPr lang="en-US" altLang="en-US" sz="3100" b="1" dirty="0">
                <a:latin typeface="+mn-lt"/>
                <a:cs typeface="Times New Roman" panose="02020603050405020304" pitchFamily="18" charset="0"/>
              </a:rPr>
              <a:t>Advantages of the Perpetual System</a:t>
            </a:r>
            <a:endParaRPr lang="en-US" sz="3100" dirty="0">
              <a:latin typeface="+mn-lt"/>
            </a:endParaRPr>
          </a:p>
        </p:txBody>
      </p:sp>
      <p:sp>
        <p:nvSpPr>
          <p:cNvPr id="3" name="Content Placeholder 2"/>
          <p:cNvSpPr>
            <a:spLocks noGrp="1"/>
          </p:cNvSpPr>
          <p:nvPr>
            <p:ph sz="quarter" idx="16"/>
          </p:nvPr>
        </p:nvSpPr>
        <p:spPr>
          <a:xfrm>
            <a:off x="304800" y="1884218"/>
            <a:ext cx="8534400" cy="3678382"/>
          </a:xfrm>
        </p:spPr>
        <p:txBody>
          <a:bodyPr/>
          <a:lstStyle/>
          <a:p>
            <a:pPr marL="292608" lvl="1" indent="-292608">
              <a:lnSpc>
                <a:spcPct val="100000"/>
              </a:lnSpc>
              <a:spcBef>
                <a:spcPts val="1000"/>
              </a:spcBef>
              <a:buClr>
                <a:srgbClr val="800000"/>
              </a:buClr>
              <a:buSzPct val="100000"/>
              <a:buFont typeface="Arial" panose="020B0604020202020204" pitchFamily="34" charset="0"/>
              <a:buChar char="•"/>
            </a:pPr>
            <a:r>
              <a:rPr lang="en-US" altLang="en-US" sz="2800" dirty="0">
                <a:cs typeface="Times New Roman" panose="02020603050405020304" pitchFamily="18" charset="0"/>
              </a:rPr>
              <a:t>Traditionally used for merchandise with high unit values.</a:t>
            </a:r>
          </a:p>
          <a:p>
            <a:pPr marL="292608" lvl="1" indent="-292608">
              <a:lnSpc>
                <a:spcPct val="100000"/>
              </a:lnSpc>
              <a:spcBef>
                <a:spcPts val="1000"/>
              </a:spcBef>
              <a:buClr>
                <a:srgbClr val="800000"/>
              </a:buClr>
              <a:buSzPct val="100000"/>
              <a:buFont typeface="Arial" panose="020B0604020202020204" pitchFamily="34" charset="0"/>
              <a:buChar char="•"/>
            </a:pPr>
            <a:r>
              <a:rPr lang="en-US" altLang="en-US" sz="2800" dirty="0">
                <a:cs typeface="Times New Roman" panose="02020603050405020304" pitchFamily="18" charset="0"/>
              </a:rPr>
              <a:t>Shows the quantity and cost of the inventory that should be on hand at any time.</a:t>
            </a:r>
          </a:p>
          <a:p>
            <a:pPr marL="292608" lvl="1" indent="-292608">
              <a:lnSpc>
                <a:spcPct val="100000"/>
              </a:lnSpc>
              <a:spcBef>
                <a:spcPts val="1000"/>
              </a:spcBef>
              <a:buClr>
                <a:srgbClr val="800000"/>
              </a:buClr>
              <a:buSzPct val="100000"/>
              <a:buFont typeface="Arial" panose="020B0604020202020204" pitchFamily="34" charset="0"/>
              <a:buChar char="•"/>
            </a:pPr>
            <a:r>
              <a:rPr lang="en-US" altLang="en-US" sz="2800" dirty="0">
                <a:cs typeface="Times New Roman" panose="02020603050405020304" pitchFamily="18" charset="0"/>
              </a:rPr>
              <a:t>Provides better control over inventories than a periodic system.</a:t>
            </a:r>
          </a:p>
        </p:txBody>
      </p:sp>
      <p:sp>
        <p:nvSpPr>
          <p:cNvPr id="7"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1</a:t>
            </a:r>
          </a:p>
        </p:txBody>
      </p:sp>
      <p:sp>
        <p:nvSpPr>
          <p:cNvPr id="4" name="Slide Number Placeholder 3"/>
          <p:cNvSpPr>
            <a:spLocks noGrp="1"/>
          </p:cNvSpPr>
          <p:nvPr>
            <p:ph type="sldNum" sz="quarter" idx="10"/>
          </p:nvPr>
        </p:nvSpPr>
        <p:spPr/>
        <p:txBody>
          <a:bodyPr/>
          <a:lstStyle/>
          <a:p>
            <a:fld id="{67B19427-F580-D146-B60E-4CADEE75497F}" type="slidenum">
              <a:rPr lang="en-US" smtClean="0">
                <a:latin typeface="+mn-lt"/>
              </a:rPr>
              <a:pPr/>
              <a:t>6</a:t>
            </a:fld>
            <a:endParaRPr lang="en-US" dirty="0">
              <a:latin typeface="+mn-lt"/>
            </a:endParaRPr>
          </a:p>
        </p:txBody>
      </p:sp>
      <p:sp>
        <p:nvSpPr>
          <p:cNvPr id="5" name="Footer Placeholder 4"/>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2442865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title"/>
          </p:nvPr>
        </p:nvSpPr>
        <p:spPr>
          <a:xfrm>
            <a:off x="304800" y="669639"/>
            <a:ext cx="8534400" cy="896980"/>
          </a:xfrm>
        </p:spPr>
        <p:txBody>
          <a:bodyPr>
            <a:normAutofit fontScale="90000"/>
          </a:bodyPr>
          <a:lstStyle/>
          <a:p>
            <a:r>
              <a:rPr lang="en-US" sz="3600" b="1" dirty="0">
                <a:latin typeface="+mn-lt"/>
                <a:cs typeface="Times New Roman" panose="02020603050405020304" pitchFamily="18" charset="0"/>
              </a:rPr>
              <a:t>Do It! 1: Merchandising Operations and Inventory Systems</a:t>
            </a:r>
            <a:endParaRPr lang="en-US" dirty="0">
              <a:latin typeface="+mn-lt"/>
            </a:endParaRPr>
          </a:p>
        </p:txBody>
      </p:sp>
      <p:sp>
        <p:nvSpPr>
          <p:cNvPr id="3" name="Content Placeholder 2"/>
          <p:cNvSpPr>
            <a:spLocks noGrp="1"/>
          </p:cNvSpPr>
          <p:nvPr>
            <p:ph sz="quarter" idx="16"/>
          </p:nvPr>
        </p:nvSpPr>
        <p:spPr>
          <a:xfrm>
            <a:off x="304800" y="1676399"/>
            <a:ext cx="6807200" cy="1362891"/>
          </a:xfrm>
        </p:spPr>
        <p:txBody>
          <a:bodyPr/>
          <a:lstStyle/>
          <a:p>
            <a:pPr>
              <a:lnSpc>
                <a:spcPct val="120000"/>
              </a:lnSpc>
              <a:spcBef>
                <a:spcPts val="1200"/>
              </a:spcBef>
              <a:buClrTx/>
              <a:buSzTx/>
            </a:pPr>
            <a:r>
              <a:rPr lang="en-US" sz="2000" dirty="0">
                <a:latin typeface="+mn-lt"/>
                <a:cs typeface="Times New Roman" panose="02020603050405020304" pitchFamily="18" charset="0"/>
              </a:rPr>
              <a:t>Indicate whether the following statements are true or false:</a:t>
            </a:r>
          </a:p>
          <a:p>
            <a:pPr marL="402336" indent="-402336">
              <a:lnSpc>
                <a:spcPct val="120000"/>
              </a:lnSpc>
              <a:spcBef>
                <a:spcPts val="1200"/>
              </a:spcBef>
              <a:buClr>
                <a:schemeClr val="accent2"/>
              </a:buClr>
              <a:buSzTx/>
              <a:buFont typeface="+mj-lt"/>
              <a:buAutoNum type="arabicPeriod"/>
            </a:pPr>
            <a:r>
              <a:rPr lang="en-US" sz="2000" dirty="0">
                <a:latin typeface="+mn-lt"/>
                <a:cs typeface="Times New Roman" panose="02020603050405020304" pitchFamily="18" charset="0"/>
              </a:rPr>
              <a:t>The primary source of revenue for a merchandising company results from performing services for customers.</a:t>
            </a:r>
          </a:p>
        </p:txBody>
      </p:sp>
      <p:sp>
        <p:nvSpPr>
          <p:cNvPr id="2" name="Content Placeholder 1"/>
          <p:cNvSpPr>
            <a:spLocks noGrp="1"/>
          </p:cNvSpPr>
          <p:nvPr>
            <p:ph sz="quarter" idx="24"/>
          </p:nvPr>
        </p:nvSpPr>
        <p:spPr>
          <a:xfrm>
            <a:off x="7239000" y="2590800"/>
            <a:ext cx="753291" cy="381000"/>
          </a:xfrm>
        </p:spPr>
        <p:txBody>
          <a:bodyPr/>
          <a:lstStyle/>
          <a:p>
            <a:r>
              <a:rPr lang="en-US" sz="2000" b="1" dirty="0">
                <a:latin typeface="+mn-lt"/>
              </a:rPr>
              <a:t>False</a:t>
            </a:r>
          </a:p>
        </p:txBody>
      </p:sp>
      <p:sp>
        <p:nvSpPr>
          <p:cNvPr id="6" name="Content Placeholder 5"/>
          <p:cNvSpPr>
            <a:spLocks noGrp="1"/>
          </p:cNvSpPr>
          <p:nvPr>
            <p:ph sz="quarter" idx="21"/>
          </p:nvPr>
        </p:nvSpPr>
        <p:spPr>
          <a:xfrm>
            <a:off x="304800" y="3200400"/>
            <a:ext cx="6807200" cy="744582"/>
          </a:xfrm>
        </p:spPr>
        <p:txBody>
          <a:bodyPr>
            <a:normAutofit fontScale="92500" lnSpcReduction="10000"/>
          </a:bodyPr>
          <a:lstStyle/>
          <a:p>
            <a:pPr marL="402336" indent="-402336">
              <a:lnSpc>
                <a:spcPct val="120000"/>
              </a:lnSpc>
              <a:spcBef>
                <a:spcPts val="1200"/>
              </a:spcBef>
              <a:buClr>
                <a:schemeClr val="accent2"/>
              </a:buClr>
              <a:buSzTx/>
              <a:buFont typeface="+mj-lt"/>
              <a:buAutoNum type="arabicPeriod" startAt="2"/>
            </a:pPr>
            <a:r>
              <a:rPr lang="en-US" sz="2000" dirty="0">
                <a:latin typeface="+mn-lt"/>
                <a:cs typeface="Times New Roman" panose="02020603050405020304" pitchFamily="18" charset="0"/>
              </a:rPr>
              <a:t>The operating cycle of a service company is usually shorter than that of a merchandising  company.</a:t>
            </a:r>
          </a:p>
        </p:txBody>
      </p:sp>
      <p:sp>
        <p:nvSpPr>
          <p:cNvPr id="8" name="Content Placeholder 7"/>
          <p:cNvSpPr>
            <a:spLocks noGrp="1"/>
          </p:cNvSpPr>
          <p:nvPr>
            <p:ph sz="quarter" idx="25"/>
          </p:nvPr>
        </p:nvSpPr>
        <p:spPr>
          <a:xfrm>
            <a:off x="7238999" y="3581400"/>
            <a:ext cx="753291" cy="381000"/>
          </a:xfrm>
        </p:spPr>
        <p:txBody>
          <a:bodyPr/>
          <a:lstStyle/>
          <a:p>
            <a:r>
              <a:rPr lang="en-US" sz="2000" b="1" dirty="0">
                <a:latin typeface="+mn-lt"/>
              </a:rPr>
              <a:t>True</a:t>
            </a:r>
          </a:p>
        </p:txBody>
      </p:sp>
      <p:sp>
        <p:nvSpPr>
          <p:cNvPr id="7" name="Content Placeholder 6"/>
          <p:cNvSpPr>
            <a:spLocks noGrp="1"/>
          </p:cNvSpPr>
          <p:nvPr>
            <p:ph sz="quarter" idx="22"/>
          </p:nvPr>
        </p:nvSpPr>
        <p:spPr>
          <a:xfrm>
            <a:off x="304800" y="4191000"/>
            <a:ext cx="6807200" cy="381000"/>
          </a:xfrm>
        </p:spPr>
        <p:txBody>
          <a:bodyPr>
            <a:normAutofit fontScale="92500" lnSpcReduction="20000"/>
          </a:bodyPr>
          <a:lstStyle/>
          <a:p>
            <a:pPr marL="402336" indent="-402336">
              <a:lnSpc>
                <a:spcPct val="120000"/>
              </a:lnSpc>
              <a:spcBef>
                <a:spcPts val="1200"/>
              </a:spcBef>
              <a:buClr>
                <a:schemeClr val="accent2"/>
              </a:buClr>
              <a:buSzTx/>
              <a:buFont typeface="+mj-lt"/>
              <a:buAutoNum type="arabicPeriod" startAt="3"/>
            </a:pPr>
            <a:r>
              <a:rPr lang="en-US" sz="2000" dirty="0">
                <a:latin typeface="+mn-lt"/>
                <a:cs typeface="Times New Roman" panose="02020603050405020304" pitchFamily="18" charset="0"/>
              </a:rPr>
              <a:t>Sales revenue less cost of goods sold equals gross profit.</a:t>
            </a:r>
          </a:p>
        </p:txBody>
      </p:sp>
      <p:sp>
        <p:nvSpPr>
          <p:cNvPr id="10" name="Content Placeholder 9"/>
          <p:cNvSpPr>
            <a:spLocks noGrp="1"/>
          </p:cNvSpPr>
          <p:nvPr>
            <p:ph sz="quarter" idx="27"/>
          </p:nvPr>
        </p:nvSpPr>
        <p:spPr>
          <a:xfrm>
            <a:off x="7239000" y="4267200"/>
            <a:ext cx="1066800" cy="381000"/>
          </a:xfrm>
        </p:spPr>
        <p:txBody>
          <a:bodyPr/>
          <a:lstStyle/>
          <a:p>
            <a:r>
              <a:rPr lang="en-US" sz="2000" b="1" dirty="0">
                <a:latin typeface="+mn-lt"/>
              </a:rPr>
              <a:t>True</a:t>
            </a:r>
          </a:p>
        </p:txBody>
      </p:sp>
      <p:sp>
        <p:nvSpPr>
          <p:cNvPr id="24" name="Content Placeholder 23"/>
          <p:cNvSpPr>
            <a:spLocks noGrp="1"/>
          </p:cNvSpPr>
          <p:nvPr>
            <p:ph sz="quarter" idx="23"/>
          </p:nvPr>
        </p:nvSpPr>
        <p:spPr>
          <a:xfrm>
            <a:off x="304801" y="4876800"/>
            <a:ext cx="6807200" cy="685800"/>
          </a:xfrm>
        </p:spPr>
        <p:txBody>
          <a:bodyPr/>
          <a:lstStyle/>
          <a:p>
            <a:pPr marL="402336" indent="-402336">
              <a:buClr>
                <a:schemeClr val="accent2"/>
              </a:buClr>
              <a:buFont typeface="+mj-lt"/>
              <a:buAutoNum type="arabicPeriod" startAt="4"/>
            </a:pPr>
            <a:r>
              <a:rPr lang="en-US" sz="2000" dirty="0">
                <a:latin typeface="+mn-lt"/>
                <a:cs typeface="Times New Roman" panose="02020603050405020304" pitchFamily="18" charset="0"/>
              </a:rPr>
              <a:t>Ending inventory plus the cost of goods purchased equals cost of goods available for sale.</a:t>
            </a:r>
            <a:endParaRPr lang="en-US" altLang="en-US" sz="2000" dirty="0">
              <a:latin typeface="+mn-lt"/>
              <a:cs typeface="Times New Roman" panose="02020603050405020304" pitchFamily="18" charset="0"/>
            </a:endParaRPr>
          </a:p>
        </p:txBody>
      </p:sp>
      <p:sp>
        <p:nvSpPr>
          <p:cNvPr id="9" name="Content Placeholder 8"/>
          <p:cNvSpPr>
            <a:spLocks noGrp="1"/>
          </p:cNvSpPr>
          <p:nvPr>
            <p:ph sz="quarter" idx="26"/>
          </p:nvPr>
        </p:nvSpPr>
        <p:spPr>
          <a:xfrm>
            <a:off x="7278256" y="5221583"/>
            <a:ext cx="762000" cy="354873"/>
          </a:xfrm>
        </p:spPr>
        <p:txBody>
          <a:bodyPr>
            <a:normAutofit lnSpcReduction="10000"/>
          </a:bodyPr>
          <a:lstStyle/>
          <a:p>
            <a:r>
              <a:rPr lang="en-US" sz="2000" b="1" dirty="0">
                <a:latin typeface="+mn-lt"/>
              </a:rPr>
              <a:t>False</a:t>
            </a:r>
          </a:p>
        </p:txBody>
      </p:sp>
      <p:sp>
        <p:nvSpPr>
          <p:cNvPr id="13"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1</a:t>
            </a:r>
          </a:p>
        </p:txBody>
      </p:sp>
      <p:sp>
        <p:nvSpPr>
          <p:cNvPr id="4" name="Slide Number Placeholder 3"/>
          <p:cNvSpPr>
            <a:spLocks noGrp="1"/>
          </p:cNvSpPr>
          <p:nvPr>
            <p:ph type="sldNum" sz="quarter" idx="10"/>
          </p:nvPr>
        </p:nvSpPr>
        <p:spPr/>
        <p:txBody>
          <a:bodyPr/>
          <a:lstStyle/>
          <a:p>
            <a:fld id="{67B19427-F580-D146-B60E-4CADEE75497F}" type="slidenum">
              <a:rPr lang="en-US" smtClean="0">
                <a:latin typeface="+mn-lt"/>
              </a:rPr>
              <a:pPr/>
              <a:t>7</a:t>
            </a:fld>
            <a:endParaRPr lang="en-US" dirty="0">
              <a:latin typeface="+mn-lt"/>
            </a:endParaRPr>
          </a:p>
        </p:txBody>
      </p:sp>
      <p:sp>
        <p:nvSpPr>
          <p:cNvPr id="5" name="Footer Placeholder 4"/>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3973069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8" grpId="0" build="p"/>
      <p:bldP spid="10" grpId="0" build="p"/>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b="1" dirty="0">
                <a:latin typeface="+mn-lt"/>
                <a:cs typeface="Times New Roman" panose="02020603050405020304" pitchFamily="18" charset="0"/>
              </a:rPr>
              <a:t>Recording Purchases of Merchandise</a:t>
            </a:r>
            <a:endParaRPr lang="en-US" dirty="0">
              <a:latin typeface="+mn-lt"/>
              <a:cs typeface="Times New Roman" panose="02020603050405020304" pitchFamily="18" charset="0"/>
            </a:endParaRPr>
          </a:p>
        </p:txBody>
      </p:sp>
      <p:sp>
        <p:nvSpPr>
          <p:cNvPr id="3" name="Content Placeholder 2"/>
          <p:cNvSpPr>
            <a:spLocks noGrp="1"/>
          </p:cNvSpPr>
          <p:nvPr>
            <p:ph sz="quarter" idx="16"/>
          </p:nvPr>
        </p:nvSpPr>
        <p:spPr>
          <a:xfrm>
            <a:off x="304800" y="1600200"/>
            <a:ext cx="3429000" cy="3016250"/>
          </a:xfrm>
        </p:spPr>
        <p:txBody>
          <a:bodyPr>
            <a:normAutofit lnSpcReduction="10000"/>
          </a:bodyPr>
          <a:lstStyle/>
          <a:p>
            <a:r>
              <a:rPr lang="en-US" altLang="en-US" sz="2400" b="1" dirty="0">
                <a:latin typeface="+mn-lt"/>
                <a:cs typeface="Times New Roman" panose="02020603050405020304" pitchFamily="18" charset="0"/>
              </a:rPr>
              <a:t>Illustration: </a:t>
            </a:r>
            <a:r>
              <a:rPr lang="en-US" altLang="en-US" sz="2400" dirty="0">
                <a:latin typeface="+mn-lt"/>
                <a:cs typeface="Times New Roman" panose="02020603050405020304" pitchFamily="18" charset="0"/>
              </a:rPr>
              <a:t>Sauk Stereo (the buyer) uses as a purchase invoice the sales invoice prepared by PW Audio Supply, Inc. (the seller). </a:t>
            </a:r>
            <a:r>
              <a:rPr lang="en-US" altLang="en-US" sz="2400" b="1" dirty="0">
                <a:latin typeface="+mn-lt"/>
                <a:cs typeface="Times New Roman" panose="02020603050405020304" pitchFamily="18" charset="0"/>
              </a:rPr>
              <a:t>Prepare the journal entry</a:t>
            </a:r>
            <a:r>
              <a:rPr lang="en-US" altLang="en-US" sz="2400" dirty="0">
                <a:latin typeface="+mn-lt"/>
                <a:cs typeface="Times New Roman" panose="02020603050405020304" pitchFamily="18" charset="0"/>
              </a:rPr>
              <a:t> for Sauk Stereo for the invoice from PW Audio Supply.</a:t>
            </a:r>
            <a:endParaRPr lang="en-US" dirty="0">
              <a:latin typeface="+mn-lt"/>
              <a:cs typeface="Times New Roman" panose="02020603050405020304" pitchFamily="18" charset="0"/>
            </a:endParaRPr>
          </a:p>
        </p:txBody>
      </p:sp>
      <p:pic>
        <p:nvPicPr>
          <p:cNvPr id="11" name="Content Placeholder 10" descr="Illustration of a sales invoice of PW Audio Supply, Incorporated used as purchase invoice by Sauk Stereo. This invoice clearly details the invoice number, the name and address of the company goods are sold to, the date, terms, catalog no, description of items sold, quantity, price and total amount."/>
          <p:cNvPicPr>
            <a:picLocks noGrp="1" noChangeAspect="1"/>
          </p:cNvPicPr>
          <p:nvPr>
            <p:ph sz="quarter" idx="18"/>
          </p:nvPr>
        </p:nvPicPr>
        <p:blipFill>
          <a:blip r:embed="rId3"/>
          <a:stretch>
            <a:fillRect/>
          </a:stretch>
        </p:blipFill>
        <p:spPr>
          <a:xfrm>
            <a:off x="4837287" y="1641030"/>
            <a:ext cx="3577188" cy="3728530"/>
          </a:xfrm>
          <a:prstGeom prst="rect">
            <a:avLst/>
          </a:prstGeom>
        </p:spPr>
      </p:pic>
      <p:sp>
        <p:nvSpPr>
          <p:cNvPr id="4" name="Content Placeholder 3"/>
          <p:cNvSpPr>
            <a:spLocks noGrp="1"/>
          </p:cNvSpPr>
          <p:nvPr>
            <p:ph sz="quarter" idx="17"/>
          </p:nvPr>
        </p:nvSpPr>
        <p:spPr>
          <a:xfrm>
            <a:off x="375920" y="5450840"/>
            <a:ext cx="914400" cy="381000"/>
          </a:xfrm>
        </p:spPr>
        <p:txBody>
          <a:bodyPr>
            <a:normAutofit lnSpcReduction="10000"/>
          </a:bodyPr>
          <a:lstStyle/>
          <a:p>
            <a:pPr>
              <a:spcBef>
                <a:spcPct val="50000"/>
              </a:spcBef>
            </a:pPr>
            <a:r>
              <a:rPr lang="en-US" altLang="en-US" sz="2200" dirty="0">
                <a:latin typeface="+mn-lt"/>
                <a:cs typeface="Times New Roman" panose="02020603050405020304" pitchFamily="18" charset="0"/>
              </a:rPr>
              <a:t>May 4</a:t>
            </a:r>
          </a:p>
        </p:txBody>
      </p:sp>
      <p:sp>
        <p:nvSpPr>
          <p:cNvPr id="7" name="Content Placeholder 6"/>
          <p:cNvSpPr>
            <a:spLocks noGrp="1"/>
          </p:cNvSpPr>
          <p:nvPr>
            <p:ph sz="quarter" idx="19"/>
          </p:nvPr>
        </p:nvSpPr>
        <p:spPr>
          <a:xfrm>
            <a:off x="1447800" y="5441950"/>
            <a:ext cx="1981200" cy="368300"/>
          </a:xfrm>
        </p:spPr>
        <p:txBody>
          <a:bodyPr>
            <a:normAutofit lnSpcReduction="10000"/>
          </a:bodyPr>
          <a:lstStyle/>
          <a:p>
            <a:r>
              <a:rPr lang="en-US" altLang="en-US" sz="2200" dirty="0">
                <a:latin typeface="+mn-lt"/>
                <a:cs typeface="Times New Roman" panose="02020603050405020304" pitchFamily="18" charset="0"/>
              </a:rPr>
              <a:t>Inventory</a:t>
            </a:r>
            <a:endParaRPr lang="en-US" sz="2200" dirty="0">
              <a:latin typeface="+mn-lt"/>
              <a:cs typeface="Times New Roman" panose="02020603050405020304" pitchFamily="18" charset="0"/>
            </a:endParaRPr>
          </a:p>
        </p:txBody>
      </p:sp>
      <p:sp>
        <p:nvSpPr>
          <p:cNvPr id="14" name="Content Placeholder 13"/>
          <p:cNvSpPr>
            <a:spLocks noGrp="1"/>
          </p:cNvSpPr>
          <p:nvPr>
            <p:ph sz="quarter" idx="20"/>
          </p:nvPr>
        </p:nvSpPr>
        <p:spPr>
          <a:xfrm>
            <a:off x="5867400" y="5461000"/>
            <a:ext cx="1143000" cy="349250"/>
          </a:xfrm>
        </p:spPr>
        <p:txBody>
          <a:bodyPr>
            <a:normAutofit fontScale="92500" lnSpcReduction="10000"/>
          </a:bodyPr>
          <a:lstStyle/>
          <a:p>
            <a:r>
              <a:rPr lang="en-US" altLang="en-US" sz="2200" dirty="0">
                <a:latin typeface="+mn-lt"/>
                <a:cs typeface="Times New Roman" panose="02020603050405020304" pitchFamily="18" charset="0"/>
              </a:rPr>
              <a:t>3,800</a:t>
            </a:r>
            <a:endParaRPr lang="en-US" sz="2200" dirty="0">
              <a:latin typeface="+mn-lt"/>
              <a:cs typeface="Times New Roman" panose="02020603050405020304" pitchFamily="18" charset="0"/>
            </a:endParaRPr>
          </a:p>
        </p:txBody>
      </p:sp>
      <p:sp>
        <p:nvSpPr>
          <p:cNvPr id="16" name="Content Placeholder 15"/>
          <p:cNvSpPr>
            <a:spLocks noGrp="1"/>
          </p:cNvSpPr>
          <p:nvPr>
            <p:ph sz="quarter" idx="22"/>
          </p:nvPr>
        </p:nvSpPr>
        <p:spPr>
          <a:xfrm>
            <a:off x="2133600" y="5867400"/>
            <a:ext cx="3124200" cy="377190"/>
          </a:xfrm>
        </p:spPr>
        <p:txBody>
          <a:bodyPr>
            <a:normAutofit lnSpcReduction="10000"/>
          </a:bodyPr>
          <a:lstStyle/>
          <a:p>
            <a:r>
              <a:rPr lang="en-US" altLang="en-US" sz="2200" dirty="0">
                <a:latin typeface="+mn-lt"/>
                <a:cs typeface="Times New Roman" panose="02020603050405020304" pitchFamily="18" charset="0"/>
              </a:rPr>
              <a:t>Accounts Payable</a:t>
            </a:r>
            <a:endParaRPr lang="en-US" sz="2200" dirty="0">
              <a:latin typeface="+mn-lt"/>
              <a:cs typeface="Times New Roman" panose="02020603050405020304" pitchFamily="18" charset="0"/>
            </a:endParaRPr>
          </a:p>
        </p:txBody>
      </p:sp>
      <p:sp>
        <p:nvSpPr>
          <p:cNvPr id="17" name="Content Placeholder 16"/>
          <p:cNvSpPr>
            <a:spLocks noGrp="1"/>
          </p:cNvSpPr>
          <p:nvPr>
            <p:ph sz="quarter" idx="23"/>
          </p:nvPr>
        </p:nvSpPr>
        <p:spPr>
          <a:xfrm>
            <a:off x="6959600" y="5791200"/>
            <a:ext cx="1143000" cy="412750"/>
          </a:xfrm>
        </p:spPr>
        <p:txBody>
          <a:bodyPr/>
          <a:lstStyle/>
          <a:p>
            <a:r>
              <a:rPr lang="en-US" altLang="en-US" sz="2200" dirty="0">
                <a:latin typeface="+mn-lt"/>
                <a:cs typeface="Times New Roman" panose="02020603050405020304" pitchFamily="18" charset="0"/>
              </a:rPr>
              <a:t>3,800</a:t>
            </a:r>
            <a:endParaRPr lang="en-US" sz="2200" dirty="0">
              <a:latin typeface="+mn-lt"/>
              <a:cs typeface="Times New Roman" panose="02020603050405020304" pitchFamily="18" charset="0"/>
            </a:endParaRPr>
          </a:p>
        </p:txBody>
      </p:sp>
      <p:sp>
        <p:nvSpPr>
          <p:cNvPr id="12"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2</a:t>
            </a:r>
          </a:p>
        </p:txBody>
      </p:sp>
      <p:sp>
        <p:nvSpPr>
          <p:cNvPr id="5" name="Slide Number Placeholder 4"/>
          <p:cNvSpPr>
            <a:spLocks noGrp="1"/>
          </p:cNvSpPr>
          <p:nvPr>
            <p:ph type="sldNum" sz="quarter" idx="10"/>
          </p:nvPr>
        </p:nvSpPr>
        <p:spPr/>
        <p:txBody>
          <a:bodyPr/>
          <a:lstStyle/>
          <a:p>
            <a:fld id="{67B19427-F580-D146-B60E-4CADEE75497F}" type="slidenum">
              <a:rPr lang="en-US" smtClean="0">
                <a:latin typeface="+mn-lt"/>
              </a:rPr>
              <a:pPr/>
              <a:t>8</a:t>
            </a:fld>
            <a:endParaRPr lang="en-US" dirty="0">
              <a:latin typeface="+mn-lt"/>
            </a:endParaRPr>
          </a:p>
        </p:txBody>
      </p:sp>
      <p:sp>
        <p:nvSpPr>
          <p:cNvPr id="6" name="Footer Placeholder 5"/>
          <p:cNvSpPr>
            <a:spLocks noGrp="1"/>
          </p:cNvSpPr>
          <p:nvPr>
            <p:ph type="ftr" sz="quarter" idx="11"/>
          </p:nvPr>
        </p:nvSpPr>
        <p:spPr/>
        <p:txBody>
          <a:bodyPr/>
          <a:lstStyle/>
          <a:p>
            <a:r>
              <a:rPr lang="en-US">
                <a:latin typeface="+mn-lt"/>
              </a:rPr>
              <a:t>Copyright ©2017 John Wiley &amp; Sons, Inc. </a:t>
            </a:r>
            <a:endParaRPr lang="en-US" dirty="0">
              <a:latin typeface="+mn-lt"/>
            </a:endParaRPr>
          </a:p>
        </p:txBody>
      </p:sp>
    </p:spTree>
    <p:extLst>
      <p:ext uri="{BB962C8B-B14F-4D97-AF65-F5344CB8AC3E}">
        <p14:creationId xmlns:p14="http://schemas.microsoft.com/office/powerpoint/2010/main" val="3764938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14" grpId="0" build="p"/>
      <p:bldP spid="16" grpId="0" build="p"/>
      <p:bldP spid="1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610600" cy="1143000"/>
          </a:xfrm>
        </p:spPr>
        <p:txBody>
          <a:bodyPr>
            <a:noAutofit/>
          </a:bodyPr>
          <a:lstStyle/>
          <a:p>
            <a:r>
              <a:rPr lang="en-US" altLang="en-US" b="1" dirty="0">
                <a:latin typeface="+mn-lt"/>
                <a:cs typeface="Times New Roman" panose="02020603050405020304" pitchFamily="18" charset="0"/>
              </a:rPr>
              <a:t>Freight Costs</a:t>
            </a:r>
            <a:br>
              <a:rPr lang="en-US" altLang="en-US" b="1" dirty="0">
                <a:latin typeface="+mn-lt"/>
                <a:cs typeface="Times New Roman" panose="02020603050405020304" pitchFamily="18" charset="0"/>
              </a:rPr>
            </a:br>
            <a:r>
              <a:rPr lang="en-US" altLang="en-US" sz="2800" b="1" dirty="0">
                <a:latin typeface="+mn-lt"/>
                <a:cs typeface="Times New Roman" panose="02020603050405020304" pitchFamily="18" charset="0"/>
              </a:rPr>
              <a:t>Illustration</a:t>
            </a:r>
            <a:endParaRPr lang="en-US" sz="2800" dirty="0">
              <a:latin typeface="+mn-lt"/>
              <a:cs typeface="Times New Roman" panose="02020603050405020304" pitchFamily="18" charset="0"/>
            </a:endParaRPr>
          </a:p>
        </p:txBody>
      </p:sp>
      <p:sp>
        <p:nvSpPr>
          <p:cNvPr id="3" name="Content Placeholder 2"/>
          <p:cNvSpPr>
            <a:spLocks noGrp="1"/>
          </p:cNvSpPr>
          <p:nvPr>
            <p:ph sz="quarter" idx="16"/>
          </p:nvPr>
        </p:nvSpPr>
        <p:spPr>
          <a:xfrm>
            <a:off x="304800" y="1676400"/>
            <a:ext cx="8534400" cy="838200"/>
          </a:xfrm>
        </p:spPr>
        <p:txBody>
          <a:bodyPr/>
          <a:lstStyle/>
          <a:p>
            <a:r>
              <a:rPr lang="en-US" altLang="en-US" sz="2000" dirty="0">
                <a:latin typeface="+mn-lt"/>
                <a:cs typeface="Times New Roman" panose="02020603050405020304" pitchFamily="18" charset="0"/>
              </a:rPr>
              <a:t>Assume upon delivery of the goods on May 6, </a:t>
            </a:r>
            <a:r>
              <a:rPr lang="en-US" altLang="en-US" sz="2000" b="1" dirty="0">
                <a:latin typeface="+mn-lt"/>
                <a:cs typeface="Times New Roman" panose="02020603050405020304" pitchFamily="18" charset="0"/>
              </a:rPr>
              <a:t>Sauk Stereo pays</a:t>
            </a:r>
            <a:r>
              <a:rPr lang="en-US" altLang="en-US" sz="2000" dirty="0">
                <a:latin typeface="+mn-lt"/>
                <a:cs typeface="Times New Roman" panose="02020603050405020304" pitchFamily="18" charset="0"/>
              </a:rPr>
              <a:t> Public Freight Company $150 for </a:t>
            </a:r>
            <a:r>
              <a:rPr lang="en-US" altLang="en-US" sz="2000" b="1" dirty="0">
                <a:latin typeface="+mn-lt"/>
                <a:cs typeface="Times New Roman" panose="02020603050405020304" pitchFamily="18" charset="0"/>
              </a:rPr>
              <a:t>freight charges</a:t>
            </a:r>
            <a:r>
              <a:rPr lang="en-US" altLang="en-US" sz="2000" dirty="0">
                <a:latin typeface="+mn-lt"/>
                <a:cs typeface="Times New Roman" panose="02020603050405020304" pitchFamily="18" charset="0"/>
              </a:rPr>
              <a:t>, the entry on Sauk Stereo’s books is:</a:t>
            </a:r>
          </a:p>
        </p:txBody>
      </p:sp>
      <p:sp>
        <p:nvSpPr>
          <p:cNvPr id="4" name="Content Placeholder 3"/>
          <p:cNvSpPr>
            <a:spLocks noGrp="1"/>
          </p:cNvSpPr>
          <p:nvPr>
            <p:ph sz="quarter" idx="18"/>
          </p:nvPr>
        </p:nvSpPr>
        <p:spPr>
          <a:xfrm>
            <a:off x="381000" y="2854960"/>
            <a:ext cx="1143000" cy="381000"/>
          </a:xfrm>
        </p:spPr>
        <p:txBody>
          <a:bodyPr>
            <a:normAutofit lnSpcReduction="10000"/>
          </a:bodyPr>
          <a:lstStyle/>
          <a:p>
            <a:r>
              <a:rPr lang="en-US" altLang="en-US" sz="2200" dirty="0">
                <a:solidFill>
                  <a:srgbClr val="000000"/>
                </a:solidFill>
                <a:latin typeface="+mn-lt"/>
                <a:cs typeface="Times New Roman" panose="02020603050405020304" pitchFamily="18" charset="0"/>
              </a:rPr>
              <a:t>May 6</a:t>
            </a:r>
            <a:endParaRPr lang="en-IN" sz="2200" dirty="0">
              <a:latin typeface="+mn-lt"/>
              <a:cs typeface="Times New Roman" panose="02020603050405020304" pitchFamily="18" charset="0"/>
            </a:endParaRPr>
          </a:p>
        </p:txBody>
      </p:sp>
      <p:sp>
        <p:nvSpPr>
          <p:cNvPr id="23" name="Content Placeholder 22"/>
          <p:cNvSpPr>
            <a:spLocks noGrp="1"/>
          </p:cNvSpPr>
          <p:nvPr>
            <p:ph sz="quarter" idx="20"/>
          </p:nvPr>
        </p:nvSpPr>
        <p:spPr>
          <a:xfrm>
            <a:off x="2057400" y="2853265"/>
            <a:ext cx="1371600" cy="347135"/>
          </a:xfrm>
        </p:spPr>
        <p:txBody>
          <a:bodyPr>
            <a:normAutofit fontScale="92500" lnSpcReduction="10000"/>
          </a:bodyPr>
          <a:lstStyle/>
          <a:p>
            <a:r>
              <a:rPr lang="en-US" altLang="en-US" sz="2200" dirty="0">
                <a:latin typeface="+mn-lt"/>
                <a:cs typeface="Times New Roman" panose="02020603050405020304" pitchFamily="18" charset="0"/>
              </a:rPr>
              <a:t>Inventory</a:t>
            </a:r>
            <a:endParaRPr lang="en-IN" sz="2200" dirty="0">
              <a:latin typeface="+mn-lt"/>
              <a:cs typeface="Times New Roman" panose="02020603050405020304" pitchFamily="18" charset="0"/>
            </a:endParaRPr>
          </a:p>
        </p:txBody>
      </p:sp>
      <p:sp>
        <p:nvSpPr>
          <p:cNvPr id="24" name="Content Placeholder 23"/>
          <p:cNvSpPr>
            <a:spLocks noGrp="1"/>
          </p:cNvSpPr>
          <p:nvPr>
            <p:ph sz="quarter" idx="21"/>
          </p:nvPr>
        </p:nvSpPr>
        <p:spPr>
          <a:xfrm>
            <a:off x="5562600" y="2819400"/>
            <a:ext cx="762000" cy="381000"/>
          </a:xfrm>
        </p:spPr>
        <p:txBody>
          <a:bodyPr>
            <a:normAutofit lnSpcReduction="10000"/>
          </a:bodyPr>
          <a:lstStyle/>
          <a:p>
            <a:r>
              <a:rPr lang="en-US" altLang="en-US" sz="2200" dirty="0">
                <a:solidFill>
                  <a:srgbClr val="000000"/>
                </a:solidFill>
                <a:latin typeface="+mn-lt"/>
                <a:cs typeface="Times New Roman" panose="02020603050405020304" pitchFamily="18" charset="0"/>
              </a:rPr>
              <a:t>150</a:t>
            </a:r>
            <a:endParaRPr lang="en-US" sz="2200" dirty="0">
              <a:latin typeface="+mn-lt"/>
              <a:cs typeface="Times New Roman" panose="02020603050405020304" pitchFamily="18" charset="0"/>
            </a:endParaRPr>
          </a:p>
        </p:txBody>
      </p:sp>
      <p:sp>
        <p:nvSpPr>
          <p:cNvPr id="28" name="Content Placeholder 27"/>
          <p:cNvSpPr>
            <a:spLocks noGrp="1"/>
          </p:cNvSpPr>
          <p:nvPr>
            <p:ph sz="quarter" idx="25"/>
          </p:nvPr>
        </p:nvSpPr>
        <p:spPr>
          <a:xfrm>
            <a:off x="2514600" y="3429000"/>
            <a:ext cx="838200" cy="381000"/>
          </a:xfrm>
        </p:spPr>
        <p:txBody>
          <a:bodyPr>
            <a:normAutofit lnSpcReduction="10000"/>
          </a:bodyPr>
          <a:lstStyle/>
          <a:p>
            <a:r>
              <a:rPr lang="en-US" altLang="en-US" sz="2200" dirty="0">
                <a:latin typeface="+mn-lt"/>
                <a:cs typeface="Times New Roman" panose="02020603050405020304" pitchFamily="18" charset="0"/>
              </a:rPr>
              <a:t>Cash</a:t>
            </a:r>
            <a:endParaRPr lang="en-US" sz="2200" dirty="0">
              <a:latin typeface="+mn-lt"/>
              <a:cs typeface="Times New Roman" panose="02020603050405020304" pitchFamily="18" charset="0"/>
            </a:endParaRPr>
          </a:p>
        </p:txBody>
      </p:sp>
      <p:sp>
        <p:nvSpPr>
          <p:cNvPr id="25" name="Content Placeholder 24"/>
          <p:cNvSpPr>
            <a:spLocks noGrp="1"/>
          </p:cNvSpPr>
          <p:nvPr>
            <p:ph sz="quarter" idx="22"/>
          </p:nvPr>
        </p:nvSpPr>
        <p:spPr>
          <a:xfrm>
            <a:off x="6324600" y="3429000"/>
            <a:ext cx="762000" cy="381000"/>
          </a:xfrm>
        </p:spPr>
        <p:txBody>
          <a:bodyPr>
            <a:normAutofit lnSpcReduction="10000"/>
          </a:bodyPr>
          <a:lstStyle/>
          <a:p>
            <a:r>
              <a:rPr lang="en-US" altLang="en-US" sz="2200" dirty="0">
                <a:solidFill>
                  <a:srgbClr val="000000"/>
                </a:solidFill>
                <a:latin typeface="+mn-lt"/>
                <a:cs typeface="Times New Roman" panose="02020603050405020304" pitchFamily="18" charset="0"/>
              </a:rPr>
              <a:t>150</a:t>
            </a:r>
            <a:endParaRPr lang="en-US" sz="2200" dirty="0">
              <a:latin typeface="+mn-lt"/>
              <a:cs typeface="Times New Roman" panose="02020603050405020304" pitchFamily="18" charset="0"/>
            </a:endParaRPr>
          </a:p>
        </p:txBody>
      </p:sp>
      <p:sp>
        <p:nvSpPr>
          <p:cNvPr id="8" name="Content Placeholder 7"/>
          <p:cNvSpPr>
            <a:spLocks noGrp="1"/>
          </p:cNvSpPr>
          <p:nvPr>
            <p:ph sz="quarter" idx="19"/>
          </p:nvPr>
        </p:nvSpPr>
        <p:spPr>
          <a:xfrm>
            <a:off x="304800" y="4114800"/>
            <a:ext cx="8534400" cy="838200"/>
          </a:xfrm>
        </p:spPr>
        <p:txBody>
          <a:bodyPr>
            <a:normAutofit lnSpcReduction="10000"/>
          </a:bodyPr>
          <a:lstStyle/>
          <a:p>
            <a:r>
              <a:rPr lang="en-US" altLang="en-US" sz="2000" dirty="0">
                <a:solidFill>
                  <a:srgbClr val="000000"/>
                </a:solidFill>
                <a:latin typeface="+mn-lt"/>
                <a:cs typeface="Times New Roman" panose="02020603050405020304" pitchFamily="18" charset="0"/>
              </a:rPr>
              <a:t>Assume the freight terms on the invoice in Illustration 5-6 had required </a:t>
            </a:r>
            <a:r>
              <a:rPr lang="en-US" altLang="en-US" sz="2000" b="1" dirty="0">
                <a:solidFill>
                  <a:srgbClr val="000000"/>
                </a:solidFill>
                <a:latin typeface="+mn-lt"/>
                <a:cs typeface="Times New Roman" panose="02020603050405020304" pitchFamily="18" charset="0"/>
              </a:rPr>
              <a:t>PW Audio Supply to pay the freight charges</a:t>
            </a:r>
            <a:r>
              <a:rPr lang="en-US" altLang="en-US" sz="2000" dirty="0">
                <a:solidFill>
                  <a:srgbClr val="000000"/>
                </a:solidFill>
                <a:latin typeface="+mn-lt"/>
                <a:cs typeface="Times New Roman" panose="02020603050405020304" pitchFamily="18" charset="0"/>
              </a:rPr>
              <a:t>, the entry by PW Audio Supply would have been:</a:t>
            </a:r>
          </a:p>
        </p:txBody>
      </p:sp>
      <p:sp>
        <p:nvSpPr>
          <p:cNvPr id="16" name="Content Placeholder 3"/>
          <p:cNvSpPr>
            <a:spLocks noGrp="1"/>
          </p:cNvSpPr>
          <p:nvPr>
            <p:ph sz="quarter" idx="17"/>
          </p:nvPr>
        </p:nvSpPr>
        <p:spPr>
          <a:xfrm>
            <a:off x="411480" y="5181600"/>
            <a:ext cx="990600" cy="304800"/>
          </a:xfrm>
        </p:spPr>
        <p:txBody>
          <a:bodyPr>
            <a:normAutofit fontScale="77500" lnSpcReduction="20000"/>
          </a:bodyPr>
          <a:lstStyle/>
          <a:p>
            <a:r>
              <a:rPr lang="en-US" altLang="en-US" sz="2200" dirty="0">
                <a:solidFill>
                  <a:srgbClr val="000000"/>
                </a:solidFill>
                <a:latin typeface="+mn-lt"/>
                <a:cs typeface="Times New Roman" panose="02020603050405020304" pitchFamily="18" charset="0"/>
              </a:rPr>
              <a:t>May 4</a:t>
            </a:r>
            <a:endParaRPr lang="en-IN" sz="2200" dirty="0">
              <a:latin typeface="+mn-lt"/>
              <a:cs typeface="Times New Roman" panose="02020603050405020304" pitchFamily="18" charset="0"/>
            </a:endParaRPr>
          </a:p>
        </p:txBody>
      </p:sp>
      <p:sp>
        <p:nvSpPr>
          <p:cNvPr id="30" name="Content Placeholder 29"/>
          <p:cNvSpPr>
            <a:spLocks noGrp="1"/>
          </p:cNvSpPr>
          <p:nvPr>
            <p:ph sz="quarter" idx="27"/>
          </p:nvPr>
        </p:nvSpPr>
        <p:spPr>
          <a:xfrm>
            <a:off x="2057400" y="5181600"/>
            <a:ext cx="1600200" cy="381000"/>
          </a:xfrm>
        </p:spPr>
        <p:txBody>
          <a:bodyPr>
            <a:normAutofit lnSpcReduction="10000"/>
          </a:bodyPr>
          <a:lstStyle/>
          <a:p>
            <a:r>
              <a:rPr lang="en-US" altLang="en-US" sz="2200" dirty="0">
                <a:latin typeface="+mn-lt"/>
                <a:cs typeface="Times New Roman" panose="02020603050405020304" pitchFamily="18" charset="0"/>
              </a:rPr>
              <a:t>Freight-Out</a:t>
            </a:r>
            <a:endParaRPr lang="en-US" sz="2200" dirty="0">
              <a:latin typeface="+mn-lt"/>
              <a:cs typeface="Times New Roman" panose="02020603050405020304" pitchFamily="18" charset="0"/>
            </a:endParaRPr>
          </a:p>
        </p:txBody>
      </p:sp>
      <p:sp>
        <p:nvSpPr>
          <p:cNvPr id="26" name="Content Placeholder 25"/>
          <p:cNvSpPr>
            <a:spLocks noGrp="1"/>
          </p:cNvSpPr>
          <p:nvPr>
            <p:ph sz="quarter" idx="23"/>
          </p:nvPr>
        </p:nvSpPr>
        <p:spPr>
          <a:xfrm>
            <a:off x="5630091" y="5181600"/>
            <a:ext cx="609600" cy="381000"/>
          </a:xfrm>
        </p:spPr>
        <p:txBody>
          <a:bodyPr>
            <a:normAutofit lnSpcReduction="10000"/>
          </a:bodyPr>
          <a:lstStyle/>
          <a:p>
            <a:r>
              <a:rPr lang="en-US" altLang="en-US" sz="2200" dirty="0">
                <a:solidFill>
                  <a:srgbClr val="000000"/>
                </a:solidFill>
                <a:latin typeface="+mn-lt"/>
                <a:cs typeface="Times New Roman" panose="02020603050405020304" pitchFamily="18" charset="0"/>
              </a:rPr>
              <a:t>150</a:t>
            </a:r>
            <a:endParaRPr lang="en-US" sz="2200" dirty="0">
              <a:latin typeface="+mn-lt"/>
              <a:cs typeface="Times New Roman" panose="02020603050405020304" pitchFamily="18" charset="0"/>
            </a:endParaRPr>
          </a:p>
        </p:txBody>
      </p:sp>
      <p:sp>
        <p:nvSpPr>
          <p:cNvPr id="29" name="Content Placeholder 28"/>
          <p:cNvSpPr>
            <a:spLocks noGrp="1"/>
          </p:cNvSpPr>
          <p:nvPr>
            <p:ph sz="quarter" idx="26"/>
          </p:nvPr>
        </p:nvSpPr>
        <p:spPr>
          <a:xfrm>
            <a:off x="2590800" y="5715000"/>
            <a:ext cx="838200" cy="381000"/>
          </a:xfrm>
        </p:spPr>
        <p:txBody>
          <a:bodyPr>
            <a:normAutofit lnSpcReduction="10000"/>
          </a:bodyPr>
          <a:lstStyle/>
          <a:p>
            <a:r>
              <a:rPr lang="en-US" altLang="en-US" sz="2200" dirty="0">
                <a:latin typeface="+mn-lt"/>
                <a:cs typeface="Times New Roman" panose="02020603050405020304" pitchFamily="18" charset="0"/>
              </a:rPr>
              <a:t>Cash</a:t>
            </a:r>
            <a:endParaRPr lang="en-US" sz="2200" dirty="0">
              <a:latin typeface="+mn-lt"/>
              <a:cs typeface="Times New Roman" panose="02020603050405020304" pitchFamily="18" charset="0"/>
            </a:endParaRPr>
          </a:p>
        </p:txBody>
      </p:sp>
      <p:sp>
        <p:nvSpPr>
          <p:cNvPr id="27" name="Content Placeholder 26"/>
          <p:cNvSpPr>
            <a:spLocks noGrp="1"/>
          </p:cNvSpPr>
          <p:nvPr>
            <p:ph sz="quarter" idx="24"/>
          </p:nvPr>
        </p:nvSpPr>
        <p:spPr>
          <a:xfrm>
            <a:off x="6400800" y="5715000"/>
            <a:ext cx="609600" cy="381000"/>
          </a:xfrm>
        </p:spPr>
        <p:txBody>
          <a:bodyPr>
            <a:normAutofit lnSpcReduction="10000"/>
          </a:bodyPr>
          <a:lstStyle/>
          <a:p>
            <a:r>
              <a:rPr lang="en-US" altLang="en-US" sz="2200" dirty="0">
                <a:solidFill>
                  <a:srgbClr val="000000"/>
                </a:solidFill>
                <a:latin typeface="+mn-lt"/>
                <a:cs typeface="Times New Roman" panose="02020603050405020304" pitchFamily="18" charset="0"/>
              </a:rPr>
              <a:t>150</a:t>
            </a:r>
            <a:endParaRPr lang="en-US" sz="2200" dirty="0">
              <a:latin typeface="+mn-lt"/>
              <a:cs typeface="Times New Roman" panose="02020603050405020304" pitchFamily="18" charset="0"/>
            </a:endParaRPr>
          </a:p>
        </p:txBody>
      </p:sp>
      <p:sp>
        <p:nvSpPr>
          <p:cNvPr id="17" name="Content Placeholder 5"/>
          <p:cNvSpPr>
            <a:spLocks noGrp="1"/>
          </p:cNvSpPr>
          <p:nvPr>
            <p:ph sz="quarter" idx="4294967295"/>
          </p:nvPr>
        </p:nvSpPr>
        <p:spPr>
          <a:xfrm>
            <a:off x="304800" y="6477000"/>
            <a:ext cx="609600" cy="304800"/>
          </a:xfrm>
          <a:prstGeom prst="rect">
            <a:avLst/>
          </a:prstGeom>
        </p:spPr>
        <p:txBody>
          <a:bodyPr/>
          <a:lstStyle/>
          <a:p>
            <a:pPr marL="0" indent="0">
              <a:buNone/>
            </a:pPr>
            <a:r>
              <a:rPr lang="en-IN" sz="1200" dirty="0"/>
              <a:t>L</a:t>
            </a:r>
            <a:r>
              <a:rPr lang="en-IN" sz="100" dirty="0"/>
              <a:t> </a:t>
            </a:r>
            <a:r>
              <a:rPr lang="en-IN" sz="1200" dirty="0"/>
              <a:t>O 2</a:t>
            </a:r>
          </a:p>
        </p:txBody>
      </p:sp>
      <p:sp>
        <p:nvSpPr>
          <p:cNvPr id="5" name="Slide Number Placeholder 4"/>
          <p:cNvSpPr>
            <a:spLocks noGrp="1"/>
          </p:cNvSpPr>
          <p:nvPr>
            <p:ph type="sldNum" sz="quarter" idx="10"/>
          </p:nvPr>
        </p:nvSpPr>
        <p:spPr/>
        <p:txBody>
          <a:bodyPr/>
          <a:lstStyle/>
          <a:p>
            <a:fld id="{67B19427-F580-D146-B60E-4CADEE75497F}" type="slidenum">
              <a:rPr lang="en-US" smtClean="0">
                <a:latin typeface="+mn-lt"/>
                <a:cs typeface="Times New Roman" panose="02020603050405020304" pitchFamily="18" charset="0"/>
              </a:rPr>
              <a:pPr/>
              <a:t>9</a:t>
            </a:fld>
            <a:endParaRPr lang="en-US" dirty="0">
              <a:latin typeface="+mn-lt"/>
              <a:cs typeface="Times New Roman" panose="02020603050405020304" pitchFamily="18" charset="0"/>
            </a:endParaRPr>
          </a:p>
        </p:txBody>
      </p:sp>
      <p:sp>
        <p:nvSpPr>
          <p:cNvPr id="6" name="Footer Placeholder 5"/>
          <p:cNvSpPr>
            <a:spLocks noGrp="1"/>
          </p:cNvSpPr>
          <p:nvPr>
            <p:ph type="ftr" sz="quarter" idx="11"/>
          </p:nvPr>
        </p:nvSpPr>
        <p:spPr/>
        <p:txBody>
          <a:bodyPr/>
          <a:lstStyle/>
          <a:p>
            <a:r>
              <a:rPr lang="en-US">
                <a:latin typeface="+mn-lt"/>
                <a:cs typeface="Times New Roman" panose="02020603050405020304" pitchFamily="18" charset="0"/>
              </a:rPr>
              <a:t>Copyright ©2017 John Wiley &amp; Sons, Inc. </a:t>
            </a:r>
            <a:endParaRPr lang="en-US" dirty="0">
              <a:latin typeface="+mn-lt"/>
              <a:cs typeface="Times New Roman" panose="02020603050405020304" pitchFamily="18" charset="0"/>
            </a:endParaRPr>
          </a:p>
        </p:txBody>
      </p:sp>
    </p:spTree>
    <p:extLst>
      <p:ext uri="{BB962C8B-B14F-4D97-AF65-F5344CB8AC3E}">
        <p14:creationId xmlns:p14="http://schemas.microsoft.com/office/powerpoint/2010/main" val="608574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8">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9">
                                            <p:txEl>
                                              <p:pRg st="0" end="0"/>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uild="p"/>
      <p:bldP spid="24" grpId="0" build="p"/>
      <p:bldP spid="28" grpId="0" build="p"/>
      <p:bldP spid="25" grpId="0" build="p"/>
      <p:bldP spid="30" grpId="0" build="p"/>
      <p:bldP spid="26" grpId="0" build="p"/>
      <p:bldP spid="29" grpId="0" build="p"/>
      <p:bldP spid="27" grpId="0" build="p"/>
    </p:bldLst>
  </p:timing>
</p:sld>
</file>

<file path=ppt/theme/theme1.xml><?xml version="1.0" encoding="utf-8"?>
<a:theme xmlns:a="http://schemas.openxmlformats.org/drawingml/2006/main" name="Standard">
  <a:themeElements>
    <a:clrScheme name="Standard Accessibility Color Palette">
      <a:dk1>
        <a:srgbClr val="231F20"/>
      </a:dk1>
      <a:lt1>
        <a:srgbClr val="FFFFFF"/>
      </a:lt1>
      <a:dk2>
        <a:srgbClr val="043C5D"/>
      </a:dk2>
      <a:lt2>
        <a:srgbClr val="F1F2F2"/>
      </a:lt2>
      <a:accent1>
        <a:srgbClr val="007787"/>
      </a:accent1>
      <a:accent2>
        <a:srgbClr val="B11116"/>
      </a:accent2>
      <a:accent3>
        <a:srgbClr val="776D3C"/>
      </a:accent3>
      <a:accent4>
        <a:srgbClr val="043C5D"/>
      </a:accent4>
      <a:accent5>
        <a:srgbClr val="547890"/>
      </a:accent5>
      <a:accent6>
        <a:srgbClr val="404140"/>
      </a:accent6>
      <a:hlink>
        <a:srgbClr val="06749C"/>
      </a:hlink>
      <a:folHlink>
        <a:srgbClr val="5C416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ndard" id="{CF489570-C43B-7446-AB1E-8F4EEAE9CABF}" vid="{044E3E64-447D-1547-BB2E-4CF9530CD2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E39A3ED730EF40BC95659DEDC34250" ma:contentTypeVersion="4" ma:contentTypeDescription="Create a new document." ma:contentTypeScope="" ma:versionID="55c21b26b38a2e5eda09c360d2b383bd">
  <xsd:schema xmlns:xsd="http://www.w3.org/2001/XMLSchema" xmlns:xs="http://www.w3.org/2001/XMLSchema" xmlns:p="http://schemas.microsoft.com/office/2006/metadata/properties" xmlns:ns2="2e108766-8a5d-4dd6-bf2d-0e83b2e3ea10" targetNamespace="http://schemas.microsoft.com/office/2006/metadata/properties" ma:root="true" ma:fieldsID="0c6c5f1ded74aa6c3610d832ab4079c8" ns2:_="">
    <xsd:import namespace="2e108766-8a5d-4dd6-bf2d-0e83b2e3ea10"/>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108766-8a5d-4dd6-bf2d-0e83b2e3ea10"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90D7690-8DD2-45F0-A2E2-0E64B2417A96}">
  <ds:schemaRefs>
    <ds:schemaRef ds:uri="http://schemas.microsoft.com/sharepoint/v3/contenttype/forms"/>
  </ds:schemaRefs>
</ds:datastoreItem>
</file>

<file path=customXml/itemProps2.xml><?xml version="1.0" encoding="utf-8"?>
<ds:datastoreItem xmlns:ds="http://schemas.openxmlformats.org/officeDocument/2006/customXml" ds:itemID="{D1DCDF22-63DF-461B-841C-9C587D5199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108766-8a5d-4dd6-bf2d-0e83b2e3ea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1C0144-7B49-4E64-B4B3-2C8D002E6E5C}">
  <ds:schemaRefs>
    <ds:schemaRef ds:uri="http://schemas.microsoft.com/office/infopath/2007/PartnerControls"/>
    <ds:schemaRef ds:uri="http://schemas.microsoft.com/office/2006/documentManagement/types"/>
    <ds:schemaRef ds:uri="http://purl.org/dc/elements/1.1/"/>
    <ds:schemaRef ds:uri="2e108766-8a5d-4dd6-bf2d-0e83b2e3ea10"/>
    <ds:schemaRef ds:uri="http://purl.org/dc/terms/"/>
    <ds:schemaRef ds:uri="http://schemas.microsoft.com/office/2006/metadata/properties"/>
    <ds:schemaRef ds:uri="http://www.w3.org/XML/1998/namespace"/>
    <ds:schemaRef ds:uri="http://purl.org/dc/dcmitype/"/>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3284</TotalTime>
  <Words>1001</Words>
  <Application>Microsoft Office PowerPoint</Application>
  <PresentationFormat>On-screen Show (4:3)</PresentationFormat>
  <Paragraphs>147</Paragraphs>
  <Slides>16</Slides>
  <Notes>2</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16</vt:i4>
      </vt:variant>
    </vt:vector>
  </HeadingPairs>
  <TitlesOfParts>
    <vt:vector size="27" baseType="lpstr">
      <vt:lpstr>Aptos</vt:lpstr>
      <vt:lpstr>Aptos Display</vt:lpstr>
      <vt:lpstr>Arial</vt:lpstr>
      <vt:lpstr>Calibri</vt:lpstr>
      <vt:lpstr>Calibri Light</vt:lpstr>
      <vt:lpstr>Source Sans Pro</vt:lpstr>
      <vt:lpstr>STIX</vt:lpstr>
      <vt:lpstr>Times New Roman</vt:lpstr>
      <vt:lpstr>Standard</vt:lpstr>
      <vt:lpstr>Office Theme</vt:lpstr>
      <vt:lpstr>Equation</vt:lpstr>
      <vt:lpstr>PowerPoint Presentation</vt:lpstr>
      <vt:lpstr>Accounting for Merchandising Operations</vt:lpstr>
      <vt:lpstr>Operating Cycles</vt:lpstr>
      <vt:lpstr>Merchandising Operations</vt:lpstr>
      <vt:lpstr>Flow of Costs Perpetual System </vt:lpstr>
      <vt:lpstr>Flow of Costs Advantages of the Perpetual System</vt:lpstr>
      <vt:lpstr>Do It! 1: Merchandising Operations and Inventory Systems</vt:lpstr>
      <vt:lpstr>Recording Purchases of Merchandise</vt:lpstr>
      <vt:lpstr>Freight Costs Illustration</vt:lpstr>
      <vt:lpstr>Purchase Returns and Allowances Answer</vt:lpstr>
      <vt:lpstr>Purchase Discounts Credit Terms </vt:lpstr>
      <vt:lpstr>Purchase Discounts Illustration</vt:lpstr>
      <vt:lpstr>Purchase Discounts Illustration Continued </vt:lpstr>
      <vt:lpstr>Purchase Discounts To take or not? </vt:lpstr>
      <vt:lpstr>Summary of Purchasing Transactions </vt:lpstr>
      <vt:lpstr>Sales Discount Illustration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Lai, Wendy</dc:creator>
  <cp:lastModifiedBy>Farhad Alkake</cp:lastModifiedBy>
  <cp:revision>180</cp:revision>
  <dcterms:created xsi:type="dcterms:W3CDTF">2018-08-23T13:01:59Z</dcterms:created>
  <dcterms:modified xsi:type="dcterms:W3CDTF">2026-02-04T11:37:26Z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0x01010070E39A3ED730EF40BC95659DEDC34250</vt:lpwstr>
  </property>
</Properties>
</file>