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9"/>
  </p:notesMasterIdLst>
  <p:sldIdLst>
    <p:sldId id="256" r:id="rId2"/>
    <p:sldId id="258" r:id="rId3"/>
    <p:sldId id="259" r:id="rId4"/>
    <p:sldId id="319" r:id="rId5"/>
    <p:sldId id="260" r:id="rId6"/>
    <p:sldId id="261" r:id="rId7"/>
    <p:sldId id="262" r:id="rId8"/>
    <p:sldId id="263" r:id="rId9"/>
    <p:sldId id="264" r:id="rId10"/>
    <p:sldId id="265" r:id="rId11"/>
    <p:sldId id="320" r:id="rId12"/>
    <p:sldId id="266" r:id="rId13"/>
    <p:sldId id="321" r:id="rId14"/>
    <p:sldId id="267" r:id="rId15"/>
    <p:sldId id="268" r:id="rId16"/>
    <p:sldId id="269" r:id="rId17"/>
    <p:sldId id="270" r:id="rId18"/>
    <p:sldId id="271" r:id="rId19"/>
    <p:sldId id="272" r:id="rId20"/>
    <p:sldId id="273" r:id="rId21"/>
    <p:sldId id="274" r:id="rId22"/>
    <p:sldId id="322" r:id="rId23"/>
    <p:sldId id="275" r:id="rId24"/>
    <p:sldId id="276" r:id="rId25"/>
    <p:sldId id="277" r:id="rId26"/>
    <p:sldId id="288" r:id="rId27"/>
    <p:sldId id="318" r:id="rId28"/>
  </p:sldIdLst>
  <p:sldSz cx="9144000" cy="5143500" type="screen16x9"/>
  <p:notesSz cx="6858000" cy="9144000"/>
  <p:embeddedFontLst>
    <p:embeddedFont>
      <p:font typeface="Arima" panose="020B0604020202020204" charset="0"/>
      <p:regular r:id="rId30"/>
      <p:bold r:id="rId31"/>
    </p:embeddedFont>
    <p:embeddedFont>
      <p:font typeface="Barlow" panose="00000500000000000000" pitchFamily="2" charset="0"/>
      <p:regular r:id="rId32"/>
      <p:bold r:id="rId33"/>
      <p:italic r:id="rId34"/>
      <p:boldItalic r:id="rId35"/>
    </p:embeddedFont>
    <p:embeddedFont>
      <p:font typeface="Oswald Bold" panose="020B060402020202020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258A49-53E6-4415-8DD7-3076AAB55A84}">
  <a:tblStyle styleId="{06258A49-53E6-4415-8DD7-3076AAB55A8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455">
            <a:off x="2307136" y="3667531"/>
            <a:ext cx="4529400" cy="4263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719850" y="1049363"/>
            <a:ext cx="7704300" cy="261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5200"/>
              <a:buNone/>
              <a:defRPr sz="6000" b="1">
                <a:latin typeface="Arima"/>
                <a:ea typeface="Arima"/>
                <a:cs typeface="Arima"/>
                <a:sym typeface="Arima"/>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1" name="Google Shape;11;p2"/>
          <p:cNvGrpSpPr/>
          <p:nvPr/>
        </p:nvGrpSpPr>
        <p:grpSpPr>
          <a:xfrm>
            <a:off x="-12" y="5"/>
            <a:ext cx="9144012" cy="5203793"/>
            <a:chOff x="-12" y="5"/>
            <a:chExt cx="9144012" cy="5203793"/>
          </a:xfrm>
        </p:grpSpPr>
        <p:sp>
          <p:nvSpPr>
            <p:cNvPr id="12" name="Google Shape;12;p2"/>
            <p:cNvSpPr/>
            <p:nvPr/>
          </p:nvSpPr>
          <p:spPr>
            <a:xfrm>
              <a:off x="7589141" y="4360718"/>
              <a:ext cx="186673" cy="386357"/>
            </a:xfrm>
            <a:custGeom>
              <a:avLst/>
              <a:gdLst/>
              <a:ahLst/>
              <a:cxnLst/>
              <a:rect l="l" t="t" r="r" b="b"/>
              <a:pathLst>
                <a:path w="6442" h="13333" extrusionOk="0">
                  <a:moveTo>
                    <a:pt x="3221" y="1"/>
                  </a:moveTo>
                  <a:cubicBezTo>
                    <a:pt x="1442" y="1"/>
                    <a:pt x="0" y="1442"/>
                    <a:pt x="0" y="3221"/>
                  </a:cubicBezTo>
                  <a:lnTo>
                    <a:pt x="0" y="10112"/>
                  </a:lnTo>
                  <a:cubicBezTo>
                    <a:pt x="0" y="11890"/>
                    <a:pt x="1442" y="13332"/>
                    <a:pt x="3221" y="13332"/>
                  </a:cubicBezTo>
                  <a:cubicBezTo>
                    <a:pt x="4999" y="13332"/>
                    <a:pt x="6441" y="11890"/>
                    <a:pt x="6441" y="10112"/>
                  </a:cubicBezTo>
                  <a:lnTo>
                    <a:pt x="6441" y="3221"/>
                  </a:lnTo>
                  <a:cubicBezTo>
                    <a:pt x="6441" y="1442"/>
                    <a:pt x="4999" y="1"/>
                    <a:pt x="32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208904" y="75498"/>
              <a:ext cx="280068" cy="280068"/>
            </a:xfrm>
            <a:custGeom>
              <a:avLst/>
              <a:gdLst/>
              <a:ahLst/>
              <a:cxnLst/>
              <a:rect l="l" t="t" r="r" b="b"/>
              <a:pathLst>
                <a:path w="9665" h="9665" extrusionOk="0">
                  <a:moveTo>
                    <a:pt x="4832" y="1"/>
                  </a:moveTo>
                  <a:cubicBezTo>
                    <a:pt x="3550" y="1"/>
                    <a:pt x="2321" y="510"/>
                    <a:pt x="1415" y="1416"/>
                  </a:cubicBezTo>
                  <a:cubicBezTo>
                    <a:pt x="509" y="2323"/>
                    <a:pt x="0" y="3551"/>
                    <a:pt x="0" y="4833"/>
                  </a:cubicBezTo>
                  <a:cubicBezTo>
                    <a:pt x="0" y="6114"/>
                    <a:pt x="509" y="7344"/>
                    <a:pt x="1415" y="8249"/>
                  </a:cubicBezTo>
                  <a:cubicBezTo>
                    <a:pt x="2321" y="9156"/>
                    <a:pt x="3550" y="9665"/>
                    <a:pt x="4832" y="9665"/>
                  </a:cubicBezTo>
                  <a:cubicBezTo>
                    <a:pt x="6114" y="9665"/>
                    <a:pt x="7342" y="9156"/>
                    <a:pt x="8249" y="8249"/>
                  </a:cubicBezTo>
                  <a:cubicBezTo>
                    <a:pt x="9155" y="7344"/>
                    <a:pt x="9664" y="6114"/>
                    <a:pt x="9664" y="4833"/>
                  </a:cubicBezTo>
                  <a:cubicBezTo>
                    <a:pt x="9664" y="3551"/>
                    <a:pt x="9155" y="2323"/>
                    <a:pt x="8249" y="1416"/>
                  </a:cubicBezTo>
                  <a:cubicBezTo>
                    <a:pt x="7342" y="510"/>
                    <a:pt x="6114" y="1"/>
                    <a:pt x="4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50132" y="2542141"/>
              <a:ext cx="347730" cy="370217"/>
            </a:xfrm>
            <a:custGeom>
              <a:avLst/>
              <a:gdLst/>
              <a:ahLst/>
              <a:cxnLst/>
              <a:rect l="l" t="t" r="r" b="b"/>
              <a:pathLst>
                <a:path w="12000" h="12776" extrusionOk="0">
                  <a:moveTo>
                    <a:pt x="781" y="0"/>
                  </a:moveTo>
                  <a:cubicBezTo>
                    <a:pt x="350" y="0"/>
                    <a:pt x="0" y="350"/>
                    <a:pt x="0" y="781"/>
                  </a:cubicBezTo>
                  <a:cubicBezTo>
                    <a:pt x="0" y="1213"/>
                    <a:pt x="350" y="1563"/>
                    <a:pt x="781" y="1563"/>
                  </a:cubicBezTo>
                  <a:lnTo>
                    <a:pt x="7161" y="1563"/>
                  </a:lnTo>
                  <a:cubicBezTo>
                    <a:pt x="8968" y="1563"/>
                    <a:pt x="10440" y="3033"/>
                    <a:pt x="10440" y="4842"/>
                  </a:cubicBezTo>
                  <a:cubicBezTo>
                    <a:pt x="10440" y="6650"/>
                    <a:pt x="8968" y="8121"/>
                    <a:pt x="7161" y="8121"/>
                  </a:cubicBezTo>
                  <a:lnTo>
                    <a:pt x="2329" y="8121"/>
                  </a:lnTo>
                  <a:cubicBezTo>
                    <a:pt x="1045" y="8121"/>
                    <a:pt x="1" y="9165"/>
                    <a:pt x="1" y="10448"/>
                  </a:cubicBezTo>
                  <a:cubicBezTo>
                    <a:pt x="1" y="11730"/>
                    <a:pt x="1045" y="12775"/>
                    <a:pt x="2329" y="12775"/>
                  </a:cubicBezTo>
                  <a:lnTo>
                    <a:pt x="7161" y="12775"/>
                  </a:lnTo>
                  <a:cubicBezTo>
                    <a:pt x="7591" y="12775"/>
                    <a:pt x="7941" y="12425"/>
                    <a:pt x="7941" y="11994"/>
                  </a:cubicBezTo>
                  <a:cubicBezTo>
                    <a:pt x="7941" y="11563"/>
                    <a:pt x="7591" y="11213"/>
                    <a:pt x="7161" y="11213"/>
                  </a:cubicBezTo>
                  <a:lnTo>
                    <a:pt x="2329" y="11213"/>
                  </a:lnTo>
                  <a:cubicBezTo>
                    <a:pt x="1905" y="11213"/>
                    <a:pt x="1561" y="10868"/>
                    <a:pt x="1561" y="10446"/>
                  </a:cubicBezTo>
                  <a:cubicBezTo>
                    <a:pt x="1561" y="10023"/>
                    <a:pt x="1906" y="9680"/>
                    <a:pt x="2329" y="9680"/>
                  </a:cubicBezTo>
                  <a:lnTo>
                    <a:pt x="7161" y="9680"/>
                  </a:lnTo>
                  <a:cubicBezTo>
                    <a:pt x="9830" y="9680"/>
                    <a:pt x="12000" y="7509"/>
                    <a:pt x="12000" y="4840"/>
                  </a:cubicBezTo>
                  <a:cubicBezTo>
                    <a:pt x="12000" y="2172"/>
                    <a:pt x="9830" y="0"/>
                    <a:pt x="7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2" y="1970685"/>
              <a:ext cx="237123" cy="237123"/>
            </a:xfrm>
            <a:custGeom>
              <a:avLst/>
              <a:gdLst/>
              <a:ahLst/>
              <a:cxnLst/>
              <a:rect l="l" t="t" r="r" b="b"/>
              <a:pathLst>
                <a:path w="8183" h="8183" extrusionOk="0">
                  <a:moveTo>
                    <a:pt x="0" y="0"/>
                  </a:moveTo>
                  <a:lnTo>
                    <a:pt x="0" y="8183"/>
                  </a:lnTo>
                  <a:lnTo>
                    <a:pt x="4091" y="8183"/>
                  </a:lnTo>
                  <a:cubicBezTo>
                    <a:pt x="6350" y="8183"/>
                    <a:pt x="8182" y="6351"/>
                    <a:pt x="8182" y="4091"/>
                  </a:cubicBezTo>
                  <a:cubicBezTo>
                    <a:pt x="8182" y="1832"/>
                    <a:pt x="6351" y="0"/>
                    <a:pt x="4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691881" y="298970"/>
              <a:ext cx="401686" cy="241035"/>
            </a:xfrm>
            <a:custGeom>
              <a:avLst/>
              <a:gdLst/>
              <a:ahLst/>
              <a:cxnLst/>
              <a:rect l="l" t="t" r="r" b="b"/>
              <a:pathLst>
                <a:path w="13862" h="8318" extrusionOk="0">
                  <a:moveTo>
                    <a:pt x="6931" y="1"/>
                  </a:moveTo>
                  <a:cubicBezTo>
                    <a:pt x="3103" y="1"/>
                    <a:pt x="0" y="3103"/>
                    <a:pt x="0" y="6932"/>
                  </a:cubicBezTo>
                  <a:lnTo>
                    <a:pt x="0" y="8317"/>
                  </a:lnTo>
                  <a:lnTo>
                    <a:pt x="13861" y="8317"/>
                  </a:lnTo>
                  <a:lnTo>
                    <a:pt x="13861" y="6932"/>
                  </a:lnTo>
                  <a:cubicBezTo>
                    <a:pt x="13861" y="3103"/>
                    <a:pt x="10759" y="1"/>
                    <a:pt x="6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565332" y="341048"/>
              <a:ext cx="172213" cy="156884"/>
            </a:xfrm>
            <a:custGeom>
              <a:avLst/>
              <a:gdLst/>
              <a:ahLst/>
              <a:cxnLst/>
              <a:rect l="l" t="t" r="r" b="b"/>
              <a:pathLst>
                <a:path w="5943" h="5414" extrusionOk="0">
                  <a:moveTo>
                    <a:pt x="2972" y="0"/>
                  </a:moveTo>
                  <a:cubicBezTo>
                    <a:pt x="2279" y="0"/>
                    <a:pt x="1587" y="264"/>
                    <a:pt x="1058" y="793"/>
                  </a:cubicBezTo>
                  <a:cubicBezTo>
                    <a:pt x="1" y="1850"/>
                    <a:pt x="1" y="3563"/>
                    <a:pt x="1058" y="4620"/>
                  </a:cubicBezTo>
                  <a:cubicBezTo>
                    <a:pt x="1587" y="5149"/>
                    <a:pt x="2279" y="5413"/>
                    <a:pt x="2972" y="5413"/>
                  </a:cubicBezTo>
                  <a:cubicBezTo>
                    <a:pt x="3664" y="5413"/>
                    <a:pt x="4357" y="5149"/>
                    <a:pt x="4885" y="4620"/>
                  </a:cubicBezTo>
                  <a:cubicBezTo>
                    <a:pt x="5943" y="3563"/>
                    <a:pt x="5943" y="1850"/>
                    <a:pt x="4885" y="793"/>
                  </a:cubicBezTo>
                  <a:cubicBezTo>
                    <a:pt x="4357" y="264"/>
                    <a:pt x="3664" y="0"/>
                    <a:pt x="29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909919" y="5"/>
              <a:ext cx="9765" cy="1142409"/>
            </a:xfrm>
            <a:custGeom>
              <a:avLst/>
              <a:gdLst/>
              <a:ahLst/>
              <a:cxnLst/>
              <a:rect l="l" t="t" r="r" b="b"/>
              <a:pathLst>
                <a:path w="337" h="39424" extrusionOk="0">
                  <a:moveTo>
                    <a:pt x="1" y="1"/>
                  </a:moveTo>
                  <a:lnTo>
                    <a:pt x="1" y="39424"/>
                  </a:lnTo>
                  <a:lnTo>
                    <a:pt x="336" y="39424"/>
                  </a:lnTo>
                  <a:lnTo>
                    <a:pt x="3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31574" y="8"/>
              <a:ext cx="388414" cy="868832"/>
            </a:xfrm>
            <a:custGeom>
              <a:avLst/>
              <a:gdLst/>
              <a:ahLst/>
              <a:cxnLst/>
              <a:rect l="l" t="t" r="r" b="b"/>
              <a:pathLst>
                <a:path w="13404" h="29983" extrusionOk="0">
                  <a:moveTo>
                    <a:pt x="1" y="1"/>
                  </a:moveTo>
                  <a:lnTo>
                    <a:pt x="1" y="23281"/>
                  </a:lnTo>
                  <a:cubicBezTo>
                    <a:pt x="1" y="26981"/>
                    <a:pt x="3000" y="29982"/>
                    <a:pt x="6701" y="29982"/>
                  </a:cubicBezTo>
                  <a:cubicBezTo>
                    <a:pt x="10403" y="29982"/>
                    <a:pt x="13403" y="26983"/>
                    <a:pt x="13402" y="23281"/>
                  </a:cubicBezTo>
                  <a:lnTo>
                    <a:pt x="13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65489" y="540005"/>
              <a:ext cx="878511" cy="599139"/>
            </a:xfrm>
            <a:custGeom>
              <a:avLst/>
              <a:gdLst/>
              <a:ahLst/>
              <a:cxnLst/>
              <a:rect l="l" t="t" r="r" b="b"/>
              <a:pathLst>
                <a:path w="30317" h="20676" extrusionOk="0">
                  <a:moveTo>
                    <a:pt x="29981" y="336"/>
                  </a:moveTo>
                  <a:lnTo>
                    <a:pt x="29981" y="20339"/>
                  </a:lnTo>
                  <a:lnTo>
                    <a:pt x="10337" y="20339"/>
                  </a:lnTo>
                  <a:cubicBezTo>
                    <a:pt x="8988" y="20339"/>
                    <a:pt x="7677" y="20073"/>
                    <a:pt x="6445" y="19552"/>
                  </a:cubicBezTo>
                  <a:cubicBezTo>
                    <a:pt x="5253" y="19048"/>
                    <a:pt x="4184" y="18327"/>
                    <a:pt x="3266" y="17408"/>
                  </a:cubicBezTo>
                  <a:cubicBezTo>
                    <a:pt x="2347" y="16489"/>
                    <a:pt x="1626" y="15421"/>
                    <a:pt x="1122" y="14229"/>
                  </a:cubicBezTo>
                  <a:cubicBezTo>
                    <a:pt x="601" y="12998"/>
                    <a:pt x="336" y="11687"/>
                    <a:pt x="336" y="10337"/>
                  </a:cubicBezTo>
                  <a:cubicBezTo>
                    <a:pt x="336" y="8987"/>
                    <a:pt x="601" y="7677"/>
                    <a:pt x="1122" y="6444"/>
                  </a:cubicBezTo>
                  <a:cubicBezTo>
                    <a:pt x="1627" y="5254"/>
                    <a:pt x="2347" y="4184"/>
                    <a:pt x="3266" y="3266"/>
                  </a:cubicBezTo>
                  <a:cubicBezTo>
                    <a:pt x="4184" y="2348"/>
                    <a:pt x="5253" y="1626"/>
                    <a:pt x="6445" y="1122"/>
                  </a:cubicBezTo>
                  <a:cubicBezTo>
                    <a:pt x="7677" y="601"/>
                    <a:pt x="8988" y="336"/>
                    <a:pt x="10337" y="336"/>
                  </a:cubicBezTo>
                  <a:close/>
                  <a:moveTo>
                    <a:pt x="10337" y="1"/>
                  </a:moveTo>
                  <a:cubicBezTo>
                    <a:pt x="8941" y="1"/>
                    <a:pt x="7589" y="273"/>
                    <a:pt x="6313" y="812"/>
                  </a:cubicBezTo>
                  <a:cubicBezTo>
                    <a:pt x="5082" y="1333"/>
                    <a:pt x="3977" y="2077"/>
                    <a:pt x="3027" y="3027"/>
                  </a:cubicBezTo>
                  <a:cubicBezTo>
                    <a:pt x="2078" y="3977"/>
                    <a:pt x="1333" y="5082"/>
                    <a:pt x="812" y="6313"/>
                  </a:cubicBezTo>
                  <a:cubicBezTo>
                    <a:pt x="274" y="7588"/>
                    <a:pt x="1" y="8942"/>
                    <a:pt x="1" y="10337"/>
                  </a:cubicBezTo>
                  <a:cubicBezTo>
                    <a:pt x="1" y="11734"/>
                    <a:pt x="273" y="13086"/>
                    <a:pt x="812" y="14362"/>
                  </a:cubicBezTo>
                  <a:cubicBezTo>
                    <a:pt x="1333" y="15592"/>
                    <a:pt x="2077" y="16697"/>
                    <a:pt x="3027" y="17647"/>
                  </a:cubicBezTo>
                  <a:cubicBezTo>
                    <a:pt x="3977" y="18596"/>
                    <a:pt x="5082" y="19342"/>
                    <a:pt x="6313" y="19862"/>
                  </a:cubicBezTo>
                  <a:cubicBezTo>
                    <a:pt x="7589" y="20400"/>
                    <a:pt x="8942" y="20674"/>
                    <a:pt x="10337" y="20674"/>
                  </a:cubicBezTo>
                  <a:lnTo>
                    <a:pt x="10337" y="20675"/>
                  </a:lnTo>
                  <a:lnTo>
                    <a:pt x="30317" y="20675"/>
                  </a:lnTo>
                  <a:lnTo>
                    <a:pt x="303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231110" y="3904749"/>
              <a:ext cx="977788" cy="1238759"/>
              <a:chOff x="227223" y="1681074"/>
              <a:chExt cx="977788" cy="1238759"/>
            </a:xfrm>
          </p:grpSpPr>
          <p:sp>
            <p:nvSpPr>
              <p:cNvPr id="22" name="Google Shape;22;p2"/>
              <p:cNvSpPr/>
              <p:nvPr/>
            </p:nvSpPr>
            <p:spPr>
              <a:xfrm>
                <a:off x="283700" y="1737638"/>
                <a:ext cx="864805" cy="1168054"/>
              </a:xfrm>
              <a:custGeom>
                <a:avLst/>
                <a:gdLst/>
                <a:ahLst/>
                <a:cxnLst/>
                <a:rect l="l" t="t" r="r" b="b"/>
                <a:pathLst>
                  <a:path w="29844" h="40309" extrusionOk="0">
                    <a:moveTo>
                      <a:pt x="14922" y="0"/>
                    </a:moveTo>
                    <a:cubicBezTo>
                      <a:pt x="6694" y="0"/>
                      <a:pt x="0" y="6694"/>
                      <a:pt x="0" y="14921"/>
                    </a:cubicBezTo>
                    <a:lnTo>
                      <a:pt x="0" y="40308"/>
                    </a:lnTo>
                    <a:lnTo>
                      <a:pt x="976" y="40308"/>
                    </a:lnTo>
                    <a:lnTo>
                      <a:pt x="976" y="14921"/>
                    </a:lnTo>
                    <a:cubicBezTo>
                      <a:pt x="976" y="7232"/>
                      <a:pt x="7233" y="976"/>
                      <a:pt x="14923" y="976"/>
                    </a:cubicBezTo>
                    <a:cubicBezTo>
                      <a:pt x="22612" y="976"/>
                      <a:pt x="28868" y="7232"/>
                      <a:pt x="28868" y="14921"/>
                    </a:cubicBezTo>
                    <a:lnTo>
                      <a:pt x="28868" y="40308"/>
                    </a:lnTo>
                    <a:lnTo>
                      <a:pt x="29843" y="40308"/>
                    </a:lnTo>
                    <a:lnTo>
                      <a:pt x="29843" y="14921"/>
                    </a:lnTo>
                    <a:cubicBezTo>
                      <a:pt x="29843" y="6694"/>
                      <a:pt x="23149" y="0"/>
                      <a:pt x="149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27223" y="1681074"/>
                <a:ext cx="977788" cy="1238759"/>
              </a:xfrm>
              <a:custGeom>
                <a:avLst/>
                <a:gdLst/>
                <a:ahLst/>
                <a:cxnLst/>
                <a:rect l="l" t="t" r="r" b="b"/>
                <a:pathLst>
                  <a:path w="33743" h="42749" extrusionOk="0">
                    <a:moveTo>
                      <a:pt x="16871" y="976"/>
                    </a:moveTo>
                    <a:cubicBezTo>
                      <a:pt x="25637" y="976"/>
                      <a:pt x="32767" y="8108"/>
                      <a:pt x="32767" y="16873"/>
                    </a:cubicBezTo>
                    <a:lnTo>
                      <a:pt x="32767" y="41773"/>
                    </a:lnTo>
                    <a:lnTo>
                      <a:pt x="29841" y="41773"/>
                    </a:lnTo>
                    <a:lnTo>
                      <a:pt x="29841" y="16873"/>
                    </a:lnTo>
                    <a:cubicBezTo>
                      <a:pt x="29841" y="9721"/>
                      <a:pt x="24022" y="3903"/>
                      <a:pt x="16871" y="3903"/>
                    </a:cubicBezTo>
                    <a:cubicBezTo>
                      <a:pt x="9719" y="3903"/>
                      <a:pt x="3901" y="9721"/>
                      <a:pt x="3901" y="16873"/>
                    </a:cubicBezTo>
                    <a:lnTo>
                      <a:pt x="3901" y="41773"/>
                    </a:lnTo>
                    <a:lnTo>
                      <a:pt x="976" y="41773"/>
                    </a:lnTo>
                    <a:lnTo>
                      <a:pt x="976" y="16873"/>
                    </a:lnTo>
                    <a:cubicBezTo>
                      <a:pt x="976" y="8109"/>
                      <a:pt x="8104" y="976"/>
                      <a:pt x="16871" y="976"/>
                    </a:cubicBezTo>
                    <a:close/>
                    <a:moveTo>
                      <a:pt x="16872" y="1"/>
                    </a:moveTo>
                    <a:cubicBezTo>
                      <a:pt x="7567" y="1"/>
                      <a:pt x="0" y="7571"/>
                      <a:pt x="0" y="16873"/>
                    </a:cubicBezTo>
                    <a:lnTo>
                      <a:pt x="0" y="42746"/>
                    </a:lnTo>
                    <a:lnTo>
                      <a:pt x="4877" y="42746"/>
                    </a:lnTo>
                    <a:lnTo>
                      <a:pt x="4877" y="16873"/>
                    </a:lnTo>
                    <a:cubicBezTo>
                      <a:pt x="4877" y="10258"/>
                      <a:pt x="10256" y="4878"/>
                      <a:pt x="16870" y="4878"/>
                    </a:cubicBezTo>
                    <a:cubicBezTo>
                      <a:pt x="23485" y="4878"/>
                      <a:pt x="28865" y="10258"/>
                      <a:pt x="28865" y="16873"/>
                    </a:cubicBezTo>
                    <a:lnTo>
                      <a:pt x="28865" y="42748"/>
                    </a:lnTo>
                    <a:lnTo>
                      <a:pt x="33743" y="42748"/>
                    </a:lnTo>
                    <a:lnTo>
                      <a:pt x="33743" y="16873"/>
                    </a:lnTo>
                    <a:cubicBezTo>
                      <a:pt x="33743" y="7571"/>
                      <a:pt x="26176" y="1"/>
                      <a:pt x="16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a:off x="8419124" y="4145710"/>
              <a:ext cx="9765" cy="1011720"/>
            </a:xfrm>
            <a:custGeom>
              <a:avLst/>
              <a:gdLst/>
              <a:ahLst/>
              <a:cxnLst/>
              <a:rect l="l" t="t" r="r" b="b"/>
              <a:pathLst>
                <a:path w="337" h="34914" extrusionOk="0">
                  <a:moveTo>
                    <a:pt x="1" y="0"/>
                  </a:moveTo>
                  <a:lnTo>
                    <a:pt x="1" y="34914"/>
                  </a:lnTo>
                  <a:lnTo>
                    <a:pt x="336" y="34914"/>
                  </a:lnTo>
                  <a:lnTo>
                    <a:pt x="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567162" y="4666294"/>
              <a:ext cx="9331" cy="537504"/>
            </a:xfrm>
            <a:custGeom>
              <a:avLst/>
              <a:gdLst/>
              <a:ahLst/>
              <a:cxnLst/>
              <a:rect l="l" t="t" r="r" b="b"/>
              <a:pathLst>
                <a:path w="322" h="18549" extrusionOk="0">
                  <a:moveTo>
                    <a:pt x="1" y="1"/>
                  </a:moveTo>
                  <a:lnTo>
                    <a:pt x="1" y="18548"/>
                  </a:lnTo>
                  <a:lnTo>
                    <a:pt x="322" y="18548"/>
                  </a:lnTo>
                  <a:lnTo>
                    <a:pt x="3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9"/>
        <p:cNvGrpSpPr/>
        <p:nvPr/>
      </p:nvGrpSpPr>
      <p:grpSpPr>
        <a:xfrm>
          <a:off x="0" y="0"/>
          <a:ext cx="0" cy="0"/>
          <a:chOff x="0" y="0"/>
          <a:chExt cx="0" cy="0"/>
        </a:xfrm>
      </p:grpSpPr>
      <p:sp>
        <p:nvSpPr>
          <p:cNvPr id="130" name="Google Shape;130;p8"/>
          <p:cNvSpPr txBox="1">
            <a:spLocks noGrp="1"/>
          </p:cNvSpPr>
          <p:nvPr>
            <p:ph type="title"/>
          </p:nvPr>
        </p:nvSpPr>
        <p:spPr>
          <a:xfrm>
            <a:off x="1506000" y="1134600"/>
            <a:ext cx="6132000" cy="2874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grpSp>
        <p:nvGrpSpPr>
          <p:cNvPr id="131" name="Google Shape;131;p8"/>
          <p:cNvGrpSpPr/>
          <p:nvPr/>
        </p:nvGrpSpPr>
        <p:grpSpPr>
          <a:xfrm>
            <a:off x="199320" y="5"/>
            <a:ext cx="8944691" cy="5143500"/>
            <a:chOff x="199320" y="5"/>
            <a:chExt cx="8944691" cy="5143500"/>
          </a:xfrm>
        </p:grpSpPr>
        <p:sp>
          <p:nvSpPr>
            <p:cNvPr id="132" name="Google Shape;132;p8"/>
            <p:cNvSpPr/>
            <p:nvPr/>
          </p:nvSpPr>
          <p:spPr>
            <a:xfrm>
              <a:off x="5254794" y="52170"/>
              <a:ext cx="358973" cy="431823"/>
            </a:xfrm>
            <a:custGeom>
              <a:avLst/>
              <a:gdLst/>
              <a:ahLst/>
              <a:cxnLst/>
              <a:rect l="l" t="t" r="r" b="b"/>
              <a:pathLst>
                <a:path w="12388" h="14902" extrusionOk="0">
                  <a:moveTo>
                    <a:pt x="5035" y="0"/>
                  </a:moveTo>
                  <a:cubicBezTo>
                    <a:pt x="4605" y="0"/>
                    <a:pt x="4255" y="350"/>
                    <a:pt x="4255" y="782"/>
                  </a:cubicBezTo>
                  <a:cubicBezTo>
                    <a:pt x="4255" y="3344"/>
                    <a:pt x="6339" y="5428"/>
                    <a:pt x="8901" y="5428"/>
                  </a:cubicBezTo>
                  <a:lnTo>
                    <a:pt x="10253" y="5428"/>
                  </a:lnTo>
                  <a:cubicBezTo>
                    <a:pt x="10569" y="5428"/>
                    <a:pt x="10827" y="5684"/>
                    <a:pt x="10827" y="6001"/>
                  </a:cubicBezTo>
                  <a:cubicBezTo>
                    <a:pt x="10827" y="6317"/>
                    <a:pt x="10569" y="6574"/>
                    <a:pt x="10253" y="6574"/>
                  </a:cubicBezTo>
                  <a:lnTo>
                    <a:pt x="4164" y="6574"/>
                  </a:lnTo>
                  <a:cubicBezTo>
                    <a:pt x="1869" y="6574"/>
                    <a:pt x="1" y="8441"/>
                    <a:pt x="1" y="10737"/>
                  </a:cubicBezTo>
                  <a:cubicBezTo>
                    <a:pt x="1" y="13033"/>
                    <a:pt x="1869" y="14901"/>
                    <a:pt x="4164" y="14901"/>
                  </a:cubicBezTo>
                  <a:lnTo>
                    <a:pt x="8660" y="14901"/>
                  </a:lnTo>
                  <a:cubicBezTo>
                    <a:pt x="9092" y="14901"/>
                    <a:pt x="9442" y="14551"/>
                    <a:pt x="9443" y="14118"/>
                  </a:cubicBezTo>
                  <a:cubicBezTo>
                    <a:pt x="9443" y="13687"/>
                    <a:pt x="9093" y="13338"/>
                    <a:pt x="8662" y="13338"/>
                  </a:cubicBezTo>
                  <a:lnTo>
                    <a:pt x="4166" y="13338"/>
                  </a:lnTo>
                  <a:cubicBezTo>
                    <a:pt x="2731" y="13338"/>
                    <a:pt x="1564" y="12171"/>
                    <a:pt x="1564" y="10736"/>
                  </a:cubicBezTo>
                  <a:cubicBezTo>
                    <a:pt x="1564" y="9301"/>
                    <a:pt x="2731" y="8134"/>
                    <a:pt x="4166" y="8134"/>
                  </a:cubicBezTo>
                  <a:lnTo>
                    <a:pt x="10255" y="8134"/>
                  </a:lnTo>
                  <a:cubicBezTo>
                    <a:pt x="11431" y="8134"/>
                    <a:pt x="12388" y="7178"/>
                    <a:pt x="12388" y="6001"/>
                  </a:cubicBezTo>
                  <a:cubicBezTo>
                    <a:pt x="12388" y="4824"/>
                    <a:pt x="11432" y="3867"/>
                    <a:pt x="10255" y="3867"/>
                  </a:cubicBezTo>
                  <a:lnTo>
                    <a:pt x="8902" y="3867"/>
                  </a:lnTo>
                  <a:cubicBezTo>
                    <a:pt x="7199" y="3867"/>
                    <a:pt x="5816" y="2482"/>
                    <a:pt x="5816" y="782"/>
                  </a:cubicBezTo>
                  <a:cubicBezTo>
                    <a:pt x="5816" y="350"/>
                    <a:pt x="5467" y="0"/>
                    <a:pt x="50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199320" y="4098966"/>
              <a:ext cx="347730" cy="370217"/>
            </a:xfrm>
            <a:custGeom>
              <a:avLst/>
              <a:gdLst/>
              <a:ahLst/>
              <a:cxnLst/>
              <a:rect l="l" t="t" r="r" b="b"/>
              <a:pathLst>
                <a:path w="12000" h="12776" extrusionOk="0">
                  <a:moveTo>
                    <a:pt x="781" y="0"/>
                  </a:moveTo>
                  <a:cubicBezTo>
                    <a:pt x="350" y="0"/>
                    <a:pt x="0" y="350"/>
                    <a:pt x="0" y="781"/>
                  </a:cubicBezTo>
                  <a:cubicBezTo>
                    <a:pt x="0" y="1213"/>
                    <a:pt x="350" y="1563"/>
                    <a:pt x="781" y="1563"/>
                  </a:cubicBezTo>
                  <a:lnTo>
                    <a:pt x="7161" y="1563"/>
                  </a:lnTo>
                  <a:cubicBezTo>
                    <a:pt x="8968" y="1563"/>
                    <a:pt x="10440" y="3033"/>
                    <a:pt x="10440" y="4842"/>
                  </a:cubicBezTo>
                  <a:cubicBezTo>
                    <a:pt x="10440" y="6650"/>
                    <a:pt x="8968" y="8121"/>
                    <a:pt x="7161" y="8121"/>
                  </a:cubicBezTo>
                  <a:lnTo>
                    <a:pt x="2329" y="8121"/>
                  </a:lnTo>
                  <a:cubicBezTo>
                    <a:pt x="1045" y="8121"/>
                    <a:pt x="1" y="9165"/>
                    <a:pt x="1" y="10448"/>
                  </a:cubicBezTo>
                  <a:cubicBezTo>
                    <a:pt x="1" y="11730"/>
                    <a:pt x="1045" y="12775"/>
                    <a:pt x="2329" y="12775"/>
                  </a:cubicBezTo>
                  <a:lnTo>
                    <a:pt x="7161" y="12775"/>
                  </a:lnTo>
                  <a:cubicBezTo>
                    <a:pt x="7591" y="12775"/>
                    <a:pt x="7941" y="12425"/>
                    <a:pt x="7941" y="11994"/>
                  </a:cubicBezTo>
                  <a:cubicBezTo>
                    <a:pt x="7941" y="11563"/>
                    <a:pt x="7591" y="11213"/>
                    <a:pt x="7161" y="11213"/>
                  </a:cubicBezTo>
                  <a:lnTo>
                    <a:pt x="2329" y="11213"/>
                  </a:lnTo>
                  <a:cubicBezTo>
                    <a:pt x="1905" y="11213"/>
                    <a:pt x="1561" y="10868"/>
                    <a:pt x="1561" y="10446"/>
                  </a:cubicBezTo>
                  <a:cubicBezTo>
                    <a:pt x="1561" y="10023"/>
                    <a:pt x="1906" y="9680"/>
                    <a:pt x="2329" y="9680"/>
                  </a:cubicBezTo>
                  <a:lnTo>
                    <a:pt x="7161" y="9680"/>
                  </a:lnTo>
                  <a:cubicBezTo>
                    <a:pt x="9830" y="9680"/>
                    <a:pt x="12000" y="7509"/>
                    <a:pt x="12000" y="4840"/>
                  </a:cubicBezTo>
                  <a:cubicBezTo>
                    <a:pt x="12000" y="2172"/>
                    <a:pt x="9830" y="0"/>
                    <a:pt x="7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flipH="1">
              <a:off x="8906888" y="3457635"/>
              <a:ext cx="237123" cy="237123"/>
            </a:xfrm>
            <a:custGeom>
              <a:avLst/>
              <a:gdLst/>
              <a:ahLst/>
              <a:cxnLst/>
              <a:rect l="l" t="t" r="r" b="b"/>
              <a:pathLst>
                <a:path w="8183" h="8183" extrusionOk="0">
                  <a:moveTo>
                    <a:pt x="0" y="0"/>
                  </a:moveTo>
                  <a:lnTo>
                    <a:pt x="0" y="8183"/>
                  </a:lnTo>
                  <a:lnTo>
                    <a:pt x="4091" y="8183"/>
                  </a:lnTo>
                  <a:cubicBezTo>
                    <a:pt x="6350" y="8183"/>
                    <a:pt x="8182" y="6351"/>
                    <a:pt x="8182" y="4091"/>
                  </a:cubicBezTo>
                  <a:cubicBezTo>
                    <a:pt x="8182" y="1832"/>
                    <a:pt x="6351" y="0"/>
                    <a:pt x="4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a:off x="331657" y="690098"/>
              <a:ext cx="172213" cy="156884"/>
            </a:xfrm>
            <a:custGeom>
              <a:avLst/>
              <a:gdLst/>
              <a:ahLst/>
              <a:cxnLst/>
              <a:rect l="l" t="t" r="r" b="b"/>
              <a:pathLst>
                <a:path w="5943" h="5414" extrusionOk="0">
                  <a:moveTo>
                    <a:pt x="2972" y="0"/>
                  </a:moveTo>
                  <a:cubicBezTo>
                    <a:pt x="2279" y="0"/>
                    <a:pt x="1587" y="264"/>
                    <a:pt x="1058" y="793"/>
                  </a:cubicBezTo>
                  <a:cubicBezTo>
                    <a:pt x="1" y="1850"/>
                    <a:pt x="1" y="3563"/>
                    <a:pt x="1058" y="4620"/>
                  </a:cubicBezTo>
                  <a:cubicBezTo>
                    <a:pt x="1587" y="5149"/>
                    <a:pt x="2279" y="5413"/>
                    <a:pt x="2972" y="5413"/>
                  </a:cubicBezTo>
                  <a:cubicBezTo>
                    <a:pt x="3664" y="5413"/>
                    <a:pt x="4357" y="5149"/>
                    <a:pt x="4885" y="4620"/>
                  </a:cubicBezTo>
                  <a:cubicBezTo>
                    <a:pt x="5943" y="3563"/>
                    <a:pt x="5943" y="1850"/>
                    <a:pt x="4885" y="793"/>
                  </a:cubicBezTo>
                  <a:cubicBezTo>
                    <a:pt x="4357" y="264"/>
                    <a:pt x="3664" y="0"/>
                    <a:pt x="29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715119" y="5"/>
              <a:ext cx="9765" cy="1142409"/>
            </a:xfrm>
            <a:custGeom>
              <a:avLst/>
              <a:gdLst/>
              <a:ahLst/>
              <a:cxnLst/>
              <a:rect l="l" t="t" r="r" b="b"/>
              <a:pathLst>
                <a:path w="337" h="39424" extrusionOk="0">
                  <a:moveTo>
                    <a:pt x="1" y="1"/>
                  </a:moveTo>
                  <a:lnTo>
                    <a:pt x="1" y="39424"/>
                  </a:lnTo>
                  <a:lnTo>
                    <a:pt x="336" y="39424"/>
                  </a:lnTo>
                  <a:lnTo>
                    <a:pt x="3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rot="10800000">
              <a:off x="4377787" y="4274658"/>
              <a:ext cx="388414" cy="868832"/>
            </a:xfrm>
            <a:custGeom>
              <a:avLst/>
              <a:gdLst/>
              <a:ahLst/>
              <a:cxnLst/>
              <a:rect l="l" t="t" r="r" b="b"/>
              <a:pathLst>
                <a:path w="13404" h="29983" extrusionOk="0">
                  <a:moveTo>
                    <a:pt x="1" y="1"/>
                  </a:moveTo>
                  <a:lnTo>
                    <a:pt x="1" y="23281"/>
                  </a:lnTo>
                  <a:cubicBezTo>
                    <a:pt x="1" y="26981"/>
                    <a:pt x="3000" y="29982"/>
                    <a:pt x="6701" y="29982"/>
                  </a:cubicBezTo>
                  <a:cubicBezTo>
                    <a:pt x="10403" y="29982"/>
                    <a:pt x="13403" y="26983"/>
                    <a:pt x="13402" y="23281"/>
                  </a:cubicBezTo>
                  <a:lnTo>
                    <a:pt x="13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400334" y="4759916"/>
              <a:ext cx="639331" cy="383575"/>
            </a:xfrm>
            <a:custGeom>
              <a:avLst/>
              <a:gdLst/>
              <a:ahLst/>
              <a:cxnLst/>
              <a:rect l="l" t="t" r="r" b="b"/>
              <a:pathLst>
                <a:path w="22063" h="13237" extrusionOk="0">
                  <a:moveTo>
                    <a:pt x="11031" y="0"/>
                  </a:moveTo>
                  <a:cubicBezTo>
                    <a:pt x="4940" y="0"/>
                    <a:pt x="0" y="4939"/>
                    <a:pt x="0" y="11030"/>
                  </a:cubicBezTo>
                  <a:lnTo>
                    <a:pt x="0" y="13237"/>
                  </a:lnTo>
                  <a:lnTo>
                    <a:pt x="22062" y="13237"/>
                  </a:lnTo>
                  <a:lnTo>
                    <a:pt x="22062" y="11030"/>
                  </a:lnTo>
                  <a:cubicBezTo>
                    <a:pt x="22062" y="4939"/>
                    <a:pt x="17123" y="0"/>
                    <a:pt x="11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8419124" y="4131785"/>
              <a:ext cx="9765" cy="1011720"/>
            </a:xfrm>
            <a:custGeom>
              <a:avLst/>
              <a:gdLst/>
              <a:ahLst/>
              <a:cxnLst/>
              <a:rect l="l" t="t" r="r" b="b"/>
              <a:pathLst>
                <a:path w="337" h="34914" extrusionOk="0">
                  <a:moveTo>
                    <a:pt x="1" y="0"/>
                  </a:moveTo>
                  <a:lnTo>
                    <a:pt x="1" y="34914"/>
                  </a:lnTo>
                  <a:lnTo>
                    <a:pt x="336" y="34914"/>
                  </a:lnTo>
                  <a:lnTo>
                    <a:pt x="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8596928" y="3847378"/>
              <a:ext cx="146191" cy="427273"/>
            </a:xfrm>
            <a:custGeom>
              <a:avLst/>
              <a:gdLst/>
              <a:ahLst/>
              <a:cxnLst/>
              <a:rect l="l" t="t" r="r" b="b"/>
              <a:pathLst>
                <a:path w="5045" h="14745" extrusionOk="0">
                  <a:moveTo>
                    <a:pt x="2523" y="1"/>
                  </a:moveTo>
                  <a:cubicBezTo>
                    <a:pt x="1130" y="1"/>
                    <a:pt x="1" y="1130"/>
                    <a:pt x="1" y="2523"/>
                  </a:cubicBezTo>
                  <a:cubicBezTo>
                    <a:pt x="1" y="3723"/>
                    <a:pt x="840" y="4724"/>
                    <a:pt x="1962" y="4980"/>
                  </a:cubicBezTo>
                  <a:cubicBezTo>
                    <a:pt x="840" y="5235"/>
                    <a:pt x="1" y="6237"/>
                    <a:pt x="1" y="7438"/>
                  </a:cubicBezTo>
                  <a:cubicBezTo>
                    <a:pt x="1" y="8552"/>
                    <a:pt x="727" y="9497"/>
                    <a:pt x="1729" y="9830"/>
                  </a:cubicBezTo>
                  <a:cubicBezTo>
                    <a:pt x="725" y="10163"/>
                    <a:pt x="1" y="11107"/>
                    <a:pt x="1" y="12222"/>
                  </a:cubicBezTo>
                  <a:cubicBezTo>
                    <a:pt x="1" y="13615"/>
                    <a:pt x="1130" y="14744"/>
                    <a:pt x="2523" y="14744"/>
                  </a:cubicBezTo>
                  <a:cubicBezTo>
                    <a:pt x="3915" y="14744"/>
                    <a:pt x="5044" y="13615"/>
                    <a:pt x="5044" y="12222"/>
                  </a:cubicBezTo>
                  <a:cubicBezTo>
                    <a:pt x="5044" y="11107"/>
                    <a:pt x="4320" y="10162"/>
                    <a:pt x="3316" y="9830"/>
                  </a:cubicBezTo>
                  <a:cubicBezTo>
                    <a:pt x="4320" y="9497"/>
                    <a:pt x="5044" y="8553"/>
                    <a:pt x="5044" y="7438"/>
                  </a:cubicBezTo>
                  <a:cubicBezTo>
                    <a:pt x="5044" y="6237"/>
                    <a:pt x="4206" y="5235"/>
                    <a:pt x="3083" y="4980"/>
                  </a:cubicBezTo>
                  <a:cubicBezTo>
                    <a:pt x="4206" y="4724"/>
                    <a:pt x="5044" y="3723"/>
                    <a:pt x="5044" y="2523"/>
                  </a:cubicBezTo>
                  <a:cubicBezTo>
                    <a:pt x="5044" y="1130"/>
                    <a:pt x="3915" y="1"/>
                    <a:pt x="2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78"/>
        <p:cNvGrpSpPr/>
        <p:nvPr/>
      </p:nvGrpSpPr>
      <p:grpSpPr>
        <a:xfrm>
          <a:off x="0" y="0"/>
          <a:ext cx="0" cy="0"/>
          <a:chOff x="0" y="0"/>
          <a:chExt cx="0" cy="0"/>
        </a:xfrm>
      </p:grpSpPr>
      <p:sp>
        <p:nvSpPr>
          <p:cNvPr id="179" name="Google Shape;179;p13"/>
          <p:cNvSpPr txBox="1">
            <a:spLocks noGrp="1"/>
          </p:cNvSpPr>
          <p:nvPr>
            <p:ph type="title" hasCustomPrompt="1"/>
          </p:nvPr>
        </p:nvSpPr>
        <p:spPr>
          <a:xfrm rot="1973">
            <a:off x="2318837" y="1426351"/>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0" name="Google Shape;180;p13"/>
          <p:cNvSpPr txBox="1">
            <a:spLocks noGrp="1"/>
          </p:cNvSpPr>
          <p:nvPr>
            <p:ph type="subTitle" idx="1"/>
          </p:nvPr>
        </p:nvSpPr>
        <p:spPr>
          <a:xfrm>
            <a:off x="1342738" y="2248152"/>
            <a:ext cx="2997300" cy="6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 name="Google Shape;181;p13"/>
          <p:cNvSpPr txBox="1">
            <a:spLocks noGrp="1"/>
          </p:cNvSpPr>
          <p:nvPr>
            <p:ph type="title" idx="2" hasCustomPrompt="1"/>
          </p:nvPr>
        </p:nvSpPr>
        <p:spPr>
          <a:xfrm rot="1973">
            <a:off x="2318837" y="3178901"/>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2" name="Google Shape;182;p13"/>
          <p:cNvSpPr txBox="1">
            <a:spLocks noGrp="1"/>
          </p:cNvSpPr>
          <p:nvPr>
            <p:ph type="subTitle" idx="3"/>
          </p:nvPr>
        </p:nvSpPr>
        <p:spPr>
          <a:xfrm>
            <a:off x="1342738" y="4000800"/>
            <a:ext cx="2997300" cy="6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13"/>
          <p:cNvSpPr txBox="1">
            <a:spLocks noGrp="1"/>
          </p:cNvSpPr>
          <p:nvPr>
            <p:ph type="title" idx="4" hasCustomPrompt="1"/>
          </p:nvPr>
        </p:nvSpPr>
        <p:spPr>
          <a:xfrm rot="1973">
            <a:off x="5780012" y="1426351"/>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4" name="Google Shape;184;p13"/>
          <p:cNvSpPr txBox="1">
            <a:spLocks noGrp="1"/>
          </p:cNvSpPr>
          <p:nvPr>
            <p:ph type="subTitle" idx="5"/>
          </p:nvPr>
        </p:nvSpPr>
        <p:spPr>
          <a:xfrm>
            <a:off x="4803963" y="2248152"/>
            <a:ext cx="2997300" cy="6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13"/>
          <p:cNvSpPr txBox="1">
            <a:spLocks noGrp="1"/>
          </p:cNvSpPr>
          <p:nvPr>
            <p:ph type="title" idx="6" hasCustomPrompt="1"/>
          </p:nvPr>
        </p:nvSpPr>
        <p:spPr>
          <a:xfrm rot="1973">
            <a:off x="5780012" y="3178901"/>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6" name="Google Shape;186;p13"/>
          <p:cNvSpPr txBox="1">
            <a:spLocks noGrp="1"/>
          </p:cNvSpPr>
          <p:nvPr>
            <p:ph type="subTitle" idx="7"/>
          </p:nvPr>
        </p:nvSpPr>
        <p:spPr>
          <a:xfrm>
            <a:off x="4803963" y="4000801"/>
            <a:ext cx="2997300" cy="6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13"/>
          <p:cNvSpPr txBox="1">
            <a:spLocks noGrp="1"/>
          </p:cNvSpPr>
          <p:nvPr>
            <p:ph type="subTitle" idx="8"/>
          </p:nvPr>
        </p:nvSpPr>
        <p:spPr>
          <a:xfrm>
            <a:off x="1342738" y="1855350"/>
            <a:ext cx="2997300" cy="554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Arima"/>
                <a:ea typeface="Arima"/>
                <a:cs typeface="Arima"/>
                <a:sym typeface="Arima"/>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8" name="Google Shape;188;p13"/>
          <p:cNvSpPr txBox="1">
            <a:spLocks noGrp="1"/>
          </p:cNvSpPr>
          <p:nvPr>
            <p:ph type="subTitle" idx="9"/>
          </p:nvPr>
        </p:nvSpPr>
        <p:spPr>
          <a:xfrm>
            <a:off x="1342738" y="3608024"/>
            <a:ext cx="2997300" cy="554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Arima"/>
                <a:ea typeface="Arima"/>
                <a:cs typeface="Arima"/>
                <a:sym typeface="Arima"/>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9" name="Google Shape;189;p13"/>
          <p:cNvSpPr txBox="1">
            <a:spLocks noGrp="1"/>
          </p:cNvSpPr>
          <p:nvPr>
            <p:ph type="subTitle" idx="13"/>
          </p:nvPr>
        </p:nvSpPr>
        <p:spPr>
          <a:xfrm>
            <a:off x="4803963" y="1855350"/>
            <a:ext cx="2997300" cy="554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Arima"/>
                <a:ea typeface="Arima"/>
                <a:cs typeface="Arima"/>
                <a:sym typeface="Arima"/>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0" name="Google Shape;190;p13"/>
          <p:cNvSpPr txBox="1">
            <a:spLocks noGrp="1"/>
          </p:cNvSpPr>
          <p:nvPr>
            <p:ph type="subTitle" idx="14"/>
          </p:nvPr>
        </p:nvSpPr>
        <p:spPr>
          <a:xfrm>
            <a:off x="4803963" y="3608025"/>
            <a:ext cx="2997300" cy="554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Arima"/>
                <a:ea typeface="Arima"/>
                <a:cs typeface="Arima"/>
                <a:sym typeface="Arima"/>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1" name="Google Shape;191;p13"/>
          <p:cNvSpPr txBox="1">
            <a:spLocks noGrp="1"/>
          </p:cNvSpPr>
          <p:nvPr>
            <p:ph type="title" idx="15"/>
          </p:nvPr>
        </p:nvSpPr>
        <p:spPr>
          <a:xfrm>
            <a:off x="720000" y="4638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92" name="Google Shape;192;p13"/>
          <p:cNvGrpSpPr/>
          <p:nvPr/>
        </p:nvGrpSpPr>
        <p:grpSpPr>
          <a:xfrm>
            <a:off x="178399" y="-2"/>
            <a:ext cx="8965593" cy="5143493"/>
            <a:chOff x="178399" y="-2"/>
            <a:chExt cx="8965593" cy="5143493"/>
          </a:xfrm>
        </p:grpSpPr>
        <p:sp>
          <p:nvSpPr>
            <p:cNvPr id="193" name="Google Shape;193;p13"/>
            <p:cNvSpPr/>
            <p:nvPr/>
          </p:nvSpPr>
          <p:spPr>
            <a:xfrm>
              <a:off x="233941" y="2028743"/>
              <a:ext cx="186673" cy="386357"/>
            </a:xfrm>
            <a:custGeom>
              <a:avLst/>
              <a:gdLst/>
              <a:ahLst/>
              <a:cxnLst/>
              <a:rect l="l" t="t" r="r" b="b"/>
              <a:pathLst>
                <a:path w="6442" h="13333" extrusionOk="0">
                  <a:moveTo>
                    <a:pt x="3221" y="1"/>
                  </a:moveTo>
                  <a:cubicBezTo>
                    <a:pt x="1442" y="1"/>
                    <a:pt x="0" y="1442"/>
                    <a:pt x="0" y="3221"/>
                  </a:cubicBezTo>
                  <a:lnTo>
                    <a:pt x="0" y="10112"/>
                  </a:lnTo>
                  <a:cubicBezTo>
                    <a:pt x="0" y="11890"/>
                    <a:pt x="1442" y="13332"/>
                    <a:pt x="3221" y="13332"/>
                  </a:cubicBezTo>
                  <a:cubicBezTo>
                    <a:pt x="4999" y="13332"/>
                    <a:pt x="6441" y="11890"/>
                    <a:pt x="6441" y="10112"/>
                  </a:cubicBezTo>
                  <a:lnTo>
                    <a:pt x="6441" y="3221"/>
                  </a:lnTo>
                  <a:cubicBezTo>
                    <a:pt x="6441" y="1442"/>
                    <a:pt x="4999" y="1"/>
                    <a:pt x="32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8707169" y="4028732"/>
              <a:ext cx="358973" cy="431823"/>
            </a:xfrm>
            <a:custGeom>
              <a:avLst/>
              <a:gdLst/>
              <a:ahLst/>
              <a:cxnLst/>
              <a:rect l="l" t="t" r="r" b="b"/>
              <a:pathLst>
                <a:path w="12388" h="14902" extrusionOk="0">
                  <a:moveTo>
                    <a:pt x="5035" y="0"/>
                  </a:moveTo>
                  <a:cubicBezTo>
                    <a:pt x="4605" y="0"/>
                    <a:pt x="4255" y="350"/>
                    <a:pt x="4255" y="782"/>
                  </a:cubicBezTo>
                  <a:cubicBezTo>
                    <a:pt x="4255" y="3344"/>
                    <a:pt x="6339" y="5428"/>
                    <a:pt x="8901" y="5428"/>
                  </a:cubicBezTo>
                  <a:lnTo>
                    <a:pt x="10253" y="5428"/>
                  </a:lnTo>
                  <a:cubicBezTo>
                    <a:pt x="10569" y="5428"/>
                    <a:pt x="10827" y="5684"/>
                    <a:pt x="10827" y="6001"/>
                  </a:cubicBezTo>
                  <a:cubicBezTo>
                    <a:pt x="10827" y="6317"/>
                    <a:pt x="10569" y="6574"/>
                    <a:pt x="10253" y="6574"/>
                  </a:cubicBezTo>
                  <a:lnTo>
                    <a:pt x="4164" y="6574"/>
                  </a:lnTo>
                  <a:cubicBezTo>
                    <a:pt x="1869" y="6574"/>
                    <a:pt x="1" y="8441"/>
                    <a:pt x="1" y="10737"/>
                  </a:cubicBezTo>
                  <a:cubicBezTo>
                    <a:pt x="1" y="13033"/>
                    <a:pt x="1869" y="14901"/>
                    <a:pt x="4164" y="14901"/>
                  </a:cubicBezTo>
                  <a:lnTo>
                    <a:pt x="8660" y="14901"/>
                  </a:lnTo>
                  <a:cubicBezTo>
                    <a:pt x="9092" y="14901"/>
                    <a:pt x="9442" y="14551"/>
                    <a:pt x="9443" y="14118"/>
                  </a:cubicBezTo>
                  <a:cubicBezTo>
                    <a:pt x="9443" y="13687"/>
                    <a:pt x="9093" y="13338"/>
                    <a:pt x="8662" y="13338"/>
                  </a:cubicBezTo>
                  <a:lnTo>
                    <a:pt x="4166" y="13338"/>
                  </a:lnTo>
                  <a:cubicBezTo>
                    <a:pt x="2731" y="13338"/>
                    <a:pt x="1564" y="12171"/>
                    <a:pt x="1564" y="10736"/>
                  </a:cubicBezTo>
                  <a:cubicBezTo>
                    <a:pt x="1564" y="9301"/>
                    <a:pt x="2731" y="8134"/>
                    <a:pt x="4166" y="8134"/>
                  </a:cubicBezTo>
                  <a:lnTo>
                    <a:pt x="10255" y="8134"/>
                  </a:lnTo>
                  <a:cubicBezTo>
                    <a:pt x="11431" y="8134"/>
                    <a:pt x="12388" y="7178"/>
                    <a:pt x="12388" y="6001"/>
                  </a:cubicBezTo>
                  <a:cubicBezTo>
                    <a:pt x="12388" y="4824"/>
                    <a:pt x="11432" y="3867"/>
                    <a:pt x="10255" y="3867"/>
                  </a:cubicBezTo>
                  <a:lnTo>
                    <a:pt x="8902" y="3867"/>
                  </a:lnTo>
                  <a:cubicBezTo>
                    <a:pt x="7199" y="3867"/>
                    <a:pt x="5816" y="2482"/>
                    <a:pt x="5816" y="782"/>
                  </a:cubicBezTo>
                  <a:cubicBezTo>
                    <a:pt x="5816" y="350"/>
                    <a:pt x="5467" y="0"/>
                    <a:pt x="50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8742306" y="3359432"/>
              <a:ext cx="401686" cy="241035"/>
            </a:xfrm>
            <a:custGeom>
              <a:avLst/>
              <a:gdLst/>
              <a:ahLst/>
              <a:cxnLst/>
              <a:rect l="l" t="t" r="r" b="b"/>
              <a:pathLst>
                <a:path w="13862" h="8318" extrusionOk="0">
                  <a:moveTo>
                    <a:pt x="6931" y="1"/>
                  </a:moveTo>
                  <a:cubicBezTo>
                    <a:pt x="3103" y="1"/>
                    <a:pt x="0" y="3103"/>
                    <a:pt x="0" y="6932"/>
                  </a:cubicBezTo>
                  <a:lnTo>
                    <a:pt x="0" y="8317"/>
                  </a:lnTo>
                  <a:lnTo>
                    <a:pt x="13861" y="8317"/>
                  </a:lnTo>
                  <a:lnTo>
                    <a:pt x="13861" y="6932"/>
                  </a:lnTo>
                  <a:cubicBezTo>
                    <a:pt x="13861" y="3103"/>
                    <a:pt x="10759" y="1"/>
                    <a:pt x="6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178399" y="4274658"/>
              <a:ext cx="388414" cy="868832"/>
            </a:xfrm>
            <a:custGeom>
              <a:avLst/>
              <a:gdLst/>
              <a:ahLst/>
              <a:cxnLst/>
              <a:rect l="l" t="t" r="r" b="b"/>
              <a:pathLst>
                <a:path w="13404" h="29983" extrusionOk="0">
                  <a:moveTo>
                    <a:pt x="1" y="1"/>
                  </a:moveTo>
                  <a:lnTo>
                    <a:pt x="1" y="23281"/>
                  </a:lnTo>
                  <a:cubicBezTo>
                    <a:pt x="1" y="26981"/>
                    <a:pt x="3000" y="29982"/>
                    <a:pt x="6701" y="29982"/>
                  </a:cubicBezTo>
                  <a:cubicBezTo>
                    <a:pt x="10403" y="29982"/>
                    <a:pt x="13403" y="26983"/>
                    <a:pt x="13402" y="23281"/>
                  </a:cubicBezTo>
                  <a:lnTo>
                    <a:pt x="13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p:nvPr/>
          </p:nvSpPr>
          <p:spPr>
            <a:xfrm>
              <a:off x="4252347" y="4759916"/>
              <a:ext cx="639331" cy="383575"/>
            </a:xfrm>
            <a:custGeom>
              <a:avLst/>
              <a:gdLst/>
              <a:ahLst/>
              <a:cxnLst/>
              <a:rect l="l" t="t" r="r" b="b"/>
              <a:pathLst>
                <a:path w="22063" h="13237" extrusionOk="0">
                  <a:moveTo>
                    <a:pt x="11031" y="0"/>
                  </a:moveTo>
                  <a:cubicBezTo>
                    <a:pt x="4940" y="0"/>
                    <a:pt x="0" y="4939"/>
                    <a:pt x="0" y="11030"/>
                  </a:cubicBezTo>
                  <a:lnTo>
                    <a:pt x="0" y="13237"/>
                  </a:lnTo>
                  <a:lnTo>
                    <a:pt x="22062" y="13237"/>
                  </a:lnTo>
                  <a:lnTo>
                    <a:pt x="22062" y="11030"/>
                  </a:lnTo>
                  <a:cubicBezTo>
                    <a:pt x="22062" y="4939"/>
                    <a:pt x="17123" y="0"/>
                    <a:pt x="11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3"/>
            <p:cNvSpPr/>
            <p:nvPr/>
          </p:nvSpPr>
          <p:spPr>
            <a:xfrm>
              <a:off x="8707174" y="-2"/>
              <a:ext cx="9765" cy="1011720"/>
            </a:xfrm>
            <a:custGeom>
              <a:avLst/>
              <a:gdLst/>
              <a:ahLst/>
              <a:cxnLst/>
              <a:rect l="l" t="t" r="r" b="b"/>
              <a:pathLst>
                <a:path w="337" h="34914" extrusionOk="0">
                  <a:moveTo>
                    <a:pt x="1" y="0"/>
                  </a:moveTo>
                  <a:lnTo>
                    <a:pt x="1" y="34914"/>
                  </a:lnTo>
                  <a:lnTo>
                    <a:pt x="336" y="34914"/>
                  </a:lnTo>
                  <a:lnTo>
                    <a:pt x="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8148724" y="131498"/>
              <a:ext cx="275286" cy="271693"/>
            </a:xfrm>
            <a:custGeom>
              <a:avLst/>
              <a:gdLst/>
              <a:ahLst/>
              <a:cxnLst/>
              <a:rect l="l" t="t" r="r" b="b"/>
              <a:pathLst>
                <a:path w="9500" h="9376" extrusionOk="0">
                  <a:moveTo>
                    <a:pt x="4931" y="1"/>
                  </a:moveTo>
                  <a:cubicBezTo>
                    <a:pt x="3810" y="1"/>
                    <a:pt x="2899" y="910"/>
                    <a:pt x="2899" y="2032"/>
                  </a:cubicBezTo>
                  <a:cubicBezTo>
                    <a:pt x="2899" y="2494"/>
                    <a:pt x="3056" y="2918"/>
                    <a:pt x="3314" y="3258"/>
                  </a:cubicBezTo>
                  <a:lnTo>
                    <a:pt x="3059" y="3258"/>
                  </a:lnTo>
                  <a:cubicBezTo>
                    <a:pt x="1370" y="3258"/>
                    <a:pt x="1" y="4627"/>
                    <a:pt x="1" y="6316"/>
                  </a:cubicBezTo>
                  <a:cubicBezTo>
                    <a:pt x="1" y="8006"/>
                    <a:pt x="1370" y="9376"/>
                    <a:pt x="3059" y="9376"/>
                  </a:cubicBezTo>
                  <a:lnTo>
                    <a:pt x="6439" y="9376"/>
                  </a:lnTo>
                  <a:cubicBezTo>
                    <a:pt x="8128" y="9376"/>
                    <a:pt x="9499" y="8006"/>
                    <a:pt x="9499" y="6316"/>
                  </a:cubicBezTo>
                  <a:cubicBezTo>
                    <a:pt x="9500" y="5288"/>
                    <a:pt x="8989" y="4379"/>
                    <a:pt x="8210" y="3824"/>
                  </a:cubicBezTo>
                  <a:cubicBezTo>
                    <a:pt x="8850" y="3482"/>
                    <a:pt x="9287" y="2809"/>
                    <a:pt x="9287" y="2032"/>
                  </a:cubicBezTo>
                  <a:cubicBezTo>
                    <a:pt x="9287" y="910"/>
                    <a:pt x="8376" y="1"/>
                    <a:pt x="7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420628" y="3077903"/>
              <a:ext cx="146191" cy="427273"/>
            </a:xfrm>
            <a:custGeom>
              <a:avLst/>
              <a:gdLst/>
              <a:ahLst/>
              <a:cxnLst/>
              <a:rect l="l" t="t" r="r" b="b"/>
              <a:pathLst>
                <a:path w="5045" h="14745" extrusionOk="0">
                  <a:moveTo>
                    <a:pt x="2523" y="1"/>
                  </a:moveTo>
                  <a:cubicBezTo>
                    <a:pt x="1130" y="1"/>
                    <a:pt x="1" y="1130"/>
                    <a:pt x="1" y="2523"/>
                  </a:cubicBezTo>
                  <a:cubicBezTo>
                    <a:pt x="1" y="3723"/>
                    <a:pt x="840" y="4724"/>
                    <a:pt x="1962" y="4980"/>
                  </a:cubicBezTo>
                  <a:cubicBezTo>
                    <a:pt x="840" y="5235"/>
                    <a:pt x="1" y="6237"/>
                    <a:pt x="1" y="7438"/>
                  </a:cubicBezTo>
                  <a:cubicBezTo>
                    <a:pt x="1" y="8552"/>
                    <a:pt x="727" y="9497"/>
                    <a:pt x="1729" y="9830"/>
                  </a:cubicBezTo>
                  <a:cubicBezTo>
                    <a:pt x="725" y="10163"/>
                    <a:pt x="1" y="11107"/>
                    <a:pt x="1" y="12222"/>
                  </a:cubicBezTo>
                  <a:cubicBezTo>
                    <a:pt x="1" y="13615"/>
                    <a:pt x="1130" y="14744"/>
                    <a:pt x="2523" y="14744"/>
                  </a:cubicBezTo>
                  <a:cubicBezTo>
                    <a:pt x="3915" y="14744"/>
                    <a:pt x="5044" y="13615"/>
                    <a:pt x="5044" y="12222"/>
                  </a:cubicBezTo>
                  <a:cubicBezTo>
                    <a:pt x="5044" y="11107"/>
                    <a:pt x="4320" y="10162"/>
                    <a:pt x="3316" y="9830"/>
                  </a:cubicBezTo>
                  <a:cubicBezTo>
                    <a:pt x="4320" y="9497"/>
                    <a:pt x="5044" y="8553"/>
                    <a:pt x="5044" y="7438"/>
                  </a:cubicBezTo>
                  <a:cubicBezTo>
                    <a:pt x="5044" y="6237"/>
                    <a:pt x="4206" y="5235"/>
                    <a:pt x="3083" y="4980"/>
                  </a:cubicBezTo>
                  <a:cubicBezTo>
                    <a:pt x="4206" y="4724"/>
                    <a:pt x="5044" y="3723"/>
                    <a:pt x="5044" y="2523"/>
                  </a:cubicBezTo>
                  <a:cubicBezTo>
                    <a:pt x="5044" y="1130"/>
                    <a:pt x="3915" y="1"/>
                    <a:pt x="2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56"/>
        <p:cNvGrpSpPr/>
        <p:nvPr/>
      </p:nvGrpSpPr>
      <p:grpSpPr>
        <a:xfrm>
          <a:off x="0" y="0"/>
          <a:ext cx="0" cy="0"/>
          <a:chOff x="0" y="0"/>
          <a:chExt cx="0" cy="0"/>
        </a:xfrm>
      </p:grpSpPr>
      <p:grpSp>
        <p:nvGrpSpPr>
          <p:cNvPr id="457" name="Google Shape;457;p32"/>
          <p:cNvGrpSpPr/>
          <p:nvPr/>
        </p:nvGrpSpPr>
        <p:grpSpPr>
          <a:xfrm>
            <a:off x="-12" y="5"/>
            <a:ext cx="9144012" cy="5203793"/>
            <a:chOff x="-12" y="5"/>
            <a:chExt cx="9144012" cy="5203793"/>
          </a:xfrm>
        </p:grpSpPr>
        <p:sp>
          <p:nvSpPr>
            <p:cNvPr id="458" name="Google Shape;458;p32"/>
            <p:cNvSpPr/>
            <p:nvPr/>
          </p:nvSpPr>
          <p:spPr>
            <a:xfrm>
              <a:off x="7589141" y="4360718"/>
              <a:ext cx="186673" cy="386357"/>
            </a:xfrm>
            <a:custGeom>
              <a:avLst/>
              <a:gdLst/>
              <a:ahLst/>
              <a:cxnLst/>
              <a:rect l="l" t="t" r="r" b="b"/>
              <a:pathLst>
                <a:path w="6442" h="13333" extrusionOk="0">
                  <a:moveTo>
                    <a:pt x="3221" y="1"/>
                  </a:moveTo>
                  <a:cubicBezTo>
                    <a:pt x="1442" y="1"/>
                    <a:pt x="0" y="1442"/>
                    <a:pt x="0" y="3221"/>
                  </a:cubicBezTo>
                  <a:lnTo>
                    <a:pt x="0" y="10112"/>
                  </a:lnTo>
                  <a:cubicBezTo>
                    <a:pt x="0" y="11890"/>
                    <a:pt x="1442" y="13332"/>
                    <a:pt x="3221" y="13332"/>
                  </a:cubicBezTo>
                  <a:cubicBezTo>
                    <a:pt x="4999" y="13332"/>
                    <a:pt x="6441" y="11890"/>
                    <a:pt x="6441" y="10112"/>
                  </a:cubicBezTo>
                  <a:lnTo>
                    <a:pt x="6441" y="3221"/>
                  </a:lnTo>
                  <a:cubicBezTo>
                    <a:pt x="6441" y="1442"/>
                    <a:pt x="4999" y="1"/>
                    <a:pt x="32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1208904" y="75498"/>
              <a:ext cx="280068" cy="280068"/>
            </a:xfrm>
            <a:custGeom>
              <a:avLst/>
              <a:gdLst/>
              <a:ahLst/>
              <a:cxnLst/>
              <a:rect l="l" t="t" r="r" b="b"/>
              <a:pathLst>
                <a:path w="9665" h="9665" extrusionOk="0">
                  <a:moveTo>
                    <a:pt x="4832" y="1"/>
                  </a:moveTo>
                  <a:cubicBezTo>
                    <a:pt x="3550" y="1"/>
                    <a:pt x="2321" y="510"/>
                    <a:pt x="1415" y="1416"/>
                  </a:cubicBezTo>
                  <a:cubicBezTo>
                    <a:pt x="509" y="2323"/>
                    <a:pt x="0" y="3551"/>
                    <a:pt x="0" y="4833"/>
                  </a:cubicBezTo>
                  <a:cubicBezTo>
                    <a:pt x="0" y="6114"/>
                    <a:pt x="509" y="7344"/>
                    <a:pt x="1415" y="8249"/>
                  </a:cubicBezTo>
                  <a:cubicBezTo>
                    <a:pt x="2321" y="9156"/>
                    <a:pt x="3550" y="9665"/>
                    <a:pt x="4832" y="9665"/>
                  </a:cubicBezTo>
                  <a:cubicBezTo>
                    <a:pt x="6114" y="9665"/>
                    <a:pt x="7342" y="9156"/>
                    <a:pt x="8249" y="8249"/>
                  </a:cubicBezTo>
                  <a:cubicBezTo>
                    <a:pt x="9155" y="7344"/>
                    <a:pt x="9664" y="6114"/>
                    <a:pt x="9664" y="4833"/>
                  </a:cubicBezTo>
                  <a:cubicBezTo>
                    <a:pt x="9664" y="3551"/>
                    <a:pt x="9155" y="2323"/>
                    <a:pt x="8249" y="1416"/>
                  </a:cubicBezTo>
                  <a:cubicBezTo>
                    <a:pt x="7342" y="510"/>
                    <a:pt x="6114" y="1"/>
                    <a:pt x="4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8250132" y="2542141"/>
              <a:ext cx="347730" cy="370217"/>
            </a:xfrm>
            <a:custGeom>
              <a:avLst/>
              <a:gdLst/>
              <a:ahLst/>
              <a:cxnLst/>
              <a:rect l="l" t="t" r="r" b="b"/>
              <a:pathLst>
                <a:path w="12000" h="12776" extrusionOk="0">
                  <a:moveTo>
                    <a:pt x="781" y="0"/>
                  </a:moveTo>
                  <a:cubicBezTo>
                    <a:pt x="350" y="0"/>
                    <a:pt x="0" y="350"/>
                    <a:pt x="0" y="781"/>
                  </a:cubicBezTo>
                  <a:cubicBezTo>
                    <a:pt x="0" y="1213"/>
                    <a:pt x="350" y="1563"/>
                    <a:pt x="781" y="1563"/>
                  </a:cubicBezTo>
                  <a:lnTo>
                    <a:pt x="7161" y="1563"/>
                  </a:lnTo>
                  <a:cubicBezTo>
                    <a:pt x="8968" y="1563"/>
                    <a:pt x="10440" y="3033"/>
                    <a:pt x="10440" y="4842"/>
                  </a:cubicBezTo>
                  <a:cubicBezTo>
                    <a:pt x="10440" y="6650"/>
                    <a:pt x="8968" y="8121"/>
                    <a:pt x="7161" y="8121"/>
                  </a:cubicBezTo>
                  <a:lnTo>
                    <a:pt x="2329" y="8121"/>
                  </a:lnTo>
                  <a:cubicBezTo>
                    <a:pt x="1045" y="8121"/>
                    <a:pt x="1" y="9165"/>
                    <a:pt x="1" y="10448"/>
                  </a:cubicBezTo>
                  <a:cubicBezTo>
                    <a:pt x="1" y="11730"/>
                    <a:pt x="1045" y="12775"/>
                    <a:pt x="2329" y="12775"/>
                  </a:cubicBezTo>
                  <a:lnTo>
                    <a:pt x="7161" y="12775"/>
                  </a:lnTo>
                  <a:cubicBezTo>
                    <a:pt x="7591" y="12775"/>
                    <a:pt x="7941" y="12425"/>
                    <a:pt x="7941" y="11994"/>
                  </a:cubicBezTo>
                  <a:cubicBezTo>
                    <a:pt x="7941" y="11563"/>
                    <a:pt x="7591" y="11213"/>
                    <a:pt x="7161" y="11213"/>
                  </a:cubicBezTo>
                  <a:lnTo>
                    <a:pt x="2329" y="11213"/>
                  </a:lnTo>
                  <a:cubicBezTo>
                    <a:pt x="1905" y="11213"/>
                    <a:pt x="1561" y="10868"/>
                    <a:pt x="1561" y="10446"/>
                  </a:cubicBezTo>
                  <a:cubicBezTo>
                    <a:pt x="1561" y="10023"/>
                    <a:pt x="1906" y="9680"/>
                    <a:pt x="2329" y="9680"/>
                  </a:cubicBezTo>
                  <a:lnTo>
                    <a:pt x="7161" y="9680"/>
                  </a:lnTo>
                  <a:cubicBezTo>
                    <a:pt x="9830" y="9680"/>
                    <a:pt x="12000" y="7509"/>
                    <a:pt x="12000" y="4840"/>
                  </a:cubicBezTo>
                  <a:cubicBezTo>
                    <a:pt x="12000" y="2172"/>
                    <a:pt x="9830" y="0"/>
                    <a:pt x="7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12" y="1970685"/>
              <a:ext cx="237123" cy="237123"/>
            </a:xfrm>
            <a:custGeom>
              <a:avLst/>
              <a:gdLst/>
              <a:ahLst/>
              <a:cxnLst/>
              <a:rect l="l" t="t" r="r" b="b"/>
              <a:pathLst>
                <a:path w="8183" h="8183" extrusionOk="0">
                  <a:moveTo>
                    <a:pt x="0" y="0"/>
                  </a:moveTo>
                  <a:lnTo>
                    <a:pt x="0" y="8183"/>
                  </a:lnTo>
                  <a:lnTo>
                    <a:pt x="4091" y="8183"/>
                  </a:lnTo>
                  <a:cubicBezTo>
                    <a:pt x="6350" y="8183"/>
                    <a:pt x="8182" y="6351"/>
                    <a:pt x="8182" y="4091"/>
                  </a:cubicBezTo>
                  <a:cubicBezTo>
                    <a:pt x="8182" y="1832"/>
                    <a:pt x="6351" y="0"/>
                    <a:pt x="4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p:nvPr/>
          </p:nvSpPr>
          <p:spPr>
            <a:xfrm>
              <a:off x="7691881" y="298970"/>
              <a:ext cx="401686" cy="241035"/>
            </a:xfrm>
            <a:custGeom>
              <a:avLst/>
              <a:gdLst/>
              <a:ahLst/>
              <a:cxnLst/>
              <a:rect l="l" t="t" r="r" b="b"/>
              <a:pathLst>
                <a:path w="13862" h="8318" extrusionOk="0">
                  <a:moveTo>
                    <a:pt x="6931" y="1"/>
                  </a:moveTo>
                  <a:cubicBezTo>
                    <a:pt x="3103" y="1"/>
                    <a:pt x="0" y="3103"/>
                    <a:pt x="0" y="6932"/>
                  </a:cubicBezTo>
                  <a:lnTo>
                    <a:pt x="0" y="8317"/>
                  </a:lnTo>
                  <a:lnTo>
                    <a:pt x="13861" y="8317"/>
                  </a:lnTo>
                  <a:lnTo>
                    <a:pt x="13861" y="6932"/>
                  </a:lnTo>
                  <a:cubicBezTo>
                    <a:pt x="13861" y="3103"/>
                    <a:pt x="10759" y="1"/>
                    <a:pt x="6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6565332" y="341048"/>
              <a:ext cx="172213" cy="156884"/>
            </a:xfrm>
            <a:custGeom>
              <a:avLst/>
              <a:gdLst/>
              <a:ahLst/>
              <a:cxnLst/>
              <a:rect l="l" t="t" r="r" b="b"/>
              <a:pathLst>
                <a:path w="5943" h="5414" extrusionOk="0">
                  <a:moveTo>
                    <a:pt x="2972" y="0"/>
                  </a:moveTo>
                  <a:cubicBezTo>
                    <a:pt x="2279" y="0"/>
                    <a:pt x="1587" y="264"/>
                    <a:pt x="1058" y="793"/>
                  </a:cubicBezTo>
                  <a:cubicBezTo>
                    <a:pt x="1" y="1850"/>
                    <a:pt x="1" y="3563"/>
                    <a:pt x="1058" y="4620"/>
                  </a:cubicBezTo>
                  <a:cubicBezTo>
                    <a:pt x="1587" y="5149"/>
                    <a:pt x="2279" y="5413"/>
                    <a:pt x="2972" y="5413"/>
                  </a:cubicBezTo>
                  <a:cubicBezTo>
                    <a:pt x="3664" y="5413"/>
                    <a:pt x="4357" y="5149"/>
                    <a:pt x="4885" y="4620"/>
                  </a:cubicBezTo>
                  <a:cubicBezTo>
                    <a:pt x="5943" y="3563"/>
                    <a:pt x="5943" y="1850"/>
                    <a:pt x="4885" y="793"/>
                  </a:cubicBezTo>
                  <a:cubicBezTo>
                    <a:pt x="4357" y="264"/>
                    <a:pt x="3664" y="0"/>
                    <a:pt x="29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a:off x="909919" y="5"/>
              <a:ext cx="9765" cy="1142409"/>
            </a:xfrm>
            <a:custGeom>
              <a:avLst/>
              <a:gdLst/>
              <a:ahLst/>
              <a:cxnLst/>
              <a:rect l="l" t="t" r="r" b="b"/>
              <a:pathLst>
                <a:path w="337" h="39424" extrusionOk="0">
                  <a:moveTo>
                    <a:pt x="1" y="1"/>
                  </a:moveTo>
                  <a:lnTo>
                    <a:pt x="1" y="39424"/>
                  </a:lnTo>
                  <a:lnTo>
                    <a:pt x="336" y="39424"/>
                  </a:lnTo>
                  <a:lnTo>
                    <a:pt x="3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331574" y="8"/>
              <a:ext cx="388414" cy="868832"/>
            </a:xfrm>
            <a:custGeom>
              <a:avLst/>
              <a:gdLst/>
              <a:ahLst/>
              <a:cxnLst/>
              <a:rect l="l" t="t" r="r" b="b"/>
              <a:pathLst>
                <a:path w="13404" h="29983" extrusionOk="0">
                  <a:moveTo>
                    <a:pt x="1" y="1"/>
                  </a:moveTo>
                  <a:lnTo>
                    <a:pt x="1" y="23281"/>
                  </a:lnTo>
                  <a:cubicBezTo>
                    <a:pt x="1" y="26981"/>
                    <a:pt x="3000" y="29982"/>
                    <a:pt x="6701" y="29982"/>
                  </a:cubicBezTo>
                  <a:cubicBezTo>
                    <a:pt x="10403" y="29982"/>
                    <a:pt x="13403" y="26983"/>
                    <a:pt x="13402" y="23281"/>
                  </a:cubicBezTo>
                  <a:lnTo>
                    <a:pt x="13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a:off x="8265489" y="540005"/>
              <a:ext cx="878511" cy="599139"/>
            </a:xfrm>
            <a:custGeom>
              <a:avLst/>
              <a:gdLst/>
              <a:ahLst/>
              <a:cxnLst/>
              <a:rect l="l" t="t" r="r" b="b"/>
              <a:pathLst>
                <a:path w="30317" h="20676" extrusionOk="0">
                  <a:moveTo>
                    <a:pt x="29981" y="336"/>
                  </a:moveTo>
                  <a:lnTo>
                    <a:pt x="29981" y="20339"/>
                  </a:lnTo>
                  <a:lnTo>
                    <a:pt x="10337" y="20339"/>
                  </a:lnTo>
                  <a:cubicBezTo>
                    <a:pt x="8988" y="20339"/>
                    <a:pt x="7677" y="20073"/>
                    <a:pt x="6445" y="19552"/>
                  </a:cubicBezTo>
                  <a:cubicBezTo>
                    <a:pt x="5253" y="19048"/>
                    <a:pt x="4184" y="18327"/>
                    <a:pt x="3266" y="17408"/>
                  </a:cubicBezTo>
                  <a:cubicBezTo>
                    <a:pt x="2347" y="16489"/>
                    <a:pt x="1626" y="15421"/>
                    <a:pt x="1122" y="14229"/>
                  </a:cubicBezTo>
                  <a:cubicBezTo>
                    <a:pt x="601" y="12998"/>
                    <a:pt x="336" y="11687"/>
                    <a:pt x="336" y="10337"/>
                  </a:cubicBezTo>
                  <a:cubicBezTo>
                    <a:pt x="336" y="8987"/>
                    <a:pt x="601" y="7677"/>
                    <a:pt x="1122" y="6444"/>
                  </a:cubicBezTo>
                  <a:cubicBezTo>
                    <a:pt x="1627" y="5254"/>
                    <a:pt x="2347" y="4184"/>
                    <a:pt x="3266" y="3266"/>
                  </a:cubicBezTo>
                  <a:cubicBezTo>
                    <a:pt x="4184" y="2348"/>
                    <a:pt x="5253" y="1626"/>
                    <a:pt x="6445" y="1122"/>
                  </a:cubicBezTo>
                  <a:cubicBezTo>
                    <a:pt x="7677" y="601"/>
                    <a:pt x="8988" y="336"/>
                    <a:pt x="10337" y="336"/>
                  </a:cubicBezTo>
                  <a:close/>
                  <a:moveTo>
                    <a:pt x="10337" y="1"/>
                  </a:moveTo>
                  <a:cubicBezTo>
                    <a:pt x="8941" y="1"/>
                    <a:pt x="7589" y="273"/>
                    <a:pt x="6313" y="812"/>
                  </a:cubicBezTo>
                  <a:cubicBezTo>
                    <a:pt x="5082" y="1333"/>
                    <a:pt x="3977" y="2077"/>
                    <a:pt x="3027" y="3027"/>
                  </a:cubicBezTo>
                  <a:cubicBezTo>
                    <a:pt x="2078" y="3977"/>
                    <a:pt x="1333" y="5082"/>
                    <a:pt x="812" y="6313"/>
                  </a:cubicBezTo>
                  <a:cubicBezTo>
                    <a:pt x="274" y="7588"/>
                    <a:pt x="1" y="8942"/>
                    <a:pt x="1" y="10337"/>
                  </a:cubicBezTo>
                  <a:cubicBezTo>
                    <a:pt x="1" y="11734"/>
                    <a:pt x="273" y="13086"/>
                    <a:pt x="812" y="14362"/>
                  </a:cubicBezTo>
                  <a:cubicBezTo>
                    <a:pt x="1333" y="15592"/>
                    <a:pt x="2077" y="16697"/>
                    <a:pt x="3027" y="17647"/>
                  </a:cubicBezTo>
                  <a:cubicBezTo>
                    <a:pt x="3977" y="18596"/>
                    <a:pt x="5082" y="19342"/>
                    <a:pt x="6313" y="19862"/>
                  </a:cubicBezTo>
                  <a:cubicBezTo>
                    <a:pt x="7589" y="20400"/>
                    <a:pt x="8942" y="20674"/>
                    <a:pt x="10337" y="20674"/>
                  </a:cubicBezTo>
                  <a:lnTo>
                    <a:pt x="10337" y="20675"/>
                  </a:lnTo>
                  <a:lnTo>
                    <a:pt x="30317" y="20675"/>
                  </a:lnTo>
                  <a:lnTo>
                    <a:pt x="303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7" name="Google Shape;467;p32"/>
            <p:cNvGrpSpPr/>
            <p:nvPr/>
          </p:nvGrpSpPr>
          <p:grpSpPr>
            <a:xfrm>
              <a:off x="231110" y="3904749"/>
              <a:ext cx="977788" cy="1238759"/>
              <a:chOff x="227223" y="1681074"/>
              <a:chExt cx="977788" cy="1238759"/>
            </a:xfrm>
          </p:grpSpPr>
          <p:sp>
            <p:nvSpPr>
              <p:cNvPr id="468" name="Google Shape;468;p32"/>
              <p:cNvSpPr/>
              <p:nvPr/>
            </p:nvSpPr>
            <p:spPr>
              <a:xfrm>
                <a:off x="283700" y="1737638"/>
                <a:ext cx="864805" cy="1168054"/>
              </a:xfrm>
              <a:custGeom>
                <a:avLst/>
                <a:gdLst/>
                <a:ahLst/>
                <a:cxnLst/>
                <a:rect l="l" t="t" r="r" b="b"/>
                <a:pathLst>
                  <a:path w="29844" h="40309" extrusionOk="0">
                    <a:moveTo>
                      <a:pt x="14922" y="0"/>
                    </a:moveTo>
                    <a:cubicBezTo>
                      <a:pt x="6694" y="0"/>
                      <a:pt x="0" y="6694"/>
                      <a:pt x="0" y="14921"/>
                    </a:cubicBezTo>
                    <a:lnTo>
                      <a:pt x="0" y="40308"/>
                    </a:lnTo>
                    <a:lnTo>
                      <a:pt x="976" y="40308"/>
                    </a:lnTo>
                    <a:lnTo>
                      <a:pt x="976" y="14921"/>
                    </a:lnTo>
                    <a:cubicBezTo>
                      <a:pt x="976" y="7232"/>
                      <a:pt x="7233" y="976"/>
                      <a:pt x="14923" y="976"/>
                    </a:cubicBezTo>
                    <a:cubicBezTo>
                      <a:pt x="22612" y="976"/>
                      <a:pt x="28868" y="7232"/>
                      <a:pt x="28868" y="14921"/>
                    </a:cubicBezTo>
                    <a:lnTo>
                      <a:pt x="28868" y="40308"/>
                    </a:lnTo>
                    <a:lnTo>
                      <a:pt x="29843" y="40308"/>
                    </a:lnTo>
                    <a:lnTo>
                      <a:pt x="29843" y="14921"/>
                    </a:lnTo>
                    <a:cubicBezTo>
                      <a:pt x="29843" y="6694"/>
                      <a:pt x="23149" y="0"/>
                      <a:pt x="149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2"/>
              <p:cNvSpPr/>
              <p:nvPr/>
            </p:nvSpPr>
            <p:spPr>
              <a:xfrm>
                <a:off x="227223" y="1681074"/>
                <a:ext cx="977788" cy="1238759"/>
              </a:xfrm>
              <a:custGeom>
                <a:avLst/>
                <a:gdLst/>
                <a:ahLst/>
                <a:cxnLst/>
                <a:rect l="l" t="t" r="r" b="b"/>
                <a:pathLst>
                  <a:path w="33743" h="42749" extrusionOk="0">
                    <a:moveTo>
                      <a:pt x="16871" y="976"/>
                    </a:moveTo>
                    <a:cubicBezTo>
                      <a:pt x="25637" y="976"/>
                      <a:pt x="32767" y="8108"/>
                      <a:pt x="32767" y="16873"/>
                    </a:cubicBezTo>
                    <a:lnTo>
                      <a:pt x="32767" y="41773"/>
                    </a:lnTo>
                    <a:lnTo>
                      <a:pt x="29841" y="41773"/>
                    </a:lnTo>
                    <a:lnTo>
                      <a:pt x="29841" y="16873"/>
                    </a:lnTo>
                    <a:cubicBezTo>
                      <a:pt x="29841" y="9721"/>
                      <a:pt x="24022" y="3903"/>
                      <a:pt x="16871" y="3903"/>
                    </a:cubicBezTo>
                    <a:cubicBezTo>
                      <a:pt x="9719" y="3903"/>
                      <a:pt x="3901" y="9721"/>
                      <a:pt x="3901" y="16873"/>
                    </a:cubicBezTo>
                    <a:lnTo>
                      <a:pt x="3901" y="41773"/>
                    </a:lnTo>
                    <a:lnTo>
                      <a:pt x="976" y="41773"/>
                    </a:lnTo>
                    <a:lnTo>
                      <a:pt x="976" y="16873"/>
                    </a:lnTo>
                    <a:cubicBezTo>
                      <a:pt x="976" y="8109"/>
                      <a:pt x="8104" y="976"/>
                      <a:pt x="16871" y="976"/>
                    </a:cubicBezTo>
                    <a:close/>
                    <a:moveTo>
                      <a:pt x="16872" y="1"/>
                    </a:moveTo>
                    <a:cubicBezTo>
                      <a:pt x="7567" y="1"/>
                      <a:pt x="0" y="7571"/>
                      <a:pt x="0" y="16873"/>
                    </a:cubicBezTo>
                    <a:lnTo>
                      <a:pt x="0" y="42746"/>
                    </a:lnTo>
                    <a:lnTo>
                      <a:pt x="4877" y="42746"/>
                    </a:lnTo>
                    <a:lnTo>
                      <a:pt x="4877" y="16873"/>
                    </a:lnTo>
                    <a:cubicBezTo>
                      <a:pt x="4877" y="10258"/>
                      <a:pt x="10256" y="4878"/>
                      <a:pt x="16870" y="4878"/>
                    </a:cubicBezTo>
                    <a:cubicBezTo>
                      <a:pt x="23485" y="4878"/>
                      <a:pt x="28865" y="10258"/>
                      <a:pt x="28865" y="16873"/>
                    </a:cubicBezTo>
                    <a:lnTo>
                      <a:pt x="28865" y="42748"/>
                    </a:lnTo>
                    <a:lnTo>
                      <a:pt x="33743" y="42748"/>
                    </a:lnTo>
                    <a:lnTo>
                      <a:pt x="33743" y="16873"/>
                    </a:lnTo>
                    <a:cubicBezTo>
                      <a:pt x="33743" y="7571"/>
                      <a:pt x="26176" y="1"/>
                      <a:pt x="16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 name="Google Shape;470;p32"/>
            <p:cNvSpPr/>
            <p:nvPr/>
          </p:nvSpPr>
          <p:spPr>
            <a:xfrm>
              <a:off x="8419124" y="4145710"/>
              <a:ext cx="9765" cy="1011720"/>
            </a:xfrm>
            <a:custGeom>
              <a:avLst/>
              <a:gdLst/>
              <a:ahLst/>
              <a:cxnLst/>
              <a:rect l="l" t="t" r="r" b="b"/>
              <a:pathLst>
                <a:path w="337" h="34914" extrusionOk="0">
                  <a:moveTo>
                    <a:pt x="1" y="0"/>
                  </a:moveTo>
                  <a:lnTo>
                    <a:pt x="1" y="34914"/>
                  </a:lnTo>
                  <a:lnTo>
                    <a:pt x="336" y="34914"/>
                  </a:lnTo>
                  <a:lnTo>
                    <a:pt x="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2"/>
            <p:cNvSpPr/>
            <p:nvPr/>
          </p:nvSpPr>
          <p:spPr>
            <a:xfrm>
              <a:off x="4567162" y="4666294"/>
              <a:ext cx="9331" cy="537504"/>
            </a:xfrm>
            <a:custGeom>
              <a:avLst/>
              <a:gdLst/>
              <a:ahLst/>
              <a:cxnLst/>
              <a:rect l="l" t="t" r="r" b="b"/>
              <a:pathLst>
                <a:path w="322" h="18549" extrusionOk="0">
                  <a:moveTo>
                    <a:pt x="1" y="1"/>
                  </a:moveTo>
                  <a:lnTo>
                    <a:pt x="1" y="18548"/>
                  </a:lnTo>
                  <a:lnTo>
                    <a:pt x="322" y="18548"/>
                  </a:lnTo>
                  <a:lnTo>
                    <a:pt x="3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72"/>
        <p:cNvGrpSpPr/>
        <p:nvPr/>
      </p:nvGrpSpPr>
      <p:grpSpPr>
        <a:xfrm>
          <a:off x="0" y="0"/>
          <a:ext cx="0" cy="0"/>
          <a:chOff x="0" y="0"/>
          <a:chExt cx="0" cy="0"/>
        </a:xfrm>
      </p:grpSpPr>
      <p:grpSp>
        <p:nvGrpSpPr>
          <p:cNvPr id="473" name="Google Shape;473;p33"/>
          <p:cNvGrpSpPr/>
          <p:nvPr/>
        </p:nvGrpSpPr>
        <p:grpSpPr>
          <a:xfrm>
            <a:off x="294215" y="8"/>
            <a:ext cx="8849795" cy="5143500"/>
            <a:chOff x="294215" y="8"/>
            <a:chExt cx="8849795" cy="5143500"/>
          </a:xfrm>
        </p:grpSpPr>
        <p:sp>
          <p:nvSpPr>
            <p:cNvPr id="474" name="Google Shape;474;p33"/>
            <p:cNvSpPr/>
            <p:nvPr/>
          </p:nvSpPr>
          <p:spPr>
            <a:xfrm>
              <a:off x="8542695" y="3101316"/>
              <a:ext cx="347730" cy="370217"/>
            </a:xfrm>
            <a:custGeom>
              <a:avLst/>
              <a:gdLst/>
              <a:ahLst/>
              <a:cxnLst/>
              <a:rect l="l" t="t" r="r" b="b"/>
              <a:pathLst>
                <a:path w="12000" h="12776" extrusionOk="0">
                  <a:moveTo>
                    <a:pt x="781" y="0"/>
                  </a:moveTo>
                  <a:cubicBezTo>
                    <a:pt x="350" y="0"/>
                    <a:pt x="0" y="350"/>
                    <a:pt x="0" y="781"/>
                  </a:cubicBezTo>
                  <a:cubicBezTo>
                    <a:pt x="0" y="1213"/>
                    <a:pt x="350" y="1563"/>
                    <a:pt x="781" y="1563"/>
                  </a:cubicBezTo>
                  <a:lnTo>
                    <a:pt x="7161" y="1563"/>
                  </a:lnTo>
                  <a:cubicBezTo>
                    <a:pt x="8968" y="1563"/>
                    <a:pt x="10440" y="3033"/>
                    <a:pt x="10440" y="4842"/>
                  </a:cubicBezTo>
                  <a:cubicBezTo>
                    <a:pt x="10440" y="6650"/>
                    <a:pt x="8968" y="8121"/>
                    <a:pt x="7161" y="8121"/>
                  </a:cubicBezTo>
                  <a:lnTo>
                    <a:pt x="2329" y="8121"/>
                  </a:lnTo>
                  <a:cubicBezTo>
                    <a:pt x="1045" y="8121"/>
                    <a:pt x="1" y="9165"/>
                    <a:pt x="1" y="10448"/>
                  </a:cubicBezTo>
                  <a:cubicBezTo>
                    <a:pt x="1" y="11730"/>
                    <a:pt x="1045" y="12775"/>
                    <a:pt x="2329" y="12775"/>
                  </a:cubicBezTo>
                  <a:lnTo>
                    <a:pt x="7161" y="12775"/>
                  </a:lnTo>
                  <a:cubicBezTo>
                    <a:pt x="7591" y="12775"/>
                    <a:pt x="7941" y="12425"/>
                    <a:pt x="7941" y="11994"/>
                  </a:cubicBezTo>
                  <a:cubicBezTo>
                    <a:pt x="7941" y="11563"/>
                    <a:pt x="7591" y="11213"/>
                    <a:pt x="7161" y="11213"/>
                  </a:cubicBezTo>
                  <a:lnTo>
                    <a:pt x="2329" y="11213"/>
                  </a:lnTo>
                  <a:cubicBezTo>
                    <a:pt x="1905" y="11213"/>
                    <a:pt x="1561" y="10868"/>
                    <a:pt x="1561" y="10446"/>
                  </a:cubicBezTo>
                  <a:cubicBezTo>
                    <a:pt x="1561" y="10023"/>
                    <a:pt x="1906" y="9680"/>
                    <a:pt x="2329" y="9680"/>
                  </a:cubicBezTo>
                  <a:lnTo>
                    <a:pt x="7161" y="9680"/>
                  </a:lnTo>
                  <a:cubicBezTo>
                    <a:pt x="9830" y="9680"/>
                    <a:pt x="12000" y="7509"/>
                    <a:pt x="12000" y="4840"/>
                  </a:cubicBezTo>
                  <a:cubicBezTo>
                    <a:pt x="12000" y="2172"/>
                    <a:pt x="9830" y="0"/>
                    <a:pt x="7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3"/>
            <p:cNvSpPr/>
            <p:nvPr/>
          </p:nvSpPr>
          <p:spPr>
            <a:xfrm>
              <a:off x="5476399" y="8"/>
              <a:ext cx="388414" cy="868832"/>
            </a:xfrm>
            <a:custGeom>
              <a:avLst/>
              <a:gdLst/>
              <a:ahLst/>
              <a:cxnLst/>
              <a:rect l="l" t="t" r="r" b="b"/>
              <a:pathLst>
                <a:path w="13404" h="29983" extrusionOk="0">
                  <a:moveTo>
                    <a:pt x="1" y="1"/>
                  </a:moveTo>
                  <a:lnTo>
                    <a:pt x="1" y="23281"/>
                  </a:lnTo>
                  <a:cubicBezTo>
                    <a:pt x="1" y="26981"/>
                    <a:pt x="3000" y="29982"/>
                    <a:pt x="6701" y="29982"/>
                  </a:cubicBezTo>
                  <a:cubicBezTo>
                    <a:pt x="10403" y="29982"/>
                    <a:pt x="13403" y="26983"/>
                    <a:pt x="13402" y="23281"/>
                  </a:cubicBezTo>
                  <a:lnTo>
                    <a:pt x="13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33"/>
            <p:cNvGrpSpPr/>
            <p:nvPr/>
          </p:nvGrpSpPr>
          <p:grpSpPr>
            <a:xfrm>
              <a:off x="8166223" y="3904749"/>
              <a:ext cx="977788" cy="1238759"/>
              <a:chOff x="227223" y="1681074"/>
              <a:chExt cx="977788" cy="1238759"/>
            </a:xfrm>
          </p:grpSpPr>
          <p:sp>
            <p:nvSpPr>
              <p:cNvPr id="477" name="Google Shape;477;p33"/>
              <p:cNvSpPr/>
              <p:nvPr/>
            </p:nvSpPr>
            <p:spPr>
              <a:xfrm>
                <a:off x="283700" y="1737638"/>
                <a:ext cx="864805" cy="1168054"/>
              </a:xfrm>
              <a:custGeom>
                <a:avLst/>
                <a:gdLst/>
                <a:ahLst/>
                <a:cxnLst/>
                <a:rect l="l" t="t" r="r" b="b"/>
                <a:pathLst>
                  <a:path w="29844" h="40309" extrusionOk="0">
                    <a:moveTo>
                      <a:pt x="14922" y="0"/>
                    </a:moveTo>
                    <a:cubicBezTo>
                      <a:pt x="6694" y="0"/>
                      <a:pt x="0" y="6694"/>
                      <a:pt x="0" y="14921"/>
                    </a:cubicBezTo>
                    <a:lnTo>
                      <a:pt x="0" y="40308"/>
                    </a:lnTo>
                    <a:lnTo>
                      <a:pt x="976" y="40308"/>
                    </a:lnTo>
                    <a:lnTo>
                      <a:pt x="976" y="14921"/>
                    </a:lnTo>
                    <a:cubicBezTo>
                      <a:pt x="976" y="7232"/>
                      <a:pt x="7233" y="976"/>
                      <a:pt x="14923" y="976"/>
                    </a:cubicBezTo>
                    <a:cubicBezTo>
                      <a:pt x="22612" y="976"/>
                      <a:pt x="28868" y="7232"/>
                      <a:pt x="28868" y="14921"/>
                    </a:cubicBezTo>
                    <a:lnTo>
                      <a:pt x="28868" y="40308"/>
                    </a:lnTo>
                    <a:lnTo>
                      <a:pt x="29843" y="40308"/>
                    </a:lnTo>
                    <a:lnTo>
                      <a:pt x="29843" y="14921"/>
                    </a:lnTo>
                    <a:cubicBezTo>
                      <a:pt x="29843" y="6694"/>
                      <a:pt x="23149" y="0"/>
                      <a:pt x="149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3"/>
              <p:cNvSpPr/>
              <p:nvPr/>
            </p:nvSpPr>
            <p:spPr>
              <a:xfrm>
                <a:off x="227223" y="1681074"/>
                <a:ext cx="977788" cy="1238759"/>
              </a:xfrm>
              <a:custGeom>
                <a:avLst/>
                <a:gdLst/>
                <a:ahLst/>
                <a:cxnLst/>
                <a:rect l="l" t="t" r="r" b="b"/>
                <a:pathLst>
                  <a:path w="33743" h="42749" extrusionOk="0">
                    <a:moveTo>
                      <a:pt x="16871" y="976"/>
                    </a:moveTo>
                    <a:cubicBezTo>
                      <a:pt x="25637" y="976"/>
                      <a:pt x="32767" y="8108"/>
                      <a:pt x="32767" y="16873"/>
                    </a:cubicBezTo>
                    <a:lnTo>
                      <a:pt x="32767" y="41773"/>
                    </a:lnTo>
                    <a:lnTo>
                      <a:pt x="29841" y="41773"/>
                    </a:lnTo>
                    <a:lnTo>
                      <a:pt x="29841" y="16873"/>
                    </a:lnTo>
                    <a:cubicBezTo>
                      <a:pt x="29841" y="9721"/>
                      <a:pt x="24022" y="3903"/>
                      <a:pt x="16871" y="3903"/>
                    </a:cubicBezTo>
                    <a:cubicBezTo>
                      <a:pt x="9719" y="3903"/>
                      <a:pt x="3901" y="9721"/>
                      <a:pt x="3901" y="16873"/>
                    </a:cubicBezTo>
                    <a:lnTo>
                      <a:pt x="3901" y="41773"/>
                    </a:lnTo>
                    <a:lnTo>
                      <a:pt x="976" y="41773"/>
                    </a:lnTo>
                    <a:lnTo>
                      <a:pt x="976" y="16873"/>
                    </a:lnTo>
                    <a:cubicBezTo>
                      <a:pt x="976" y="8109"/>
                      <a:pt x="8104" y="976"/>
                      <a:pt x="16871" y="976"/>
                    </a:cubicBezTo>
                    <a:close/>
                    <a:moveTo>
                      <a:pt x="16872" y="1"/>
                    </a:moveTo>
                    <a:cubicBezTo>
                      <a:pt x="7567" y="1"/>
                      <a:pt x="0" y="7571"/>
                      <a:pt x="0" y="16873"/>
                    </a:cubicBezTo>
                    <a:lnTo>
                      <a:pt x="0" y="42746"/>
                    </a:lnTo>
                    <a:lnTo>
                      <a:pt x="4877" y="42746"/>
                    </a:lnTo>
                    <a:lnTo>
                      <a:pt x="4877" y="16873"/>
                    </a:lnTo>
                    <a:cubicBezTo>
                      <a:pt x="4877" y="10258"/>
                      <a:pt x="10256" y="4878"/>
                      <a:pt x="16870" y="4878"/>
                    </a:cubicBezTo>
                    <a:cubicBezTo>
                      <a:pt x="23485" y="4878"/>
                      <a:pt x="28865" y="10258"/>
                      <a:pt x="28865" y="16873"/>
                    </a:cubicBezTo>
                    <a:lnTo>
                      <a:pt x="28865" y="42748"/>
                    </a:lnTo>
                    <a:lnTo>
                      <a:pt x="33743" y="42748"/>
                    </a:lnTo>
                    <a:lnTo>
                      <a:pt x="33743" y="16873"/>
                    </a:lnTo>
                    <a:cubicBezTo>
                      <a:pt x="33743" y="7571"/>
                      <a:pt x="26176" y="1"/>
                      <a:pt x="16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33"/>
            <p:cNvSpPr/>
            <p:nvPr/>
          </p:nvSpPr>
          <p:spPr>
            <a:xfrm>
              <a:off x="6866672" y="4759916"/>
              <a:ext cx="639331" cy="383575"/>
            </a:xfrm>
            <a:custGeom>
              <a:avLst/>
              <a:gdLst/>
              <a:ahLst/>
              <a:cxnLst/>
              <a:rect l="l" t="t" r="r" b="b"/>
              <a:pathLst>
                <a:path w="22063" h="13237" extrusionOk="0">
                  <a:moveTo>
                    <a:pt x="11031" y="0"/>
                  </a:moveTo>
                  <a:cubicBezTo>
                    <a:pt x="4940" y="0"/>
                    <a:pt x="0" y="4939"/>
                    <a:pt x="0" y="11030"/>
                  </a:cubicBezTo>
                  <a:lnTo>
                    <a:pt x="0" y="13237"/>
                  </a:lnTo>
                  <a:lnTo>
                    <a:pt x="22062" y="13237"/>
                  </a:lnTo>
                  <a:lnTo>
                    <a:pt x="22062" y="11030"/>
                  </a:lnTo>
                  <a:cubicBezTo>
                    <a:pt x="22062" y="4939"/>
                    <a:pt x="17123" y="0"/>
                    <a:pt x="11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3"/>
            <p:cNvSpPr/>
            <p:nvPr/>
          </p:nvSpPr>
          <p:spPr>
            <a:xfrm>
              <a:off x="362436" y="10"/>
              <a:ext cx="9765" cy="1011720"/>
            </a:xfrm>
            <a:custGeom>
              <a:avLst/>
              <a:gdLst/>
              <a:ahLst/>
              <a:cxnLst/>
              <a:rect l="l" t="t" r="r" b="b"/>
              <a:pathLst>
                <a:path w="337" h="34914" extrusionOk="0">
                  <a:moveTo>
                    <a:pt x="1" y="0"/>
                  </a:moveTo>
                  <a:lnTo>
                    <a:pt x="1" y="34914"/>
                  </a:lnTo>
                  <a:lnTo>
                    <a:pt x="336" y="34914"/>
                  </a:lnTo>
                  <a:lnTo>
                    <a:pt x="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3"/>
            <p:cNvSpPr/>
            <p:nvPr/>
          </p:nvSpPr>
          <p:spPr>
            <a:xfrm>
              <a:off x="294215" y="2408778"/>
              <a:ext cx="146191" cy="427273"/>
            </a:xfrm>
            <a:custGeom>
              <a:avLst/>
              <a:gdLst/>
              <a:ahLst/>
              <a:cxnLst/>
              <a:rect l="l" t="t" r="r" b="b"/>
              <a:pathLst>
                <a:path w="5045" h="14745" extrusionOk="0">
                  <a:moveTo>
                    <a:pt x="2523" y="1"/>
                  </a:moveTo>
                  <a:cubicBezTo>
                    <a:pt x="1130" y="1"/>
                    <a:pt x="1" y="1130"/>
                    <a:pt x="1" y="2523"/>
                  </a:cubicBezTo>
                  <a:cubicBezTo>
                    <a:pt x="1" y="3723"/>
                    <a:pt x="840" y="4724"/>
                    <a:pt x="1962" y="4980"/>
                  </a:cubicBezTo>
                  <a:cubicBezTo>
                    <a:pt x="840" y="5235"/>
                    <a:pt x="1" y="6237"/>
                    <a:pt x="1" y="7438"/>
                  </a:cubicBezTo>
                  <a:cubicBezTo>
                    <a:pt x="1" y="8552"/>
                    <a:pt x="727" y="9497"/>
                    <a:pt x="1729" y="9830"/>
                  </a:cubicBezTo>
                  <a:cubicBezTo>
                    <a:pt x="725" y="10163"/>
                    <a:pt x="1" y="11107"/>
                    <a:pt x="1" y="12222"/>
                  </a:cubicBezTo>
                  <a:cubicBezTo>
                    <a:pt x="1" y="13615"/>
                    <a:pt x="1130" y="14744"/>
                    <a:pt x="2523" y="14744"/>
                  </a:cubicBezTo>
                  <a:cubicBezTo>
                    <a:pt x="3915" y="14744"/>
                    <a:pt x="5044" y="13615"/>
                    <a:pt x="5044" y="12222"/>
                  </a:cubicBezTo>
                  <a:cubicBezTo>
                    <a:pt x="5044" y="11107"/>
                    <a:pt x="4320" y="10162"/>
                    <a:pt x="3316" y="9830"/>
                  </a:cubicBezTo>
                  <a:cubicBezTo>
                    <a:pt x="4320" y="9497"/>
                    <a:pt x="5044" y="8553"/>
                    <a:pt x="5044" y="7438"/>
                  </a:cubicBezTo>
                  <a:cubicBezTo>
                    <a:pt x="5044" y="6237"/>
                    <a:pt x="4206" y="5235"/>
                    <a:pt x="3083" y="4980"/>
                  </a:cubicBezTo>
                  <a:cubicBezTo>
                    <a:pt x="4206" y="4724"/>
                    <a:pt x="5044" y="3723"/>
                    <a:pt x="5044" y="2523"/>
                  </a:cubicBezTo>
                  <a:cubicBezTo>
                    <a:pt x="5044" y="1130"/>
                    <a:pt x="3915" y="1"/>
                    <a:pt x="2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3"/>
            <p:cNvSpPr/>
            <p:nvPr/>
          </p:nvSpPr>
          <p:spPr>
            <a:xfrm>
              <a:off x="362649" y="4603494"/>
              <a:ext cx="9331" cy="537504"/>
            </a:xfrm>
            <a:custGeom>
              <a:avLst/>
              <a:gdLst/>
              <a:ahLst/>
              <a:cxnLst/>
              <a:rect l="l" t="t" r="r" b="b"/>
              <a:pathLst>
                <a:path w="322" h="18549" extrusionOk="0">
                  <a:moveTo>
                    <a:pt x="1" y="1"/>
                  </a:moveTo>
                  <a:lnTo>
                    <a:pt x="1" y="18548"/>
                  </a:lnTo>
                  <a:lnTo>
                    <a:pt x="322" y="18548"/>
                  </a:lnTo>
                  <a:lnTo>
                    <a:pt x="3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D34163-2A50-417E-8C24-10BF9A3F91D1}" type="datetime1">
              <a:rPr lang="en-US" smtClean="0"/>
              <a:t>12/28/2025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0799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B061B4DE-3E74-458F-A7F5-7C5C9EB9598E}" type="datetime1">
              <a:rPr lang="en-US" smtClean="0"/>
              <a:t>12/28/2025</a:t>
            </a:fld>
            <a:endParaRPr/>
          </a:p>
        </p:txBody>
      </p:sp>
      <p:sp>
        <p:nvSpPr>
          <p:cNvPr id="25" name="Google Shape;25;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3318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63800"/>
            <a:ext cx="7704000" cy="63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rima"/>
              <a:buNone/>
              <a:defRPr sz="3000" b="1">
                <a:solidFill>
                  <a:schemeClr val="dk1"/>
                </a:solidFill>
                <a:latin typeface="Arima"/>
                <a:ea typeface="Arima"/>
                <a:cs typeface="Arima"/>
                <a:sym typeface="Arima"/>
              </a:defRPr>
            </a:lvl1pPr>
            <a:lvl2pPr lvl="1" rtl="0">
              <a:spcBef>
                <a:spcPts val="0"/>
              </a:spcBef>
              <a:spcAft>
                <a:spcPts val="0"/>
              </a:spcAft>
              <a:buClr>
                <a:schemeClr val="dk1"/>
              </a:buClr>
              <a:buSzPts val="3000"/>
              <a:buFont typeface="Arima"/>
              <a:buNone/>
              <a:defRPr sz="3000" b="1">
                <a:solidFill>
                  <a:schemeClr val="dk1"/>
                </a:solidFill>
                <a:latin typeface="Arima"/>
                <a:ea typeface="Arima"/>
                <a:cs typeface="Arima"/>
                <a:sym typeface="Arima"/>
              </a:defRPr>
            </a:lvl2pPr>
            <a:lvl3pPr lvl="2" rtl="0">
              <a:spcBef>
                <a:spcPts val="0"/>
              </a:spcBef>
              <a:spcAft>
                <a:spcPts val="0"/>
              </a:spcAft>
              <a:buClr>
                <a:schemeClr val="dk1"/>
              </a:buClr>
              <a:buSzPts val="3000"/>
              <a:buFont typeface="Arima"/>
              <a:buNone/>
              <a:defRPr sz="3000" b="1">
                <a:solidFill>
                  <a:schemeClr val="dk1"/>
                </a:solidFill>
                <a:latin typeface="Arima"/>
                <a:ea typeface="Arima"/>
                <a:cs typeface="Arima"/>
                <a:sym typeface="Arima"/>
              </a:defRPr>
            </a:lvl3pPr>
            <a:lvl4pPr lvl="3" rtl="0">
              <a:spcBef>
                <a:spcPts val="0"/>
              </a:spcBef>
              <a:spcAft>
                <a:spcPts val="0"/>
              </a:spcAft>
              <a:buClr>
                <a:schemeClr val="dk1"/>
              </a:buClr>
              <a:buSzPts val="3000"/>
              <a:buFont typeface="Arima"/>
              <a:buNone/>
              <a:defRPr sz="3000" b="1">
                <a:solidFill>
                  <a:schemeClr val="dk1"/>
                </a:solidFill>
                <a:latin typeface="Arima"/>
                <a:ea typeface="Arima"/>
                <a:cs typeface="Arima"/>
                <a:sym typeface="Arima"/>
              </a:defRPr>
            </a:lvl4pPr>
            <a:lvl5pPr lvl="4" rtl="0">
              <a:spcBef>
                <a:spcPts val="0"/>
              </a:spcBef>
              <a:spcAft>
                <a:spcPts val="0"/>
              </a:spcAft>
              <a:buClr>
                <a:schemeClr val="dk1"/>
              </a:buClr>
              <a:buSzPts val="3000"/>
              <a:buFont typeface="Arima"/>
              <a:buNone/>
              <a:defRPr sz="3000" b="1">
                <a:solidFill>
                  <a:schemeClr val="dk1"/>
                </a:solidFill>
                <a:latin typeface="Arima"/>
                <a:ea typeface="Arima"/>
                <a:cs typeface="Arima"/>
                <a:sym typeface="Arima"/>
              </a:defRPr>
            </a:lvl5pPr>
            <a:lvl6pPr lvl="5" rtl="0">
              <a:spcBef>
                <a:spcPts val="0"/>
              </a:spcBef>
              <a:spcAft>
                <a:spcPts val="0"/>
              </a:spcAft>
              <a:buClr>
                <a:schemeClr val="dk1"/>
              </a:buClr>
              <a:buSzPts val="3000"/>
              <a:buFont typeface="Arima"/>
              <a:buNone/>
              <a:defRPr sz="3000" b="1">
                <a:solidFill>
                  <a:schemeClr val="dk1"/>
                </a:solidFill>
                <a:latin typeface="Arima"/>
                <a:ea typeface="Arima"/>
                <a:cs typeface="Arima"/>
                <a:sym typeface="Arima"/>
              </a:defRPr>
            </a:lvl6pPr>
            <a:lvl7pPr lvl="6" rtl="0">
              <a:spcBef>
                <a:spcPts val="0"/>
              </a:spcBef>
              <a:spcAft>
                <a:spcPts val="0"/>
              </a:spcAft>
              <a:buClr>
                <a:schemeClr val="dk1"/>
              </a:buClr>
              <a:buSzPts val="3000"/>
              <a:buFont typeface="Arima"/>
              <a:buNone/>
              <a:defRPr sz="3000" b="1">
                <a:solidFill>
                  <a:schemeClr val="dk1"/>
                </a:solidFill>
                <a:latin typeface="Arima"/>
                <a:ea typeface="Arima"/>
                <a:cs typeface="Arima"/>
                <a:sym typeface="Arima"/>
              </a:defRPr>
            </a:lvl7pPr>
            <a:lvl8pPr lvl="7" rtl="0">
              <a:spcBef>
                <a:spcPts val="0"/>
              </a:spcBef>
              <a:spcAft>
                <a:spcPts val="0"/>
              </a:spcAft>
              <a:buClr>
                <a:schemeClr val="dk1"/>
              </a:buClr>
              <a:buSzPts val="3000"/>
              <a:buFont typeface="Arima"/>
              <a:buNone/>
              <a:defRPr sz="3000" b="1">
                <a:solidFill>
                  <a:schemeClr val="dk1"/>
                </a:solidFill>
                <a:latin typeface="Arima"/>
                <a:ea typeface="Arima"/>
                <a:cs typeface="Arima"/>
                <a:sym typeface="Arima"/>
              </a:defRPr>
            </a:lvl8pPr>
            <a:lvl9pPr lvl="8" rtl="0">
              <a:spcBef>
                <a:spcPts val="0"/>
              </a:spcBef>
              <a:spcAft>
                <a:spcPts val="0"/>
              </a:spcAft>
              <a:buClr>
                <a:schemeClr val="dk1"/>
              </a:buClr>
              <a:buSzPts val="3000"/>
              <a:buFont typeface="Arima"/>
              <a:buNone/>
              <a:defRPr sz="3000" b="1">
                <a:solidFill>
                  <a:schemeClr val="dk1"/>
                </a:solidFill>
                <a:latin typeface="Arima"/>
                <a:ea typeface="Arima"/>
                <a:cs typeface="Arima"/>
                <a:sym typeface="Arima"/>
              </a:defRPr>
            </a:lvl9pPr>
          </a:lstStyle>
          <a:p>
            <a:endParaRPr/>
          </a:p>
        </p:txBody>
      </p:sp>
      <p:sp>
        <p:nvSpPr>
          <p:cNvPr id="7" name="Google Shape;7;p1"/>
          <p:cNvSpPr txBox="1">
            <a:spLocks noGrp="1"/>
          </p:cNvSpPr>
          <p:nvPr>
            <p:ph type="body" idx="1"/>
          </p:nvPr>
        </p:nvSpPr>
        <p:spPr>
          <a:xfrm>
            <a:off x="720000" y="1174500"/>
            <a:ext cx="7704000" cy="3429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9" r:id="rId3"/>
    <p:sldLayoutId id="2147483678" r:id="rId4"/>
    <p:sldLayoutId id="2147483679" r:id="rId5"/>
    <p:sldLayoutId id="2147483683" r:id="rId6"/>
    <p:sldLayoutId id="214748368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yara.arjuman@tiu.edu.iq"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6.jp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12" name="TextBox 11">
            <a:extLst>
              <a:ext uri="{FF2B5EF4-FFF2-40B4-BE49-F238E27FC236}">
                <a16:creationId xmlns:a16="http://schemas.microsoft.com/office/drawing/2014/main" id="{238C23FA-7B6C-3501-A594-5F861D4FA47B}"/>
              </a:ext>
            </a:extLst>
          </p:cNvPr>
          <p:cNvSpPr txBox="1"/>
          <p:nvPr/>
        </p:nvSpPr>
        <p:spPr>
          <a:xfrm>
            <a:off x="2885606" y="126969"/>
            <a:ext cx="4377128" cy="954107"/>
          </a:xfrm>
          <a:prstGeom prst="rect">
            <a:avLst/>
          </a:prstGeom>
          <a:noFill/>
        </p:spPr>
        <p:txBody>
          <a:bodyPr wrap="square" rtlCol="0">
            <a:spAutoFit/>
          </a:bodyPr>
          <a:lstStyle/>
          <a:p>
            <a:pPr>
              <a:spcBef>
                <a:spcPct val="0"/>
              </a:spcBef>
            </a:pPr>
            <a:r>
              <a:rPr lang="en-US" b="1" spc="479" dirty="0">
                <a:latin typeface="Oswald Bold" panose="020B0604020202020204" charset="0"/>
              </a:rPr>
              <a:t>Tishk International University</a:t>
            </a:r>
          </a:p>
          <a:p>
            <a:pPr>
              <a:spcBef>
                <a:spcPct val="0"/>
              </a:spcBef>
            </a:pPr>
            <a:r>
              <a:rPr lang="en-US" b="1" spc="479" dirty="0">
                <a:latin typeface="Oswald Bold" panose="020B0604020202020204" charset="0"/>
              </a:rPr>
              <a:t>Intro to IT course</a:t>
            </a:r>
          </a:p>
          <a:p>
            <a:pPr>
              <a:spcBef>
                <a:spcPct val="0"/>
              </a:spcBef>
            </a:pPr>
            <a:r>
              <a:rPr lang="en-US" b="1" spc="479" dirty="0">
                <a:latin typeface="Oswald Bold" panose="020B0604020202020204" charset="0"/>
              </a:rPr>
              <a:t>Fall 2025-2026</a:t>
            </a:r>
          </a:p>
          <a:p>
            <a:endParaRPr lang="en-US" dirty="0"/>
          </a:p>
        </p:txBody>
      </p:sp>
      <p:sp>
        <p:nvSpPr>
          <p:cNvPr id="13" name="Freeform 8">
            <a:extLst>
              <a:ext uri="{FF2B5EF4-FFF2-40B4-BE49-F238E27FC236}">
                <a16:creationId xmlns:a16="http://schemas.microsoft.com/office/drawing/2014/main" id="{40A93A4E-A8A9-B1D0-0D8A-DD31A78B0482}"/>
              </a:ext>
            </a:extLst>
          </p:cNvPr>
          <p:cNvSpPr/>
          <p:nvPr/>
        </p:nvSpPr>
        <p:spPr>
          <a:xfrm>
            <a:off x="1631774" y="-102699"/>
            <a:ext cx="1253832" cy="1124262"/>
          </a:xfrm>
          <a:custGeom>
            <a:avLst/>
            <a:gdLst/>
            <a:ahLst/>
            <a:cxnLst/>
            <a:rect l="l" t="t" r="r" b="b"/>
            <a:pathLst>
              <a:path w="2657483" h="2604598">
                <a:moveTo>
                  <a:pt x="0" y="0"/>
                </a:moveTo>
                <a:lnTo>
                  <a:pt x="2657483" y="0"/>
                </a:lnTo>
                <a:lnTo>
                  <a:pt x="2657483" y="2604598"/>
                </a:lnTo>
                <a:lnTo>
                  <a:pt x="0" y="2604598"/>
                </a:lnTo>
                <a:lnTo>
                  <a:pt x="0" y="0"/>
                </a:lnTo>
                <a:close/>
              </a:path>
            </a:pathLst>
          </a:custGeom>
          <a:blipFill>
            <a:blip r:embed="rId3"/>
            <a:stretch>
              <a:fillRect/>
            </a:stretch>
          </a:blipFill>
        </p:spPr>
        <p:txBody>
          <a:bodyPr/>
          <a:lstStyle/>
          <a:p>
            <a:endParaRPr lang="en-US" sz="933"/>
          </a:p>
        </p:txBody>
      </p:sp>
      <p:sp>
        <p:nvSpPr>
          <p:cNvPr id="14" name="TextBox 13">
            <a:extLst>
              <a:ext uri="{FF2B5EF4-FFF2-40B4-BE49-F238E27FC236}">
                <a16:creationId xmlns:a16="http://schemas.microsoft.com/office/drawing/2014/main" id="{31ED43A8-EF17-7C4C-B72B-5B39E96BF18F}"/>
              </a:ext>
            </a:extLst>
          </p:cNvPr>
          <p:cNvSpPr txBox="1"/>
          <p:nvPr/>
        </p:nvSpPr>
        <p:spPr>
          <a:xfrm>
            <a:off x="1236384" y="1971585"/>
            <a:ext cx="6912619" cy="1200329"/>
          </a:xfrm>
          <a:prstGeom prst="rect">
            <a:avLst/>
          </a:prstGeom>
          <a:noFill/>
        </p:spPr>
        <p:txBody>
          <a:bodyPr wrap="square" rtlCol="0">
            <a:spAutoFit/>
          </a:bodyPr>
          <a:lstStyle/>
          <a:p>
            <a:pPr algn="ctr"/>
            <a:r>
              <a:rPr lang="en-US" sz="3600" dirty="0"/>
              <a:t>Input and Output Units</a:t>
            </a:r>
          </a:p>
          <a:p>
            <a:pPr algn="ctr"/>
            <a:endParaRPr lang="en-US" sz="3600" dirty="0"/>
          </a:p>
        </p:txBody>
      </p:sp>
      <p:sp>
        <p:nvSpPr>
          <p:cNvPr id="15" name="Google Shape;489;p60">
            <a:extLst>
              <a:ext uri="{FF2B5EF4-FFF2-40B4-BE49-F238E27FC236}">
                <a16:creationId xmlns:a16="http://schemas.microsoft.com/office/drawing/2014/main" id="{971D283D-5C1A-D95E-A365-979D5DB4A4CC}"/>
              </a:ext>
            </a:extLst>
          </p:cNvPr>
          <p:cNvSpPr txBox="1">
            <a:spLocks noGrp="1"/>
          </p:cNvSpPr>
          <p:nvPr>
            <p:ph type="subTitle" idx="1"/>
          </p:nvPr>
        </p:nvSpPr>
        <p:spPr>
          <a:xfrm>
            <a:off x="-68752" y="4188348"/>
            <a:ext cx="9385390" cy="44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latin typeface="+mj-lt"/>
              </a:rPr>
              <a:t>Ms.Yara Arjuman Hashim</a:t>
            </a:r>
          </a:p>
          <a:p>
            <a:pPr marL="0" lvl="0" indent="0" algn="l" rtl="0">
              <a:spcBef>
                <a:spcPts val="0"/>
              </a:spcBef>
              <a:spcAft>
                <a:spcPts val="0"/>
              </a:spcAft>
              <a:buClr>
                <a:schemeClr val="dk1"/>
              </a:buClr>
              <a:buSzPts val="1100"/>
              <a:buFont typeface="Arial"/>
              <a:buNone/>
            </a:pPr>
            <a:r>
              <a:rPr lang="en" dirty="0">
                <a:solidFill>
                  <a:schemeClr val="dk1"/>
                </a:solidFill>
                <a:latin typeface="+mj-lt"/>
              </a:rPr>
              <a:t>Email: </a:t>
            </a:r>
            <a:r>
              <a:rPr lang="en" dirty="0">
                <a:solidFill>
                  <a:schemeClr val="dk1"/>
                </a:solidFill>
                <a:latin typeface="+mj-lt"/>
                <a:hlinkClick r:id="rId4"/>
              </a:rPr>
              <a:t>yara.arjuman@tiu.edu.iq</a:t>
            </a:r>
            <a:endParaRPr lang="en" dirty="0">
              <a:solidFill>
                <a:schemeClr val="dk1"/>
              </a:solidFill>
              <a:latin typeface="+mj-lt"/>
            </a:endParaRPr>
          </a:p>
          <a:p>
            <a:pPr marL="0" lvl="0" indent="0" algn="l" rtl="0">
              <a:spcBef>
                <a:spcPts val="0"/>
              </a:spcBef>
              <a:spcAft>
                <a:spcPts val="0"/>
              </a:spcAft>
              <a:buClr>
                <a:schemeClr val="dk1"/>
              </a:buClr>
              <a:buSzPts val="1100"/>
              <a:buFont typeface="Arial"/>
              <a:buNone/>
            </a:pPr>
            <a:r>
              <a:rPr lang="en" dirty="0">
                <a:solidFill>
                  <a:schemeClr val="dk1"/>
                </a:solidFill>
                <a:latin typeface="+mj-lt"/>
              </a:rPr>
              <a:t>Office number: Education Building- 220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5" name="Google Shape;205;p9"/>
          <p:cNvSpPr txBox="1">
            <a:spLocks noGrp="1"/>
          </p:cNvSpPr>
          <p:nvPr>
            <p:ph type="title"/>
          </p:nvPr>
        </p:nvSpPr>
        <p:spPr>
          <a:xfrm>
            <a:off x="358827" y="37381"/>
            <a:ext cx="7886700" cy="994172"/>
          </a:xfrm>
          <a:prstGeom prst="rect">
            <a:avLst/>
          </a:prstGeom>
          <a:noFill/>
          <a:ln>
            <a:noFill/>
          </a:ln>
        </p:spPr>
        <p:txBody>
          <a:bodyPr spcFirstLastPara="1" wrap="square" lIns="68569" tIns="34275" rIns="68569" bIns="34275" anchor="ctr" anchorCtr="0">
            <a:normAutofit/>
          </a:bodyPr>
          <a:lstStyle/>
          <a:p>
            <a:pPr>
              <a:buClr>
                <a:srgbClr val="000000"/>
              </a:buClr>
              <a:buSzPts val="3600"/>
            </a:pPr>
            <a:r>
              <a:rPr lang="en-US" sz="2700">
                <a:solidFill>
                  <a:srgbClr val="000000"/>
                </a:solidFill>
                <a:latin typeface="Times New Roman"/>
                <a:ea typeface="Times New Roman"/>
                <a:cs typeface="Times New Roman"/>
                <a:sym typeface="Times New Roman"/>
              </a:rPr>
              <a:t>Input Unit</a:t>
            </a:r>
            <a:br>
              <a:rPr lang="en-US" sz="3300" b="0">
                <a:solidFill>
                  <a:srgbClr val="000000"/>
                </a:solidFill>
                <a:latin typeface="Times New Roman"/>
                <a:ea typeface="Times New Roman"/>
                <a:cs typeface="Times New Roman"/>
                <a:sym typeface="Times New Roman"/>
              </a:rPr>
            </a:br>
            <a:endParaRPr/>
          </a:p>
        </p:txBody>
      </p:sp>
      <p:pic>
        <p:nvPicPr>
          <p:cNvPr id="206" name="Google Shape;206;p9" descr="Logo&#10;&#10;Description automatically generated"/>
          <p:cNvPicPr preferRelativeResize="0"/>
          <p:nvPr/>
        </p:nvPicPr>
        <p:blipFill rotWithShape="1">
          <a:blip r:embed="rId3">
            <a:alphaModFix/>
          </a:blip>
          <a:srcRect/>
          <a:stretch/>
        </p:blipFill>
        <p:spPr>
          <a:xfrm>
            <a:off x="0" y="4188825"/>
            <a:ext cx="1004341" cy="956265"/>
          </a:xfrm>
          <a:prstGeom prst="rect">
            <a:avLst/>
          </a:prstGeom>
          <a:noFill/>
          <a:ln>
            <a:noFill/>
          </a:ln>
        </p:spPr>
      </p:pic>
      <p:cxnSp>
        <p:nvCxnSpPr>
          <p:cNvPr id="207" name="Google Shape;207;p9"/>
          <p:cNvCxnSpPr/>
          <p:nvPr/>
        </p:nvCxnSpPr>
        <p:spPr>
          <a:xfrm>
            <a:off x="1" y="645761"/>
            <a:ext cx="9143999" cy="0"/>
          </a:xfrm>
          <a:prstGeom prst="straightConnector1">
            <a:avLst/>
          </a:prstGeom>
          <a:noFill/>
          <a:ln w="76200" cap="flat" cmpd="sng">
            <a:solidFill>
              <a:srgbClr val="801D4A"/>
            </a:solidFill>
            <a:prstDash val="solid"/>
            <a:miter lim="800000"/>
            <a:headEnd type="none" w="sm" len="sm"/>
            <a:tailEnd type="none" w="sm" len="sm"/>
          </a:ln>
        </p:spPr>
      </p:cxnSp>
      <p:sp>
        <p:nvSpPr>
          <p:cNvPr id="208" name="Google Shape;208;p9"/>
          <p:cNvSpPr txBox="1">
            <a:spLocks noGrp="1"/>
          </p:cNvSpPr>
          <p:nvPr>
            <p:ph type="body" idx="1"/>
          </p:nvPr>
        </p:nvSpPr>
        <p:spPr>
          <a:xfrm>
            <a:off x="358827" y="1254142"/>
            <a:ext cx="8610716" cy="2044735"/>
          </a:xfrm>
          <a:prstGeom prst="rect">
            <a:avLst/>
          </a:prstGeom>
          <a:noFill/>
          <a:ln>
            <a:noFill/>
          </a:ln>
        </p:spPr>
        <p:txBody>
          <a:bodyPr spcFirstLastPara="1" wrap="square" lIns="68569" tIns="34275" rIns="68569" bIns="34275" anchor="ctr" anchorCtr="0">
            <a:normAutofit/>
          </a:bodyPr>
          <a:lstStyle/>
          <a:p>
            <a:pPr marL="0" indent="0">
              <a:spcBef>
                <a:spcPts val="0"/>
              </a:spcBef>
              <a:buSzPts val="2400"/>
              <a:buNone/>
            </a:pPr>
            <a:r>
              <a:rPr lang="en-US" sz="1800" b="1" dirty="0">
                <a:latin typeface="Times New Roman" panose="02020603050405020304" pitchFamily="18" charset="0"/>
                <a:cs typeface="Times New Roman" panose="02020603050405020304" pitchFamily="18" charset="0"/>
              </a:rPr>
              <a:t>Keyboard:</a:t>
            </a:r>
            <a:endParaRPr sz="1800" b="1" dirty="0">
              <a:latin typeface="Times New Roman" panose="02020603050405020304" pitchFamily="18" charset="0"/>
              <a:cs typeface="Times New Roman" panose="02020603050405020304" pitchFamily="18" charset="0"/>
            </a:endParaRPr>
          </a:p>
          <a:p>
            <a:pPr marL="0" indent="0">
              <a:buSzPts val="2200"/>
              <a:buNone/>
            </a:pPr>
            <a:r>
              <a:rPr lang="en-US" sz="1650" dirty="0">
                <a:latin typeface="Times New Roman" panose="02020603050405020304" pitchFamily="18" charset="0"/>
                <a:cs typeface="Times New Roman" panose="02020603050405020304" pitchFamily="18" charset="0"/>
              </a:rPr>
              <a:t>Keyboard is the most common and very popular input device which helps to input data to</a:t>
            </a:r>
            <a:br>
              <a:rPr lang="en-US" sz="1650" dirty="0">
                <a:latin typeface="Times New Roman" panose="02020603050405020304" pitchFamily="18" charset="0"/>
                <a:cs typeface="Times New Roman" panose="02020603050405020304" pitchFamily="18" charset="0"/>
              </a:rPr>
            </a:br>
            <a:r>
              <a:rPr lang="en-US" sz="1650" dirty="0">
                <a:latin typeface="Times New Roman" panose="02020603050405020304" pitchFamily="18" charset="0"/>
                <a:cs typeface="Times New Roman" panose="02020603050405020304" pitchFamily="18" charset="0"/>
              </a:rPr>
              <a:t>the computer. </a:t>
            </a:r>
            <a:endParaRPr sz="2100" dirty="0">
              <a:solidFill>
                <a:srgbClr val="FF0000"/>
              </a:solidFill>
              <a:latin typeface="Times New Roman" panose="02020603050405020304" pitchFamily="18" charset="0"/>
              <a:cs typeface="Times New Roman" panose="02020603050405020304" pitchFamily="18" charset="0"/>
            </a:endParaRPr>
          </a:p>
          <a:p>
            <a:pPr marL="171450" indent="-171450">
              <a:buSzPts val="2200"/>
            </a:pPr>
            <a:r>
              <a:rPr lang="en-US" sz="1650" dirty="0">
                <a:latin typeface="Times New Roman" panose="02020603050405020304" pitchFamily="18" charset="0"/>
                <a:cs typeface="Times New Roman" panose="02020603050405020304" pitchFamily="18" charset="0"/>
              </a:rPr>
              <a:t>Keyboard Layouts: QWERTY (others: QWERTZ, AZERTY, and DVORAK).</a:t>
            </a:r>
            <a:endParaRPr dirty="0">
              <a:latin typeface="Times New Roman" panose="02020603050405020304" pitchFamily="18" charset="0"/>
              <a:cs typeface="Times New Roman" panose="02020603050405020304" pitchFamily="18" charset="0"/>
            </a:endParaRPr>
          </a:p>
          <a:p>
            <a:pPr marL="0" indent="0">
              <a:buSzPts val="2000"/>
              <a:buNone/>
            </a:pPr>
            <a:br>
              <a:rPr lang="en-US" sz="1500" dirty="0">
                <a:latin typeface="Times New Roman" panose="02020603050405020304" pitchFamily="18" charset="0"/>
                <a:ea typeface="Calibri"/>
                <a:cs typeface="Times New Roman" panose="02020603050405020304" pitchFamily="18" charset="0"/>
                <a:sym typeface="Calibri"/>
              </a:rPr>
            </a:br>
            <a:endParaRPr sz="1500" dirty="0">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Google Shape;204;p9"/>
          <p:cNvPicPr preferRelativeResize="0"/>
          <p:nvPr/>
        </p:nvPicPr>
        <p:blipFill rotWithShape="1">
          <a:blip r:embed="rId2">
            <a:alphaModFix/>
          </a:blip>
          <a:srcRect/>
          <a:stretch/>
        </p:blipFill>
        <p:spPr>
          <a:xfrm>
            <a:off x="1020649" y="239984"/>
            <a:ext cx="6904151" cy="4404588"/>
          </a:xfrm>
          <a:prstGeom prst="rect">
            <a:avLst/>
          </a:prstGeom>
          <a:noFill/>
          <a:ln>
            <a:noFill/>
          </a:ln>
        </p:spPr>
      </p:pic>
      <p:pic>
        <p:nvPicPr>
          <p:cNvPr id="3" name="Google Shape;206;p9" descr="Logo&#10;&#10;Description automatically generated">
            <a:extLst>
              <a:ext uri="{FF2B5EF4-FFF2-40B4-BE49-F238E27FC236}">
                <a16:creationId xmlns:a16="http://schemas.microsoft.com/office/drawing/2014/main" id="{C872FDF3-AFCF-7186-FB11-58F5D41770E1}"/>
              </a:ext>
            </a:extLst>
          </p:cNvPr>
          <p:cNvPicPr preferRelativeResize="0"/>
          <p:nvPr/>
        </p:nvPicPr>
        <p:blipFill rotWithShape="1">
          <a:blip r:embed="rId3">
            <a:alphaModFix/>
          </a:blip>
          <a:srcRect/>
          <a:stretch/>
        </p:blipFill>
        <p:spPr>
          <a:xfrm>
            <a:off x="0" y="4188825"/>
            <a:ext cx="1004341" cy="956265"/>
          </a:xfrm>
          <a:prstGeom prst="rect">
            <a:avLst/>
          </a:prstGeom>
          <a:noFill/>
          <a:ln>
            <a:noFill/>
          </a:ln>
        </p:spPr>
      </p:pic>
    </p:spTree>
    <p:extLst>
      <p:ext uri="{BB962C8B-B14F-4D97-AF65-F5344CB8AC3E}">
        <p14:creationId xmlns:p14="http://schemas.microsoft.com/office/powerpoint/2010/main" val="1254061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0"/>
          <p:cNvSpPr txBox="1">
            <a:spLocks noGrp="1"/>
          </p:cNvSpPr>
          <p:nvPr>
            <p:ph type="title"/>
          </p:nvPr>
        </p:nvSpPr>
        <p:spPr>
          <a:xfrm>
            <a:off x="358827" y="37381"/>
            <a:ext cx="7886700" cy="994172"/>
          </a:xfrm>
          <a:prstGeom prst="rect">
            <a:avLst/>
          </a:prstGeom>
          <a:noFill/>
          <a:ln>
            <a:noFill/>
          </a:ln>
        </p:spPr>
        <p:txBody>
          <a:bodyPr spcFirstLastPara="1" wrap="square" lIns="68569" tIns="34275" rIns="68569" bIns="34275" anchor="ctr" anchorCtr="0">
            <a:normAutofit/>
          </a:bodyPr>
          <a:lstStyle/>
          <a:p>
            <a:pPr>
              <a:buClr>
                <a:srgbClr val="000000"/>
              </a:buClr>
              <a:buSzPts val="3600"/>
            </a:pPr>
            <a:r>
              <a:rPr lang="en-US" sz="2700">
                <a:solidFill>
                  <a:srgbClr val="000000"/>
                </a:solidFill>
                <a:latin typeface="Times New Roman"/>
                <a:ea typeface="Times New Roman"/>
                <a:cs typeface="Times New Roman"/>
                <a:sym typeface="Times New Roman"/>
              </a:rPr>
              <a:t>Input Unit</a:t>
            </a:r>
            <a:br>
              <a:rPr lang="en-US" sz="3300" b="0">
                <a:solidFill>
                  <a:srgbClr val="000000"/>
                </a:solidFill>
                <a:latin typeface="Times New Roman"/>
                <a:ea typeface="Times New Roman"/>
                <a:cs typeface="Times New Roman"/>
                <a:sym typeface="Times New Roman"/>
              </a:rPr>
            </a:br>
            <a:endParaRPr/>
          </a:p>
        </p:txBody>
      </p:sp>
      <p:pic>
        <p:nvPicPr>
          <p:cNvPr id="214" name="Google Shape;214;p10" descr="Logo&#10;&#10;Description automatically generated"/>
          <p:cNvPicPr preferRelativeResize="0"/>
          <p:nvPr/>
        </p:nvPicPr>
        <p:blipFill rotWithShape="1">
          <a:blip r:embed="rId3">
            <a:alphaModFix/>
          </a:blip>
          <a:srcRect/>
          <a:stretch/>
        </p:blipFill>
        <p:spPr>
          <a:xfrm>
            <a:off x="5829" y="4187235"/>
            <a:ext cx="1004341" cy="956265"/>
          </a:xfrm>
          <a:prstGeom prst="rect">
            <a:avLst/>
          </a:prstGeom>
          <a:noFill/>
          <a:ln>
            <a:noFill/>
          </a:ln>
        </p:spPr>
      </p:pic>
      <p:cxnSp>
        <p:nvCxnSpPr>
          <p:cNvPr id="215" name="Google Shape;215;p10"/>
          <p:cNvCxnSpPr/>
          <p:nvPr/>
        </p:nvCxnSpPr>
        <p:spPr>
          <a:xfrm>
            <a:off x="1" y="645761"/>
            <a:ext cx="9143999" cy="0"/>
          </a:xfrm>
          <a:prstGeom prst="straightConnector1">
            <a:avLst/>
          </a:prstGeom>
          <a:noFill/>
          <a:ln w="76200" cap="flat" cmpd="sng">
            <a:solidFill>
              <a:srgbClr val="801D4A"/>
            </a:solidFill>
            <a:prstDash val="solid"/>
            <a:miter lim="800000"/>
            <a:headEnd type="none" w="sm" len="sm"/>
            <a:tailEnd type="none" w="sm" len="sm"/>
          </a:ln>
        </p:spPr>
      </p:cxnSp>
      <p:sp>
        <p:nvSpPr>
          <p:cNvPr id="216" name="Google Shape;216;p10"/>
          <p:cNvSpPr txBox="1">
            <a:spLocks noGrp="1"/>
          </p:cNvSpPr>
          <p:nvPr>
            <p:ph type="body" idx="1"/>
          </p:nvPr>
        </p:nvSpPr>
        <p:spPr>
          <a:xfrm>
            <a:off x="358827" y="645762"/>
            <a:ext cx="8277173" cy="4096144"/>
          </a:xfrm>
          <a:prstGeom prst="rect">
            <a:avLst/>
          </a:prstGeom>
          <a:noFill/>
          <a:ln>
            <a:noFill/>
          </a:ln>
        </p:spPr>
        <p:txBody>
          <a:bodyPr spcFirstLastPara="1" wrap="square" lIns="68569" tIns="34275" rIns="68569" bIns="34275" anchor="ctr" anchorCtr="0">
            <a:normAutofit fontScale="25000" lnSpcReduction="20000"/>
          </a:bodyPr>
          <a:lstStyle/>
          <a:p>
            <a:pPr marL="0" indent="0" algn="just">
              <a:lnSpc>
                <a:spcPct val="120000"/>
              </a:lnSpc>
              <a:spcBef>
                <a:spcPts val="0"/>
              </a:spcBef>
              <a:buSzPct val="100000"/>
              <a:buNone/>
            </a:pPr>
            <a:r>
              <a:rPr lang="en-US" sz="6600" b="1" dirty="0">
                <a:latin typeface="Times New Roman" panose="02020603050405020304" pitchFamily="18" charset="0"/>
                <a:cs typeface="Times New Roman" panose="02020603050405020304" pitchFamily="18" charset="0"/>
              </a:rPr>
              <a:t>Keyboard – Organizations of the Keys:</a:t>
            </a:r>
            <a:endParaRPr dirty="0">
              <a:latin typeface="Times New Roman" panose="02020603050405020304" pitchFamily="18" charset="0"/>
              <a:cs typeface="Times New Roman" panose="02020603050405020304" pitchFamily="18" charset="0"/>
            </a:endParaRPr>
          </a:p>
          <a:p>
            <a:pPr marL="0" indent="0" algn="just">
              <a:lnSpc>
                <a:spcPct val="120000"/>
              </a:lnSpc>
              <a:buSzPct val="100000"/>
              <a:buNone/>
            </a:pPr>
            <a:endParaRPr sz="6600" b="1" dirty="0">
              <a:latin typeface="Times New Roman" panose="02020603050405020304" pitchFamily="18" charset="0"/>
              <a:cs typeface="Times New Roman" panose="02020603050405020304" pitchFamily="18" charset="0"/>
            </a:endParaRPr>
          </a:p>
          <a:p>
            <a:pPr marL="171450" indent="-171450" algn="just">
              <a:lnSpc>
                <a:spcPct val="120000"/>
              </a:lnSpc>
              <a:buSzPct val="100000"/>
            </a:pPr>
            <a:r>
              <a:rPr lang="en-US" sz="6000" b="1" dirty="0">
                <a:latin typeface="Times New Roman" panose="02020603050405020304" pitchFamily="18" charset="0"/>
                <a:cs typeface="Times New Roman" panose="02020603050405020304" pitchFamily="18" charset="0"/>
              </a:rPr>
              <a:t>Typing (alphanumeric) keys</a:t>
            </a:r>
            <a:r>
              <a:rPr lang="en-US" sz="6000" dirty="0">
                <a:latin typeface="Times New Roman" panose="02020603050405020304" pitchFamily="18" charset="0"/>
                <a:cs typeface="Times New Roman" panose="02020603050405020304" pitchFamily="18" charset="0"/>
              </a:rPr>
              <a:t>: These keys include the same letter, number, punctuation, and symbol keys found on a traditional typewriter.</a:t>
            </a:r>
            <a:endParaRPr dirty="0">
              <a:latin typeface="Times New Roman" panose="02020603050405020304" pitchFamily="18" charset="0"/>
              <a:cs typeface="Times New Roman" panose="02020603050405020304" pitchFamily="18" charset="0"/>
            </a:endParaRPr>
          </a:p>
          <a:p>
            <a:pPr marL="171450" indent="-171450" algn="just">
              <a:lnSpc>
                <a:spcPct val="120000"/>
              </a:lnSpc>
              <a:buSzPct val="100000"/>
            </a:pPr>
            <a:r>
              <a:rPr lang="en-US" sz="6000" b="1" dirty="0">
                <a:latin typeface="Times New Roman" panose="02020603050405020304" pitchFamily="18" charset="0"/>
                <a:cs typeface="Times New Roman" panose="02020603050405020304" pitchFamily="18" charset="0"/>
              </a:rPr>
              <a:t>Control keys</a:t>
            </a:r>
            <a:r>
              <a:rPr lang="en-US" sz="6000" dirty="0">
                <a:latin typeface="Times New Roman" panose="02020603050405020304" pitchFamily="18" charset="0"/>
                <a:cs typeface="Times New Roman" panose="02020603050405020304" pitchFamily="18" charset="0"/>
              </a:rPr>
              <a:t>: These keys are used alone or in combination with other keys to perform certain actions. The most frequently used control keys are Ctrl, Alt, the Windows logo key﻿ Picture of the Windows logo key, and Esc.</a:t>
            </a:r>
            <a:endParaRPr dirty="0">
              <a:latin typeface="Times New Roman" panose="02020603050405020304" pitchFamily="18" charset="0"/>
              <a:cs typeface="Times New Roman" panose="02020603050405020304" pitchFamily="18" charset="0"/>
            </a:endParaRPr>
          </a:p>
          <a:p>
            <a:pPr marL="171450" indent="-171450" algn="just">
              <a:lnSpc>
                <a:spcPct val="120000"/>
              </a:lnSpc>
              <a:buSzPct val="100000"/>
            </a:pPr>
            <a:r>
              <a:rPr lang="en-US" sz="6000" b="1" dirty="0">
                <a:latin typeface="Times New Roman" panose="02020603050405020304" pitchFamily="18" charset="0"/>
                <a:cs typeface="Times New Roman" panose="02020603050405020304" pitchFamily="18" charset="0"/>
              </a:rPr>
              <a:t>Function keys</a:t>
            </a:r>
            <a:r>
              <a:rPr lang="en-US" sz="6000" dirty="0">
                <a:latin typeface="Times New Roman" panose="02020603050405020304" pitchFamily="18" charset="0"/>
                <a:cs typeface="Times New Roman" panose="02020603050405020304" pitchFamily="18" charset="0"/>
              </a:rPr>
              <a:t>: The function keys are used to perform specific tasks. They are labeled as F1, F2, F3, and so on, up to F12. The functionality of these keys differs from program to program.</a:t>
            </a:r>
            <a:endParaRPr dirty="0">
              <a:latin typeface="Times New Roman" panose="02020603050405020304" pitchFamily="18" charset="0"/>
              <a:cs typeface="Times New Roman" panose="02020603050405020304" pitchFamily="18" charset="0"/>
            </a:endParaRPr>
          </a:p>
          <a:p>
            <a:pPr marL="171450" indent="-171450" algn="just">
              <a:lnSpc>
                <a:spcPct val="120000"/>
              </a:lnSpc>
              <a:buSzPct val="100000"/>
            </a:pPr>
            <a:r>
              <a:rPr lang="en-US" sz="6000" b="1" dirty="0">
                <a:latin typeface="Times New Roman" panose="02020603050405020304" pitchFamily="18" charset="0"/>
                <a:cs typeface="Times New Roman" panose="02020603050405020304" pitchFamily="18" charset="0"/>
              </a:rPr>
              <a:t>Navigation keys</a:t>
            </a:r>
            <a:r>
              <a:rPr lang="en-US" sz="6000" dirty="0">
                <a:latin typeface="Times New Roman" panose="02020603050405020304" pitchFamily="18" charset="0"/>
                <a:cs typeface="Times New Roman" panose="02020603050405020304" pitchFamily="18" charset="0"/>
              </a:rPr>
              <a:t>: These keys are used for moving around in documents or webpages and editing text. They include the arrow keys, Home, End, Page Up, Page Down, Delete, and Insert.</a:t>
            </a:r>
            <a:endParaRPr dirty="0">
              <a:latin typeface="Times New Roman" panose="02020603050405020304" pitchFamily="18" charset="0"/>
              <a:cs typeface="Times New Roman" panose="02020603050405020304" pitchFamily="18" charset="0"/>
            </a:endParaRPr>
          </a:p>
          <a:p>
            <a:pPr marL="171450" indent="-171450" algn="just">
              <a:lnSpc>
                <a:spcPct val="120000"/>
              </a:lnSpc>
              <a:buSzPct val="100000"/>
            </a:pPr>
            <a:r>
              <a:rPr lang="en-US" sz="6000" b="1" dirty="0">
                <a:latin typeface="Times New Roman" panose="02020603050405020304" pitchFamily="18" charset="0"/>
                <a:cs typeface="Times New Roman" panose="02020603050405020304" pitchFamily="18" charset="0"/>
              </a:rPr>
              <a:t>Numeric keypad</a:t>
            </a:r>
            <a:r>
              <a:rPr lang="en-US" sz="6000" dirty="0">
                <a:latin typeface="Times New Roman" panose="02020603050405020304" pitchFamily="18" charset="0"/>
                <a:cs typeface="Times New Roman" panose="02020603050405020304" pitchFamily="18" charset="0"/>
              </a:rPr>
              <a:t>: The numeric keypad is handy for entering numbers quickly. The keys are grouped together in a block like a conventional calculator or adding machine.</a:t>
            </a:r>
            <a:br>
              <a:rPr lang="en-US" sz="6000" dirty="0">
                <a:latin typeface="Times New Roman" panose="02020603050405020304" pitchFamily="18" charset="0"/>
                <a:cs typeface="Times New Roman" panose="02020603050405020304" pitchFamily="18" charset="0"/>
              </a:rPr>
            </a:br>
            <a:endParaRPr sz="6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Google Shape;217;p10" descr="Picture of keyboard showing types of keys"/>
          <p:cNvPicPr preferRelativeResize="0"/>
          <p:nvPr/>
        </p:nvPicPr>
        <p:blipFill rotWithShape="1">
          <a:blip r:embed="rId2">
            <a:alphaModFix/>
          </a:blip>
          <a:srcRect/>
          <a:stretch/>
        </p:blipFill>
        <p:spPr>
          <a:xfrm>
            <a:off x="1694067" y="660500"/>
            <a:ext cx="6187190" cy="36212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Google Shape;206;p9" descr="Logo&#10;&#10;Description automatically generated">
            <a:extLst>
              <a:ext uri="{FF2B5EF4-FFF2-40B4-BE49-F238E27FC236}">
                <a16:creationId xmlns:a16="http://schemas.microsoft.com/office/drawing/2014/main" id="{4C6866CF-FD6D-1B99-7300-CD6BBA93FACB}"/>
              </a:ext>
            </a:extLst>
          </p:cNvPr>
          <p:cNvPicPr preferRelativeResize="0"/>
          <p:nvPr/>
        </p:nvPicPr>
        <p:blipFill rotWithShape="1">
          <a:blip r:embed="rId3">
            <a:alphaModFix/>
          </a:blip>
          <a:srcRect/>
          <a:stretch/>
        </p:blipFill>
        <p:spPr>
          <a:xfrm>
            <a:off x="0" y="4188825"/>
            <a:ext cx="1004341" cy="956265"/>
          </a:xfrm>
          <a:prstGeom prst="rect">
            <a:avLst/>
          </a:prstGeom>
          <a:noFill/>
          <a:ln>
            <a:noFill/>
          </a:ln>
        </p:spPr>
      </p:pic>
    </p:spTree>
    <p:extLst>
      <p:ext uri="{BB962C8B-B14F-4D97-AF65-F5344CB8AC3E}">
        <p14:creationId xmlns:p14="http://schemas.microsoft.com/office/powerpoint/2010/main" val="3639504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1"/>
          <p:cNvSpPr txBox="1">
            <a:spLocks noGrp="1"/>
          </p:cNvSpPr>
          <p:nvPr>
            <p:ph type="title"/>
          </p:nvPr>
        </p:nvSpPr>
        <p:spPr>
          <a:xfrm>
            <a:off x="358827" y="37381"/>
            <a:ext cx="7886700" cy="994172"/>
          </a:xfrm>
          <a:prstGeom prst="rect">
            <a:avLst/>
          </a:prstGeom>
          <a:noFill/>
          <a:ln>
            <a:noFill/>
          </a:ln>
        </p:spPr>
        <p:txBody>
          <a:bodyPr spcFirstLastPara="1" wrap="square" lIns="68569" tIns="34275" rIns="68569" bIns="34275" anchor="ctr" anchorCtr="0">
            <a:normAutofit/>
          </a:bodyPr>
          <a:lstStyle/>
          <a:p>
            <a:pPr>
              <a:buClr>
                <a:srgbClr val="000000"/>
              </a:buClr>
              <a:buSzPts val="3600"/>
            </a:pPr>
            <a:r>
              <a:rPr lang="en-US" sz="2700" dirty="0">
                <a:solidFill>
                  <a:srgbClr val="000000"/>
                </a:solidFill>
                <a:latin typeface="Times New Roman"/>
                <a:ea typeface="Times New Roman"/>
                <a:cs typeface="Times New Roman"/>
                <a:sym typeface="Times New Roman"/>
              </a:rPr>
              <a:t>Input Unit</a:t>
            </a:r>
            <a:br>
              <a:rPr lang="en-US" sz="3300" b="0" dirty="0">
                <a:solidFill>
                  <a:srgbClr val="000000"/>
                </a:solidFill>
                <a:latin typeface="Times New Roman"/>
                <a:ea typeface="Times New Roman"/>
                <a:cs typeface="Times New Roman"/>
                <a:sym typeface="Times New Roman"/>
              </a:rPr>
            </a:br>
            <a:endParaRPr dirty="0"/>
          </a:p>
        </p:txBody>
      </p:sp>
      <p:pic>
        <p:nvPicPr>
          <p:cNvPr id="223" name="Google Shape;223;p11" descr="Logo&#10;&#10;Description automatically generated"/>
          <p:cNvPicPr preferRelativeResize="0"/>
          <p:nvPr/>
        </p:nvPicPr>
        <p:blipFill rotWithShape="1">
          <a:blip r:embed="rId3">
            <a:alphaModFix/>
          </a:blip>
          <a:srcRect/>
          <a:stretch/>
        </p:blipFill>
        <p:spPr>
          <a:xfrm>
            <a:off x="0" y="4188825"/>
            <a:ext cx="1004341" cy="956265"/>
          </a:xfrm>
          <a:prstGeom prst="rect">
            <a:avLst/>
          </a:prstGeom>
          <a:noFill/>
          <a:ln>
            <a:noFill/>
          </a:ln>
        </p:spPr>
      </p:pic>
      <p:cxnSp>
        <p:nvCxnSpPr>
          <p:cNvPr id="224" name="Google Shape;224;p11"/>
          <p:cNvCxnSpPr/>
          <p:nvPr/>
        </p:nvCxnSpPr>
        <p:spPr>
          <a:xfrm>
            <a:off x="1" y="645761"/>
            <a:ext cx="9143999" cy="0"/>
          </a:xfrm>
          <a:prstGeom prst="straightConnector1">
            <a:avLst/>
          </a:prstGeom>
          <a:noFill/>
          <a:ln w="76200" cap="flat" cmpd="sng">
            <a:solidFill>
              <a:srgbClr val="801D4A"/>
            </a:solidFill>
            <a:prstDash val="solid"/>
            <a:miter lim="800000"/>
            <a:headEnd type="none" w="sm" len="sm"/>
            <a:tailEnd type="none" w="sm" len="sm"/>
          </a:ln>
        </p:spPr>
      </p:cxnSp>
      <p:sp>
        <p:nvSpPr>
          <p:cNvPr id="225" name="Google Shape;225;p11"/>
          <p:cNvSpPr txBox="1">
            <a:spLocks noGrp="1"/>
          </p:cNvSpPr>
          <p:nvPr>
            <p:ph type="body" idx="1"/>
          </p:nvPr>
        </p:nvSpPr>
        <p:spPr>
          <a:xfrm>
            <a:off x="358827" y="1940725"/>
            <a:ext cx="8610716" cy="669464"/>
          </a:xfrm>
          <a:prstGeom prst="rect">
            <a:avLst/>
          </a:prstGeom>
          <a:noFill/>
          <a:ln>
            <a:noFill/>
          </a:ln>
        </p:spPr>
        <p:txBody>
          <a:bodyPr spcFirstLastPara="1" wrap="square" lIns="68569" tIns="34275" rIns="68569" bIns="34275" anchor="ctr" anchorCtr="0">
            <a:normAutofit fontScale="77500" lnSpcReduction="20000"/>
          </a:bodyPr>
          <a:lstStyle/>
          <a:p>
            <a:pPr marL="0" indent="0">
              <a:spcBef>
                <a:spcPts val="0"/>
              </a:spcBef>
              <a:buSzPts val="2400"/>
              <a:buNone/>
            </a:pPr>
            <a:r>
              <a:rPr lang="en-US" sz="1800" b="1" dirty="0"/>
              <a:t>Keyboard – Shortcuts:</a:t>
            </a:r>
          </a:p>
          <a:p>
            <a:pPr marL="0" indent="0">
              <a:spcBef>
                <a:spcPts val="0"/>
              </a:spcBef>
              <a:buSzPts val="2400"/>
              <a:buNone/>
            </a:pPr>
            <a:endParaRPr lang="en-US" sz="1800" b="1" dirty="0"/>
          </a:p>
          <a:p>
            <a:pPr marL="0" indent="0">
              <a:spcBef>
                <a:spcPts val="0"/>
              </a:spcBef>
              <a:buSzPts val="2400"/>
              <a:buNone/>
            </a:pPr>
            <a:endParaRPr lang="en-US" sz="1800" b="1" dirty="0"/>
          </a:p>
          <a:p>
            <a:pPr marL="0" indent="0">
              <a:spcBef>
                <a:spcPts val="0"/>
              </a:spcBef>
              <a:buSzPts val="2400"/>
              <a:buNone/>
            </a:pPr>
            <a:r>
              <a:rPr lang="en-US" sz="1800" b="1" dirty="0"/>
              <a:t>			Ctrl +</a:t>
            </a:r>
            <a:endParaRPr sz="1800" b="1" dirty="0"/>
          </a:p>
        </p:txBody>
      </p:sp>
      <p:pic>
        <p:nvPicPr>
          <p:cNvPr id="3" name="Picture 2">
            <a:extLst>
              <a:ext uri="{FF2B5EF4-FFF2-40B4-BE49-F238E27FC236}">
                <a16:creationId xmlns:a16="http://schemas.microsoft.com/office/drawing/2014/main" id="{70EFA391-D32C-8FF3-0810-A10B23CAFA42}"/>
              </a:ext>
            </a:extLst>
          </p:cNvPr>
          <p:cNvPicPr>
            <a:picLocks noChangeAspect="1"/>
          </p:cNvPicPr>
          <p:nvPr/>
        </p:nvPicPr>
        <p:blipFill>
          <a:blip r:embed="rId4"/>
          <a:srcRect t="731"/>
          <a:stretch>
            <a:fillRect/>
          </a:stretch>
        </p:blipFill>
        <p:spPr>
          <a:xfrm>
            <a:off x="3724566" y="849350"/>
            <a:ext cx="2371434" cy="415147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Google Shape;232;p12"/>
          <p:cNvSpPr txBox="1">
            <a:spLocks noGrp="1"/>
          </p:cNvSpPr>
          <p:nvPr>
            <p:ph type="title"/>
          </p:nvPr>
        </p:nvSpPr>
        <p:spPr>
          <a:xfrm>
            <a:off x="358827" y="61444"/>
            <a:ext cx="7886700" cy="994172"/>
          </a:xfrm>
          <a:prstGeom prst="rect">
            <a:avLst/>
          </a:prstGeom>
          <a:noFill/>
          <a:ln>
            <a:noFill/>
          </a:ln>
        </p:spPr>
        <p:txBody>
          <a:bodyPr spcFirstLastPara="1" wrap="square" lIns="68569" tIns="34275" rIns="68569" bIns="34275" anchor="ctr" anchorCtr="0">
            <a:normAutofit/>
          </a:bodyPr>
          <a:lstStyle/>
          <a:p>
            <a:pPr>
              <a:buClr>
                <a:srgbClr val="000000"/>
              </a:buClr>
              <a:buSzPts val="3600"/>
            </a:pPr>
            <a:r>
              <a:rPr lang="en-US" sz="2700" dirty="0">
                <a:solidFill>
                  <a:srgbClr val="000000"/>
                </a:solidFill>
                <a:latin typeface="Times New Roman"/>
                <a:ea typeface="Times New Roman"/>
                <a:cs typeface="Times New Roman"/>
                <a:sym typeface="Times New Roman"/>
              </a:rPr>
              <a:t>Input Unit</a:t>
            </a:r>
            <a:br>
              <a:rPr lang="en-US" sz="3300" b="0" dirty="0">
                <a:solidFill>
                  <a:srgbClr val="000000"/>
                </a:solidFill>
                <a:latin typeface="Times New Roman"/>
                <a:ea typeface="Times New Roman"/>
                <a:cs typeface="Times New Roman"/>
                <a:sym typeface="Times New Roman"/>
              </a:rPr>
            </a:br>
            <a:endParaRPr dirty="0"/>
          </a:p>
        </p:txBody>
      </p:sp>
      <p:pic>
        <p:nvPicPr>
          <p:cNvPr id="233" name="Google Shape;233;p12" descr="Logo&#10;&#10;Description automatically generated"/>
          <p:cNvPicPr preferRelativeResize="0"/>
          <p:nvPr/>
        </p:nvPicPr>
        <p:blipFill rotWithShape="1">
          <a:blip r:embed="rId3">
            <a:alphaModFix/>
          </a:blip>
          <a:srcRect/>
          <a:stretch/>
        </p:blipFill>
        <p:spPr>
          <a:xfrm>
            <a:off x="0" y="4188825"/>
            <a:ext cx="1004341" cy="956265"/>
          </a:xfrm>
          <a:prstGeom prst="rect">
            <a:avLst/>
          </a:prstGeom>
          <a:noFill/>
          <a:ln>
            <a:noFill/>
          </a:ln>
        </p:spPr>
      </p:pic>
      <p:cxnSp>
        <p:nvCxnSpPr>
          <p:cNvPr id="234" name="Google Shape;234;p12"/>
          <p:cNvCxnSpPr/>
          <p:nvPr/>
        </p:nvCxnSpPr>
        <p:spPr>
          <a:xfrm>
            <a:off x="1" y="742013"/>
            <a:ext cx="9143999" cy="0"/>
          </a:xfrm>
          <a:prstGeom prst="straightConnector1">
            <a:avLst/>
          </a:prstGeom>
          <a:noFill/>
          <a:ln w="76200" cap="flat" cmpd="sng">
            <a:solidFill>
              <a:srgbClr val="801D4A"/>
            </a:solidFill>
            <a:prstDash val="solid"/>
            <a:miter lim="800000"/>
            <a:headEnd type="none" w="sm" len="sm"/>
            <a:tailEnd type="none" w="sm" len="sm"/>
          </a:ln>
        </p:spPr>
      </p:cxnSp>
      <p:sp>
        <p:nvSpPr>
          <p:cNvPr id="235" name="Google Shape;235;p12"/>
          <p:cNvSpPr txBox="1">
            <a:spLocks noGrp="1"/>
          </p:cNvSpPr>
          <p:nvPr>
            <p:ph type="body" idx="1"/>
          </p:nvPr>
        </p:nvSpPr>
        <p:spPr>
          <a:xfrm>
            <a:off x="358827" y="798174"/>
            <a:ext cx="8253023" cy="4918270"/>
          </a:xfrm>
          <a:prstGeom prst="rect">
            <a:avLst/>
          </a:prstGeom>
          <a:noFill/>
          <a:ln>
            <a:noFill/>
          </a:ln>
        </p:spPr>
        <p:txBody>
          <a:bodyPr spcFirstLastPara="1" wrap="square" lIns="68569" tIns="34275" rIns="68569" bIns="34275" anchor="ctr" anchorCtr="0">
            <a:normAutofit lnSpcReduction="10000"/>
          </a:bodyPr>
          <a:lstStyle/>
          <a:p>
            <a:pPr marL="0" indent="0">
              <a:spcBef>
                <a:spcPts val="0"/>
              </a:spcBef>
              <a:buSzPts val="2400"/>
              <a:buNone/>
            </a:pPr>
            <a:r>
              <a:rPr lang="en-US" sz="1800" b="1" dirty="0">
                <a:latin typeface="Times New Roman" panose="02020603050405020304" pitchFamily="18" charset="0"/>
                <a:cs typeface="Times New Roman" panose="02020603050405020304" pitchFamily="18" charset="0"/>
              </a:rPr>
              <a:t>Mouse:</a:t>
            </a:r>
            <a:endParaRPr sz="1800" dirty="0">
              <a:latin typeface="Times New Roman" panose="02020603050405020304" pitchFamily="18" charset="0"/>
              <a:cs typeface="Times New Roman" panose="02020603050405020304" pitchFamily="18" charset="0"/>
            </a:endParaRPr>
          </a:p>
          <a:p>
            <a:pPr marL="0" indent="0" algn="just">
              <a:buSzPts val="2400"/>
              <a:buNone/>
            </a:pPr>
            <a:r>
              <a:rPr lang="en-US" sz="1800" dirty="0">
                <a:latin typeface="Times New Roman" panose="02020603050405020304" pitchFamily="18" charset="0"/>
                <a:cs typeface="Times New Roman" panose="02020603050405020304" pitchFamily="18" charset="0"/>
              </a:rPr>
              <a:t>Mouse is the most popular pointing device. Generally, it has two buttons called the left and the right button and a wheel is present between the buttons. A mouse can be used to control the position of the cursor on the screen.</a:t>
            </a:r>
            <a:endParaRPr dirty="0">
              <a:latin typeface="Times New Roman" panose="02020603050405020304" pitchFamily="18" charset="0"/>
              <a:cs typeface="Times New Roman" panose="02020603050405020304" pitchFamily="18" charset="0"/>
            </a:endParaRPr>
          </a:p>
          <a:p>
            <a:pPr marL="0" indent="0" algn="just">
              <a:buSzPts val="2400"/>
              <a:buNone/>
            </a:pPr>
            <a:endParaRPr sz="1800" dirty="0">
              <a:latin typeface="Times New Roman" panose="02020603050405020304" pitchFamily="18" charset="0"/>
              <a:cs typeface="Times New Roman" panose="02020603050405020304" pitchFamily="18" charset="0"/>
            </a:endParaRPr>
          </a:p>
          <a:p>
            <a:pPr marL="0" indent="0" algn="just">
              <a:buSzPts val="2400"/>
              <a:buNone/>
            </a:pPr>
            <a:r>
              <a:rPr lang="en-US" sz="1800" dirty="0">
                <a:latin typeface="Times New Roman" panose="02020603050405020304" pitchFamily="18" charset="0"/>
                <a:cs typeface="Times New Roman" panose="02020603050405020304" pitchFamily="18" charset="0"/>
              </a:rPr>
              <a:t>Five basic actions of the mouse:</a:t>
            </a:r>
            <a:endParaRPr dirty="0">
              <a:latin typeface="Times New Roman" panose="02020603050405020304" pitchFamily="18" charset="0"/>
              <a:cs typeface="Times New Roman" panose="02020603050405020304" pitchFamily="18" charset="0"/>
            </a:endParaRPr>
          </a:p>
          <a:p>
            <a:pPr marL="171450" indent="-171450">
              <a:buSzPts val="2400"/>
            </a:pPr>
            <a:r>
              <a:rPr lang="en-US" sz="1800" dirty="0">
                <a:latin typeface="Times New Roman" panose="02020603050405020304" pitchFamily="18" charset="0"/>
                <a:cs typeface="Times New Roman" panose="02020603050405020304" pitchFamily="18" charset="0"/>
              </a:rPr>
              <a:t>Click: Press and release the left mouse button.</a:t>
            </a:r>
            <a:endParaRPr dirty="0">
              <a:latin typeface="Times New Roman" panose="02020603050405020304" pitchFamily="18" charset="0"/>
              <a:cs typeface="Times New Roman" panose="02020603050405020304" pitchFamily="18" charset="0"/>
            </a:endParaRPr>
          </a:p>
          <a:p>
            <a:pPr marL="171450" indent="-171450">
              <a:buSzPts val="2400"/>
            </a:pPr>
            <a:r>
              <a:rPr lang="en-US" sz="1800" dirty="0">
                <a:latin typeface="Times New Roman" panose="02020603050405020304" pitchFamily="18" charset="0"/>
                <a:cs typeface="Times New Roman" panose="02020603050405020304" pitchFamily="18" charset="0"/>
              </a:rPr>
              <a:t>Right-Click: Press and release the right mouse button.</a:t>
            </a:r>
            <a:endParaRPr dirty="0">
              <a:latin typeface="Times New Roman" panose="02020603050405020304" pitchFamily="18" charset="0"/>
              <a:cs typeface="Times New Roman" panose="02020603050405020304" pitchFamily="18" charset="0"/>
            </a:endParaRPr>
          </a:p>
          <a:p>
            <a:pPr marL="171450" indent="-171450">
              <a:buSzPts val="2400"/>
            </a:pPr>
            <a:r>
              <a:rPr lang="en-US" sz="1800" dirty="0">
                <a:latin typeface="Times New Roman" panose="02020603050405020304" pitchFamily="18" charset="0"/>
                <a:cs typeface="Times New Roman" panose="02020603050405020304" pitchFamily="18" charset="0"/>
              </a:rPr>
              <a:t>Double-Click: Press and release the left mouse button twice rapidly.</a:t>
            </a:r>
            <a:endParaRPr dirty="0">
              <a:latin typeface="Times New Roman" panose="02020603050405020304" pitchFamily="18" charset="0"/>
              <a:cs typeface="Times New Roman" panose="02020603050405020304" pitchFamily="18" charset="0"/>
            </a:endParaRPr>
          </a:p>
          <a:p>
            <a:pPr marL="171450" indent="-171450">
              <a:buSzPts val="2400"/>
            </a:pPr>
            <a:r>
              <a:rPr lang="en-US" sz="1800" dirty="0">
                <a:latin typeface="Times New Roman" panose="02020603050405020304" pitchFamily="18" charset="0"/>
                <a:cs typeface="Times New Roman" panose="02020603050405020304" pitchFamily="18" charset="0"/>
              </a:rPr>
              <a:t>Drag and Drop: Press and do not release the left mouse button, then move the mouse with the button still held down, and finally release the button.</a:t>
            </a:r>
            <a:endParaRPr dirty="0">
              <a:latin typeface="Times New Roman" panose="02020603050405020304" pitchFamily="18" charset="0"/>
              <a:cs typeface="Times New Roman" panose="02020603050405020304" pitchFamily="18" charset="0"/>
            </a:endParaRPr>
          </a:p>
          <a:p>
            <a:pPr marL="171450" indent="-171450">
              <a:buSzPts val="2400"/>
            </a:pPr>
            <a:r>
              <a:rPr lang="en-US" sz="1800" dirty="0">
                <a:latin typeface="Times New Roman" panose="02020603050405020304" pitchFamily="18" charset="0"/>
                <a:cs typeface="Times New Roman" panose="02020603050405020304" pitchFamily="18" charset="0"/>
              </a:rPr>
              <a:t>Scroll: Many mouses have a scroll wheel between the left and right buttons.</a:t>
            </a:r>
            <a:endParaRPr dirty="0">
              <a:latin typeface="Times New Roman" panose="02020603050405020304" pitchFamily="18" charset="0"/>
              <a:cs typeface="Times New Roman" panose="02020603050405020304" pitchFamily="18" charset="0"/>
            </a:endParaRPr>
          </a:p>
          <a:p>
            <a:pPr marL="0" indent="0" algn="just">
              <a:buSzPts val="2200"/>
              <a:buNone/>
            </a:pPr>
            <a:endParaRPr sz="1650" dirty="0">
              <a:latin typeface="Times New Roman" panose="02020603050405020304" pitchFamily="18" charset="0"/>
              <a:cs typeface="Times New Roman" panose="02020603050405020304" pitchFamily="18" charset="0"/>
            </a:endParaRPr>
          </a:p>
          <a:p>
            <a:pPr marL="0" indent="0">
              <a:buSzPts val="2200"/>
              <a:buNone/>
            </a:pPr>
            <a:endParaRPr sz="1650" dirty="0">
              <a:latin typeface="Times New Roman" panose="02020603050405020304" pitchFamily="18" charset="0"/>
              <a:cs typeface="Times New Roman" panose="02020603050405020304" pitchFamily="18" charset="0"/>
            </a:endParaRPr>
          </a:p>
          <a:p>
            <a:pPr marL="0" indent="0">
              <a:buSzPts val="2200"/>
              <a:buNone/>
            </a:pPr>
            <a:endParaRPr sz="1650" dirty="0">
              <a:latin typeface="Times New Roman" panose="02020603050405020304" pitchFamily="18" charset="0"/>
              <a:cs typeface="Times New Roman" panose="02020603050405020304" pitchFamily="18" charset="0"/>
            </a:endParaRPr>
          </a:p>
          <a:p>
            <a:pPr marL="0" indent="0">
              <a:buSzPts val="2000"/>
              <a:buNone/>
            </a:pPr>
            <a:br>
              <a:rPr lang="en-US" sz="1500" dirty="0">
                <a:latin typeface="Times New Roman" panose="02020603050405020304" pitchFamily="18" charset="0"/>
                <a:ea typeface="Calibri"/>
                <a:cs typeface="Times New Roman" panose="02020603050405020304" pitchFamily="18" charset="0"/>
                <a:sym typeface="Calibri"/>
              </a:rPr>
            </a:br>
            <a:endParaRPr sz="1500" dirty="0">
              <a:latin typeface="Times New Roman" panose="02020603050405020304" pitchFamily="18" charset="0"/>
              <a:ea typeface="Calibri"/>
              <a:cs typeface="Times New Roman" panose="02020603050405020304" pitchFamily="18" charset="0"/>
              <a:sym typeface="Calibri"/>
            </a:endParaRPr>
          </a:p>
        </p:txBody>
      </p:sp>
      <p:pic>
        <p:nvPicPr>
          <p:cNvPr id="1026" name="Picture 2" descr="Amazon.in: Buy amazon basics Wired Mouse | 1000 DPI Optical Sensor | Plug  and Play | Compatible with PC, Laptop (Black) Online at Low Prices in India  | amazon basics Reviews &amp;amp; Ratings">
            <a:extLst>
              <a:ext uri="{FF2B5EF4-FFF2-40B4-BE49-F238E27FC236}">
                <a16:creationId xmlns:a16="http://schemas.microsoft.com/office/drawing/2014/main" id="{691A1291-D465-BDC7-ACA9-0D6B2102CB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378" t="7760" r="3581" b="6879"/>
          <a:stretch>
            <a:fillRect/>
          </a:stretch>
        </p:blipFill>
        <p:spPr bwMode="auto">
          <a:xfrm>
            <a:off x="7228114" y="1680886"/>
            <a:ext cx="1618342" cy="15690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3"/>
          <p:cNvSpPr txBox="1">
            <a:spLocks noGrp="1"/>
          </p:cNvSpPr>
          <p:nvPr>
            <p:ph type="title"/>
          </p:nvPr>
        </p:nvSpPr>
        <p:spPr>
          <a:xfrm>
            <a:off x="358827" y="61444"/>
            <a:ext cx="7886700" cy="994172"/>
          </a:xfrm>
          <a:prstGeom prst="rect">
            <a:avLst/>
          </a:prstGeom>
          <a:noFill/>
          <a:ln>
            <a:noFill/>
          </a:ln>
        </p:spPr>
        <p:txBody>
          <a:bodyPr spcFirstLastPara="1" wrap="square" lIns="68569" tIns="34275" rIns="68569" bIns="34275" anchor="ctr" anchorCtr="0">
            <a:normAutofit/>
          </a:bodyPr>
          <a:lstStyle/>
          <a:p>
            <a:pPr>
              <a:buClr>
                <a:srgbClr val="000000"/>
              </a:buClr>
              <a:buSzPts val="3600"/>
            </a:pPr>
            <a:r>
              <a:rPr lang="en-US" sz="2700">
                <a:solidFill>
                  <a:srgbClr val="000000"/>
                </a:solidFill>
                <a:latin typeface="Times New Roman"/>
                <a:ea typeface="Times New Roman"/>
                <a:cs typeface="Times New Roman"/>
                <a:sym typeface="Times New Roman"/>
              </a:rPr>
              <a:t>Input Unit</a:t>
            </a:r>
            <a:br>
              <a:rPr lang="en-US" sz="3300" b="0">
                <a:solidFill>
                  <a:srgbClr val="000000"/>
                </a:solidFill>
                <a:latin typeface="Times New Roman"/>
                <a:ea typeface="Times New Roman"/>
                <a:cs typeface="Times New Roman"/>
                <a:sym typeface="Times New Roman"/>
              </a:rPr>
            </a:br>
            <a:endParaRPr/>
          </a:p>
        </p:txBody>
      </p:sp>
      <p:pic>
        <p:nvPicPr>
          <p:cNvPr id="241" name="Google Shape;241;p13" descr="Logo&#10;&#10;Description automatically generated"/>
          <p:cNvPicPr preferRelativeResize="0"/>
          <p:nvPr/>
        </p:nvPicPr>
        <p:blipFill rotWithShape="1">
          <a:blip r:embed="rId3">
            <a:alphaModFix/>
          </a:blip>
          <a:srcRect/>
          <a:stretch/>
        </p:blipFill>
        <p:spPr>
          <a:xfrm>
            <a:off x="0" y="4188825"/>
            <a:ext cx="1004341" cy="956265"/>
          </a:xfrm>
          <a:prstGeom prst="rect">
            <a:avLst/>
          </a:prstGeom>
          <a:noFill/>
          <a:ln>
            <a:noFill/>
          </a:ln>
        </p:spPr>
      </p:pic>
      <p:cxnSp>
        <p:nvCxnSpPr>
          <p:cNvPr id="242" name="Google Shape;242;p13"/>
          <p:cNvCxnSpPr/>
          <p:nvPr/>
        </p:nvCxnSpPr>
        <p:spPr>
          <a:xfrm>
            <a:off x="1" y="742013"/>
            <a:ext cx="9143999" cy="0"/>
          </a:xfrm>
          <a:prstGeom prst="straightConnector1">
            <a:avLst/>
          </a:prstGeom>
          <a:noFill/>
          <a:ln w="76200" cap="flat" cmpd="sng">
            <a:solidFill>
              <a:srgbClr val="801D4A"/>
            </a:solidFill>
            <a:prstDash val="solid"/>
            <a:miter lim="800000"/>
            <a:headEnd type="none" w="sm" len="sm"/>
            <a:tailEnd type="none" w="sm" len="sm"/>
          </a:ln>
        </p:spPr>
      </p:cxnSp>
      <p:sp>
        <p:nvSpPr>
          <p:cNvPr id="243" name="Google Shape;243;p13"/>
          <p:cNvSpPr txBox="1">
            <a:spLocks noGrp="1"/>
          </p:cNvSpPr>
          <p:nvPr>
            <p:ph type="body" idx="1"/>
          </p:nvPr>
        </p:nvSpPr>
        <p:spPr>
          <a:xfrm>
            <a:off x="421897" y="894544"/>
            <a:ext cx="8363276" cy="2375450"/>
          </a:xfrm>
          <a:prstGeom prst="rect">
            <a:avLst/>
          </a:prstGeom>
          <a:noFill/>
          <a:ln>
            <a:noFill/>
          </a:ln>
        </p:spPr>
        <p:txBody>
          <a:bodyPr spcFirstLastPara="1" wrap="square" lIns="68569" tIns="34275" rIns="68569" bIns="34275" anchor="ctr" anchorCtr="0">
            <a:normAutofit fontScale="85000" lnSpcReduction="20000"/>
          </a:bodyPr>
          <a:lstStyle/>
          <a:p>
            <a:pPr marL="0" indent="0" algn="just">
              <a:lnSpc>
                <a:spcPct val="150000"/>
              </a:lnSpc>
              <a:spcBef>
                <a:spcPts val="0"/>
              </a:spcBef>
              <a:buSzPts val="2400"/>
              <a:buNone/>
            </a:pPr>
            <a:r>
              <a:rPr lang="en-US" sz="1800" b="1" dirty="0">
                <a:latin typeface="Times New Roman" panose="02020603050405020304" pitchFamily="18" charset="0"/>
                <a:cs typeface="Times New Roman" panose="02020603050405020304" pitchFamily="18" charset="0"/>
              </a:rPr>
              <a:t>Joystick: </a:t>
            </a:r>
            <a:endParaRPr dirty="0">
              <a:latin typeface="Times New Roman" panose="02020603050405020304" pitchFamily="18" charset="0"/>
              <a:cs typeface="Times New Roman" panose="02020603050405020304" pitchFamily="18" charset="0"/>
            </a:endParaRPr>
          </a:p>
          <a:p>
            <a:pPr marL="0" indent="0" algn="just">
              <a:lnSpc>
                <a:spcPct val="150000"/>
              </a:lnSpc>
              <a:buSzPts val="2200"/>
              <a:buNone/>
            </a:pPr>
            <a:r>
              <a:rPr lang="en-US" sz="1650" dirty="0">
                <a:latin typeface="Times New Roman" panose="02020603050405020304" pitchFamily="18" charset="0"/>
                <a:cs typeface="Times New Roman" panose="02020603050405020304" pitchFamily="18" charset="0"/>
              </a:rPr>
              <a:t>Joystick is also a pointing device, which is used to move the cursor position on a monitor screen. The joystick can be moved in all four directions. The function of the joystick is like a mouse. It is mainly used in Computer Aided Designing (CAD) and playing computer games.</a:t>
            </a:r>
            <a:endParaRPr dirty="0">
              <a:latin typeface="Times New Roman" panose="02020603050405020304" pitchFamily="18" charset="0"/>
              <a:cs typeface="Times New Roman" panose="02020603050405020304" pitchFamily="18" charset="0"/>
            </a:endParaRPr>
          </a:p>
          <a:p>
            <a:pPr marL="0" indent="0" algn="just">
              <a:lnSpc>
                <a:spcPct val="150000"/>
              </a:lnSpc>
              <a:buSzPts val="2200"/>
              <a:buNone/>
            </a:pPr>
            <a:endParaRPr sz="1650" dirty="0">
              <a:latin typeface="Times New Roman" panose="02020603050405020304" pitchFamily="18" charset="0"/>
              <a:cs typeface="Times New Roman" panose="02020603050405020304" pitchFamily="18" charset="0"/>
            </a:endParaRPr>
          </a:p>
          <a:p>
            <a:pPr marL="0" indent="0" algn="just">
              <a:lnSpc>
                <a:spcPct val="150000"/>
              </a:lnSpc>
              <a:buSzPts val="2000"/>
              <a:buNone/>
            </a:pPr>
            <a:br>
              <a:rPr lang="en-US" sz="1500" dirty="0">
                <a:latin typeface="Times New Roman" panose="02020603050405020304" pitchFamily="18" charset="0"/>
                <a:ea typeface="Calibri"/>
                <a:cs typeface="Times New Roman" panose="02020603050405020304" pitchFamily="18" charset="0"/>
                <a:sym typeface="Calibri"/>
              </a:rPr>
            </a:br>
            <a:endParaRPr sz="1500" dirty="0">
              <a:latin typeface="Times New Roman" panose="02020603050405020304" pitchFamily="18" charset="0"/>
              <a:ea typeface="Calibri"/>
              <a:cs typeface="Times New Roman" panose="02020603050405020304" pitchFamily="18" charset="0"/>
              <a:sym typeface="Calibri"/>
            </a:endParaRPr>
          </a:p>
        </p:txBody>
      </p:sp>
      <p:pic>
        <p:nvPicPr>
          <p:cNvPr id="244" name="Google Shape;244;p13" descr="A picture containing indoor&#10;&#10;Description automatically generated"/>
          <p:cNvPicPr preferRelativeResize="0"/>
          <p:nvPr/>
        </p:nvPicPr>
        <p:blipFill rotWithShape="1">
          <a:blip r:embed="rId4">
            <a:alphaModFix/>
          </a:blip>
          <a:srcRect/>
          <a:stretch/>
        </p:blipFill>
        <p:spPr>
          <a:xfrm>
            <a:off x="2234010" y="2805331"/>
            <a:ext cx="1417403" cy="2151218"/>
          </a:xfrm>
          <a:prstGeom prst="rect">
            <a:avLst/>
          </a:prstGeom>
          <a:noFill/>
          <a:ln>
            <a:noFill/>
          </a:ln>
        </p:spPr>
      </p:pic>
      <p:pic>
        <p:nvPicPr>
          <p:cNvPr id="245" name="Google Shape;245;p13" descr="A video game controller&#10;&#10;Description automatically generated with medium confidence"/>
          <p:cNvPicPr preferRelativeResize="0"/>
          <p:nvPr/>
        </p:nvPicPr>
        <p:blipFill rotWithShape="1">
          <a:blip r:embed="rId5">
            <a:alphaModFix/>
          </a:blip>
          <a:srcRect/>
          <a:stretch/>
        </p:blipFill>
        <p:spPr>
          <a:xfrm>
            <a:off x="4572000" y="2895730"/>
            <a:ext cx="2291546" cy="206081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4"/>
          <p:cNvSpPr txBox="1">
            <a:spLocks noGrp="1"/>
          </p:cNvSpPr>
          <p:nvPr>
            <p:ph type="title"/>
          </p:nvPr>
        </p:nvSpPr>
        <p:spPr>
          <a:xfrm>
            <a:off x="358827" y="61444"/>
            <a:ext cx="7886700" cy="994172"/>
          </a:xfrm>
          <a:prstGeom prst="rect">
            <a:avLst/>
          </a:prstGeom>
          <a:noFill/>
          <a:ln>
            <a:noFill/>
          </a:ln>
        </p:spPr>
        <p:txBody>
          <a:bodyPr spcFirstLastPara="1" wrap="square" lIns="68569" tIns="34275" rIns="68569" bIns="34275" anchor="ctr" anchorCtr="0">
            <a:normAutofit/>
          </a:bodyPr>
          <a:lstStyle/>
          <a:p>
            <a:pPr>
              <a:buClr>
                <a:srgbClr val="000000"/>
              </a:buClr>
              <a:buSzPts val="3600"/>
            </a:pPr>
            <a:r>
              <a:rPr lang="en-US" sz="2700">
                <a:solidFill>
                  <a:srgbClr val="000000"/>
                </a:solidFill>
                <a:latin typeface="Times New Roman"/>
                <a:ea typeface="Times New Roman"/>
                <a:cs typeface="Times New Roman"/>
                <a:sym typeface="Times New Roman"/>
              </a:rPr>
              <a:t>Input Unit</a:t>
            </a:r>
            <a:br>
              <a:rPr lang="en-US" sz="3300" b="0">
                <a:solidFill>
                  <a:srgbClr val="000000"/>
                </a:solidFill>
                <a:latin typeface="Times New Roman"/>
                <a:ea typeface="Times New Roman"/>
                <a:cs typeface="Times New Roman"/>
                <a:sym typeface="Times New Roman"/>
              </a:rPr>
            </a:br>
            <a:endParaRPr/>
          </a:p>
        </p:txBody>
      </p:sp>
      <p:pic>
        <p:nvPicPr>
          <p:cNvPr id="251" name="Google Shape;251;p14" descr="Logo&#10;&#10;Description automatically generated"/>
          <p:cNvPicPr preferRelativeResize="0"/>
          <p:nvPr/>
        </p:nvPicPr>
        <p:blipFill rotWithShape="1">
          <a:blip r:embed="rId3">
            <a:alphaModFix/>
          </a:blip>
          <a:srcRect/>
          <a:stretch/>
        </p:blipFill>
        <p:spPr>
          <a:xfrm>
            <a:off x="0" y="4188825"/>
            <a:ext cx="1004341" cy="956265"/>
          </a:xfrm>
          <a:prstGeom prst="rect">
            <a:avLst/>
          </a:prstGeom>
          <a:noFill/>
          <a:ln>
            <a:noFill/>
          </a:ln>
        </p:spPr>
      </p:pic>
      <p:cxnSp>
        <p:nvCxnSpPr>
          <p:cNvPr id="252" name="Google Shape;252;p14"/>
          <p:cNvCxnSpPr/>
          <p:nvPr/>
        </p:nvCxnSpPr>
        <p:spPr>
          <a:xfrm>
            <a:off x="1" y="742013"/>
            <a:ext cx="9143999" cy="0"/>
          </a:xfrm>
          <a:prstGeom prst="straightConnector1">
            <a:avLst/>
          </a:prstGeom>
          <a:noFill/>
          <a:ln w="76200" cap="flat" cmpd="sng">
            <a:solidFill>
              <a:srgbClr val="801D4A"/>
            </a:solidFill>
            <a:prstDash val="solid"/>
            <a:miter lim="800000"/>
            <a:headEnd type="none" w="sm" len="sm"/>
            <a:tailEnd type="none" w="sm" len="sm"/>
          </a:ln>
        </p:spPr>
      </p:cxnSp>
      <p:sp>
        <p:nvSpPr>
          <p:cNvPr id="253" name="Google Shape;253;p14"/>
          <p:cNvSpPr txBox="1">
            <a:spLocks noGrp="1"/>
          </p:cNvSpPr>
          <p:nvPr>
            <p:ph type="body" idx="1"/>
          </p:nvPr>
        </p:nvSpPr>
        <p:spPr>
          <a:xfrm>
            <a:off x="394922" y="644044"/>
            <a:ext cx="4778657" cy="4384691"/>
          </a:xfrm>
          <a:prstGeom prst="rect">
            <a:avLst/>
          </a:prstGeom>
          <a:noFill/>
          <a:ln>
            <a:noFill/>
          </a:ln>
        </p:spPr>
        <p:txBody>
          <a:bodyPr spcFirstLastPara="1" wrap="square" lIns="68569" tIns="34275" rIns="68569" bIns="34275" anchor="ctr" anchorCtr="0">
            <a:normAutofit/>
          </a:bodyPr>
          <a:lstStyle/>
          <a:p>
            <a:pPr marL="0" indent="0">
              <a:spcBef>
                <a:spcPts val="0"/>
              </a:spcBef>
              <a:buSzPts val="2400"/>
              <a:buNone/>
            </a:pPr>
            <a:r>
              <a:rPr lang="en-US" sz="1800" b="1" dirty="0">
                <a:latin typeface="Times New Roman" panose="02020603050405020304" pitchFamily="18" charset="0"/>
                <a:cs typeface="Times New Roman" panose="02020603050405020304" pitchFamily="18" charset="0"/>
              </a:rPr>
              <a:t>Light Pen:</a:t>
            </a:r>
            <a:endParaRPr sz="1800" dirty="0">
              <a:latin typeface="Times New Roman" panose="02020603050405020304" pitchFamily="18" charset="0"/>
              <a:cs typeface="Times New Roman" panose="02020603050405020304" pitchFamily="18" charset="0"/>
            </a:endParaRPr>
          </a:p>
          <a:p>
            <a:pPr marL="0" indent="0">
              <a:buSzPts val="2200"/>
              <a:buNone/>
            </a:pPr>
            <a:r>
              <a:rPr lang="en-US" sz="1650" dirty="0">
                <a:latin typeface="Times New Roman" panose="02020603050405020304" pitchFamily="18" charset="0"/>
                <a:cs typeface="Times New Roman" panose="02020603050405020304" pitchFamily="18" charset="0"/>
              </a:rPr>
              <a:t>Light pen is a pointing device like a pen. It is used to select a displayed menu item or draw pictures on the monitor screen. </a:t>
            </a:r>
            <a:endParaRPr dirty="0">
              <a:latin typeface="Times New Roman" panose="02020603050405020304" pitchFamily="18" charset="0"/>
              <a:cs typeface="Times New Roman" panose="02020603050405020304" pitchFamily="18" charset="0"/>
            </a:endParaRPr>
          </a:p>
          <a:p>
            <a:pPr marL="0" indent="0">
              <a:buNone/>
            </a:pPr>
            <a:endParaRPr sz="1350" dirty="0">
              <a:latin typeface="Times New Roman" panose="02020603050405020304" pitchFamily="18" charset="0"/>
              <a:ea typeface="Verdana"/>
              <a:cs typeface="Times New Roman" panose="02020603050405020304" pitchFamily="18" charset="0"/>
              <a:sym typeface="Verdana"/>
            </a:endParaRPr>
          </a:p>
          <a:p>
            <a:pPr marL="0" indent="0">
              <a:buNone/>
            </a:pPr>
            <a:endParaRPr sz="1350" dirty="0">
              <a:latin typeface="Times New Roman" panose="02020603050405020304" pitchFamily="18" charset="0"/>
              <a:ea typeface="Verdana"/>
              <a:cs typeface="Times New Roman" panose="02020603050405020304" pitchFamily="18" charset="0"/>
              <a:sym typeface="Verdana"/>
            </a:endParaRPr>
          </a:p>
          <a:p>
            <a:pPr marL="0" indent="0">
              <a:buSzPts val="2400"/>
              <a:buNone/>
            </a:pPr>
            <a:r>
              <a:rPr lang="en-US" sz="1800" b="1" dirty="0">
                <a:latin typeface="Times New Roman" panose="02020603050405020304" pitchFamily="18" charset="0"/>
                <a:cs typeface="Times New Roman" panose="02020603050405020304" pitchFamily="18" charset="0"/>
              </a:rPr>
              <a:t>Track Ball: </a:t>
            </a:r>
            <a:endParaRPr dirty="0">
              <a:latin typeface="Times New Roman" panose="02020603050405020304" pitchFamily="18" charset="0"/>
              <a:cs typeface="Times New Roman" panose="02020603050405020304" pitchFamily="18" charset="0"/>
            </a:endParaRPr>
          </a:p>
          <a:p>
            <a:pPr marL="0" indent="0">
              <a:buSzPts val="2200"/>
              <a:buNone/>
            </a:pPr>
            <a:r>
              <a:rPr lang="en-US" sz="1650" dirty="0">
                <a:latin typeface="Times New Roman" panose="02020603050405020304" pitchFamily="18" charset="0"/>
                <a:cs typeface="Times New Roman" panose="02020603050405020304" pitchFamily="18" charset="0"/>
              </a:rPr>
              <a:t>Track ball is mostly used in notebook or laptop computer, can be instead of a mouse. A track ball comes in various shapes like a ball, a button, or a square.</a:t>
            </a:r>
            <a:endParaRPr dirty="0">
              <a:latin typeface="Times New Roman" panose="02020603050405020304" pitchFamily="18" charset="0"/>
              <a:cs typeface="Times New Roman" panose="02020603050405020304" pitchFamily="18" charset="0"/>
            </a:endParaRPr>
          </a:p>
          <a:p>
            <a:pPr marL="0" indent="0">
              <a:buSzPts val="2000"/>
              <a:buNone/>
            </a:pPr>
            <a:br>
              <a:rPr lang="en-US" sz="1500" dirty="0">
                <a:latin typeface="Times New Roman" panose="02020603050405020304" pitchFamily="18" charset="0"/>
                <a:ea typeface="Calibri"/>
                <a:cs typeface="Times New Roman" panose="02020603050405020304" pitchFamily="18" charset="0"/>
                <a:sym typeface="Calibri"/>
              </a:rPr>
            </a:br>
            <a:endParaRPr sz="1500" dirty="0">
              <a:latin typeface="Times New Roman" panose="02020603050405020304" pitchFamily="18" charset="0"/>
              <a:ea typeface="Calibri"/>
              <a:cs typeface="Times New Roman" panose="02020603050405020304" pitchFamily="18" charset="0"/>
              <a:sym typeface="Calibri"/>
            </a:endParaRPr>
          </a:p>
        </p:txBody>
      </p:sp>
      <p:pic>
        <p:nvPicPr>
          <p:cNvPr id="2" name="Picture 1">
            <a:extLst>
              <a:ext uri="{FF2B5EF4-FFF2-40B4-BE49-F238E27FC236}">
                <a16:creationId xmlns:a16="http://schemas.microsoft.com/office/drawing/2014/main" id="{9E3DB699-8E01-ABAA-99B7-73646540BAC2}"/>
              </a:ext>
            </a:extLst>
          </p:cNvPr>
          <p:cNvPicPr>
            <a:picLocks noChangeAspect="1"/>
          </p:cNvPicPr>
          <p:nvPr/>
        </p:nvPicPr>
        <p:blipFill>
          <a:blip r:embed="rId4"/>
          <a:stretch>
            <a:fillRect/>
          </a:stretch>
        </p:blipFill>
        <p:spPr>
          <a:xfrm>
            <a:off x="6486797" y="1055616"/>
            <a:ext cx="1903459" cy="1903459"/>
          </a:xfrm>
          <a:prstGeom prst="rect">
            <a:avLst/>
          </a:prstGeom>
        </p:spPr>
      </p:pic>
      <p:pic>
        <p:nvPicPr>
          <p:cNvPr id="2050" name="Picture 2" descr="A Trackball And Mouse Keys On A Mechanical Keyboard? Why Not">
            <a:extLst>
              <a:ext uri="{FF2B5EF4-FFF2-40B4-BE49-F238E27FC236}">
                <a16:creationId xmlns:a16="http://schemas.microsoft.com/office/drawing/2014/main" id="{BD7052A3-2856-F7F0-AB2C-39A789FDCAA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6247"/>
          <a:stretch>
            <a:fillRect/>
          </a:stretch>
        </p:blipFill>
        <p:spPr bwMode="auto">
          <a:xfrm>
            <a:off x="5173579" y="2959075"/>
            <a:ext cx="3879368" cy="1609391"/>
          </a:xfrm>
          <a:prstGeom prst="rect">
            <a:avLst/>
          </a:prstGeom>
          <a:noFill/>
          <a:extLst>
            <a:ext uri="{909E8E84-426E-40DD-AFC4-6F175D3DCCD1}">
              <a14:hiddenFill xmlns:a14="http://schemas.microsoft.com/office/drawing/2010/main">
                <a:solidFill>
                  <a:srgbClr val="FFFFFF"/>
                </a:solidFill>
              </a14:hiddenFill>
            </a:ext>
          </a:extLst>
        </p:spPr>
      </p:pic>
      <p:sp>
        <p:nvSpPr>
          <p:cNvPr id="257" name="Google Shape;257;p14"/>
          <p:cNvSpPr/>
          <p:nvPr/>
        </p:nvSpPr>
        <p:spPr>
          <a:xfrm>
            <a:off x="6519670" y="3376924"/>
            <a:ext cx="379766" cy="386846"/>
          </a:xfrm>
          <a:prstGeom prst="ellipse">
            <a:avLst/>
          </a:prstGeom>
          <a:noFill/>
          <a:ln w="7620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5"/>
          <p:cNvSpPr txBox="1">
            <a:spLocks noGrp="1"/>
          </p:cNvSpPr>
          <p:nvPr>
            <p:ph type="title"/>
          </p:nvPr>
        </p:nvSpPr>
        <p:spPr>
          <a:xfrm>
            <a:off x="358827" y="61444"/>
            <a:ext cx="7886700" cy="994172"/>
          </a:xfrm>
          <a:prstGeom prst="rect">
            <a:avLst/>
          </a:prstGeom>
          <a:noFill/>
          <a:ln>
            <a:noFill/>
          </a:ln>
        </p:spPr>
        <p:txBody>
          <a:bodyPr spcFirstLastPara="1" wrap="square" lIns="68569" tIns="34275" rIns="68569" bIns="34275" anchor="ctr" anchorCtr="0">
            <a:normAutofit/>
          </a:bodyPr>
          <a:lstStyle/>
          <a:p>
            <a:pPr>
              <a:buClr>
                <a:srgbClr val="000000"/>
              </a:buClr>
              <a:buSzPts val="3600"/>
            </a:pPr>
            <a:r>
              <a:rPr lang="en-US" sz="2700" dirty="0">
                <a:solidFill>
                  <a:srgbClr val="000000"/>
                </a:solidFill>
                <a:latin typeface="Times New Roman"/>
                <a:ea typeface="Times New Roman"/>
                <a:cs typeface="Times New Roman"/>
                <a:sym typeface="Times New Roman"/>
              </a:rPr>
              <a:t>Input Unit</a:t>
            </a:r>
            <a:br>
              <a:rPr lang="en-US" sz="3300" b="0" dirty="0">
                <a:solidFill>
                  <a:srgbClr val="000000"/>
                </a:solidFill>
                <a:latin typeface="Times New Roman"/>
                <a:ea typeface="Times New Roman"/>
                <a:cs typeface="Times New Roman"/>
                <a:sym typeface="Times New Roman"/>
              </a:rPr>
            </a:br>
            <a:endParaRPr dirty="0"/>
          </a:p>
        </p:txBody>
      </p:sp>
      <p:pic>
        <p:nvPicPr>
          <p:cNvPr id="263" name="Google Shape;263;p15" descr="Logo&#10;&#10;Description automatically generated"/>
          <p:cNvPicPr preferRelativeResize="0"/>
          <p:nvPr/>
        </p:nvPicPr>
        <p:blipFill rotWithShape="1">
          <a:blip r:embed="rId3">
            <a:alphaModFix/>
          </a:blip>
          <a:srcRect/>
          <a:stretch/>
        </p:blipFill>
        <p:spPr>
          <a:xfrm>
            <a:off x="0" y="4188825"/>
            <a:ext cx="1004341" cy="956265"/>
          </a:xfrm>
          <a:prstGeom prst="rect">
            <a:avLst/>
          </a:prstGeom>
          <a:noFill/>
          <a:ln>
            <a:noFill/>
          </a:ln>
        </p:spPr>
      </p:pic>
      <p:cxnSp>
        <p:nvCxnSpPr>
          <p:cNvPr id="264" name="Google Shape;264;p15"/>
          <p:cNvCxnSpPr/>
          <p:nvPr/>
        </p:nvCxnSpPr>
        <p:spPr>
          <a:xfrm>
            <a:off x="1" y="742013"/>
            <a:ext cx="9143999" cy="0"/>
          </a:xfrm>
          <a:prstGeom prst="straightConnector1">
            <a:avLst/>
          </a:prstGeom>
          <a:noFill/>
          <a:ln w="76200" cap="flat" cmpd="sng">
            <a:solidFill>
              <a:srgbClr val="801D4A"/>
            </a:solidFill>
            <a:prstDash val="solid"/>
            <a:miter lim="800000"/>
            <a:headEnd type="none" w="sm" len="sm"/>
            <a:tailEnd type="none" w="sm" len="sm"/>
          </a:ln>
        </p:spPr>
      </p:cxnSp>
      <p:sp>
        <p:nvSpPr>
          <p:cNvPr id="265" name="Google Shape;265;p15"/>
          <p:cNvSpPr txBox="1">
            <a:spLocks noGrp="1"/>
          </p:cNvSpPr>
          <p:nvPr>
            <p:ph type="body" idx="1"/>
          </p:nvPr>
        </p:nvSpPr>
        <p:spPr>
          <a:xfrm>
            <a:off x="269310" y="1055616"/>
            <a:ext cx="6295972" cy="3540712"/>
          </a:xfrm>
          <a:prstGeom prst="rect">
            <a:avLst/>
          </a:prstGeom>
          <a:noFill/>
          <a:ln>
            <a:noFill/>
          </a:ln>
        </p:spPr>
        <p:txBody>
          <a:bodyPr spcFirstLastPara="1" wrap="square" lIns="68569" tIns="34275" rIns="68569" bIns="34275" anchor="ctr" anchorCtr="0">
            <a:normAutofit/>
          </a:bodyPr>
          <a:lstStyle/>
          <a:p>
            <a:pPr marL="0" indent="0">
              <a:spcBef>
                <a:spcPts val="0"/>
              </a:spcBef>
              <a:buSzPts val="2400"/>
              <a:buNone/>
            </a:pPr>
            <a:r>
              <a:rPr lang="en-US" sz="1800" b="1" dirty="0">
                <a:latin typeface="Times New Roman" panose="02020603050405020304" pitchFamily="18" charset="0"/>
                <a:cs typeface="Times New Roman" panose="02020603050405020304" pitchFamily="18" charset="0"/>
              </a:rPr>
              <a:t>Scanner:</a:t>
            </a:r>
            <a:endParaRPr sz="1800" dirty="0">
              <a:latin typeface="Times New Roman" panose="02020603050405020304" pitchFamily="18" charset="0"/>
              <a:cs typeface="Times New Roman" panose="02020603050405020304" pitchFamily="18" charset="0"/>
            </a:endParaRPr>
          </a:p>
          <a:p>
            <a:pPr marL="0" indent="0">
              <a:buSzPts val="2200"/>
              <a:buNone/>
            </a:pPr>
            <a:r>
              <a:rPr lang="en-US" sz="1650" dirty="0">
                <a:latin typeface="Times New Roman" panose="02020603050405020304" pitchFamily="18" charset="0"/>
                <a:cs typeface="Times New Roman" panose="02020603050405020304" pitchFamily="18" charset="0"/>
              </a:rPr>
              <a:t>Scanner works more like a photocopy machine. It is used when some information is available on paper, and it is to be transferred to the computer for further manipulation. </a:t>
            </a:r>
            <a:endParaRPr dirty="0">
              <a:latin typeface="Times New Roman" panose="02020603050405020304" pitchFamily="18" charset="0"/>
              <a:cs typeface="Times New Roman" panose="02020603050405020304" pitchFamily="18" charset="0"/>
            </a:endParaRPr>
          </a:p>
          <a:p>
            <a:pPr marL="0" indent="0">
              <a:buSzPts val="2200"/>
              <a:buNone/>
            </a:pPr>
            <a:endParaRPr sz="1650" dirty="0">
              <a:latin typeface="Times New Roman" panose="02020603050405020304" pitchFamily="18" charset="0"/>
              <a:cs typeface="Times New Roman" panose="02020603050405020304" pitchFamily="18" charset="0"/>
            </a:endParaRPr>
          </a:p>
          <a:p>
            <a:pPr marL="0" indent="0">
              <a:buSzPts val="2200"/>
              <a:buNone/>
            </a:pPr>
            <a:endParaRPr sz="1650" dirty="0">
              <a:latin typeface="Times New Roman" panose="02020603050405020304" pitchFamily="18" charset="0"/>
              <a:cs typeface="Times New Roman" panose="02020603050405020304" pitchFamily="18" charset="0"/>
            </a:endParaRPr>
          </a:p>
          <a:p>
            <a:pPr marL="0" indent="0">
              <a:buSzPts val="2400"/>
              <a:buNone/>
            </a:pPr>
            <a:r>
              <a:rPr lang="en-US" sz="1800" b="1" dirty="0">
                <a:latin typeface="Times New Roman" panose="02020603050405020304" pitchFamily="18" charset="0"/>
                <a:cs typeface="Times New Roman" panose="02020603050405020304" pitchFamily="18" charset="0"/>
              </a:rPr>
              <a:t>Microphone: </a:t>
            </a:r>
            <a:endParaRPr dirty="0">
              <a:latin typeface="Times New Roman" panose="02020603050405020304" pitchFamily="18" charset="0"/>
              <a:cs typeface="Times New Roman" panose="02020603050405020304" pitchFamily="18" charset="0"/>
            </a:endParaRPr>
          </a:p>
          <a:p>
            <a:pPr marL="0" indent="0">
              <a:buSzPts val="2200"/>
              <a:buNone/>
            </a:pPr>
            <a:r>
              <a:rPr lang="en-US" sz="1650" dirty="0">
                <a:latin typeface="Times New Roman" panose="02020603050405020304" pitchFamily="18" charset="0"/>
                <a:cs typeface="Times New Roman" panose="02020603050405020304" pitchFamily="18" charset="0"/>
              </a:rPr>
              <a:t>Microphone works to input sound that is then stored in a digital form. The microphone is used for various applications such as adding sound to a multimedia presentation or for mixing music.</a:t>
            </a:r>
            <a:br>
              <a:rPr lang="en-US" sz="1500" dirty="0">
                <a:latin typeface="Times New Roman" panose="02020603050405020304" pitchFamily="18" charset="0"/>
                <a:ea typeface="Calibri"/>
                <a:cs typeface="Times New Roman" panose="02020603050405020304" pitchFamily="18" charset="0"/>
                <a:sym typeface="Calibri"/>
              </a:rPr>
            </a:br>
            <a:endParaRPr sz="1500" dirty="0">
              <a:latin typeface="Times New Roman" panose="02020603050405020304" pitchFamily="18" charset="0"/>
              <a:ea typeface="Calibri"/>
              <a:cs typeface="Times New Roman" panose="02020603050405020304" pitchFamily="18" charset="0"/>
              <a:sym typeface="Calibri"/>
            </a:endParaRPr>
          </a:p>
        </p:txBody>
      </p:sp>
      <p:pic>
        <p:nvPicPr>
          <p:cNvPr id="3074" name="Picture 2" descr="Image scanner - Wikipedia">
            <a:extLst>
              <a:ext uri="{FF2B5EF4-FFF2-40B4-BE49-F238E27FC236}">
                <a16:creationId xmlns:a16="http://schemas.microsoft.com/office/drawing/2014/main" id="{95CDF667-0BE4-B582-9C1D-570D244C7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5282" y="973808"/>
            <a:ext cx="2129482" cy="18052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mazon.com: FIFINE USB Computer Microphone, Plug &amp;Play Desktop Condenser PC  Laptop Mic,Mute Button with LED Indicator, Compatible with Windows/Mac,  Ideal for YouTube,Zoom,Recording,Twitch Games(K054) : Electronics">
            <a:extLst>
              <a:ext uri="{FF2B5EF4-FFF2-40B4-BE49-F238E27FC236}">
                <a16:creationId xmlns:a16="http://schemas.microsoft.com/office/drawing/2014/main" id="{591B43FB-E5CC-37B0-E6A4-8E32E2AD1A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2757" y="2844800"/>
            <a:ext cx="1754532" cy="2298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6"/>
          <p:cNvSpPr txBox="1">
            <a:spLocks noGrp="1"/>
          </p:cNvSpPr>
          <p:nvPr>
            <p:ph type="title"/>
          </p:nvPr>
        </p:nvSpPr>
        <p:spPr>
          <a:xfrm>
            <a:off x="358827" y="61444"/>
            <a:ext cx="7886700" cy="994172"/>
          </a:xfrm>
          <a:prstGeom prst="rect">
            <a:avLst/>
          </a:prstGeom>
          <a:noFill/>
          <a:ln>
            <a:noFill/>
          </a:ln>
        </p:spPr>
        <p:txBody>
          <a:bodyPr spcFirstLastPara="1" wrap="square" lIns="68569" tIns="34275" rIns="68569" bIns="34275" anchor="ctr" anchorCtr="0">
            <a:normAutofit/>
          </a:bodyPr>
          <a:lstStyle/>
          <a:p>
            <a:pPr>
              <a:buClr>
                <a:srgbClr val="000000"/>
              </a:buClr>
              <a:buSzPts val="3600"/>
            </a:pPr>
            <a:r>
              <a:rPr lang="en-US" sz="2700">
                <a:solidFill>
                  <a:srgbClr val="000000"/>
                </a:solidFill>
                <a:latin typeface="Times New Roman"/>
                <a:ea typeface="Times New Roman"/>
                <a:cs typeface="Times New Roman"/>
                <a:sym typeface="Times New Roman"/>
              </a:rPr>
              <a:t>Input Unit</a:t>
            </a:r>
            <a:br>
              <a:rPr lang="en-US" sz="3300" b="0">
                <a:solidFill>
                  <a:srgbClr val="000000"/>
                </a:solidFill>
                <a:latin typeface="Times New Roman"/>
                <a:ea typeface="Times New Roman"/>
                <a:cs typeface="Times New Roman"/>
                <a:sym typeface="Times New Roman"/>
              </a:rPr>
            </a:br>
            <a:endParaRPr/>
          </a:p>
        </p:txBody>
      </p:sp>
      <p:pic>
        <p:nvPicPr>
          <p:cNvPr id="273" name="Google Shape;273;p16" descr="Logo&#10;&#10;Description automatically generated"/>
          <p:cNvPicPr preferRelativeResize="0"/>
          <p:nvPr/>
        </p:nvPicPr>
        <p:blipFill rotWithShape="1">
          <a:blip r:embed="rId3">
            <a:alphaModFix/>
          </a:blip>
          <a:srcRect/>
          <a:stretch/>
        </p:blipFill>
        <p:spPr>
          <a:xfrm>
            <a:off x="0" y="4188825"/>
            <a:ext cx="1004341" cy="956265"/>
          </a:xfrm>
          <a:prstGeom prst="rect">
            <a:avLst/>
          </a:prstGeom>
          <a:noFill/>
          <a:ln>
            <a:noFill/>
          </a:ln>
        </p:spPr>
      </p:pic>
      <p:cxnSp>
        <p:nvCxnSpPr>
          <p:cNvPr id="274" name="Google Shape;274;p16"/>
          <p:cNvCxnSpPr/>
          <p:nvPr/>
        </p:nvCxnSpPr>
        <p:spPr>
          <a:xfrm>
            <a:off x="1" y="742013"/>
            <a:ext cx="9143999" cy="0"/>
          </a:xfrm>
          <a:prstGeom prst="straightConnector1">
            <a:avLst/>
          </a:prstGeom>
          <a:noFill/>
          <a:ln w="76200" cap="flat" cmpd="sng">
            <a:solidFill>
              <a:srgbClr val="801D4A"/>
            </a:solidFill>
            <a:prstDash val="solid"/>
            <a:miter lim="800000"/>
            <a:headEnd type="none" w="sm" len="sm"/>
            <a:tailEnd type="none" w="sm" len="sm"/>
          </a:ln>
        </p:spPr>
      </p:cxnSp>
      <p:sp>
        <p:nvSpPr>
          <p:cNvPr id="275" name="Google Shape;275;p16"/>
          <p:cNvSpPr txBox="1">
            <a:spLocks noGrp="1"/>
          </p:cNvSpPr>
          <p:nvPr>
            <p:ph type="body" idx="1"/>
          </p:nvPr>
        </p:nvSpPr>
        <p:spPr>
          <a:xfrm>
            <a:off x="87448" y="862559"/>
            <a:ext cx="6240781" cy="3540712"/>
          </a:xfrm>
          <a:prstGeom prst="rect">
            <a:avLst/>
          </a:prstGeom>
          <a:noFill/>
          <a:ln>
            <a:noFill/>
          </a:ln>
        </p:spPr>
        <p:txBody>
          <a:bodyPr spcFirstLastPara="1" wrap="square" lIns="68569" tIns="34275" rIns="68569" bIns="34275" anchor="ctr" anchorCtr="0">
            <a:normAutofit/>
          </a:bodyPr>
          <a:lstStyle/>
          <a:p>
            <a:pPr marL="0" indent="0">
              <a:spcBef>
                <a:spcPts val="0"/>
              </a:spcBef>
              <a:buSzPts val="2400"/>
              <a:buNone/>
            </a:pPr>
            <a:r>
              <a:rPr lang="en-US" sz="1800" b="1" dirty="0">
                <a:latin typeface="Times New Roman" panose="02020603050405020304" pitchFamily="18" charset="0"/>
                <a:cs typeface="Times New Roman" panose="02020603050405020304" pitchFamily="18" charset="0"/>
              </a:rPr>
              <a:t>Optical Character Reader (OCR):</a:t>
            </a:r>
            <a:endParaRPr sz="1800" dirty="0">
              <a:latin typeface="Times New Roman" panose="02020603050405020304" pitchFamily="18" charset="0"/>
              <a:cs typeface="Times New Roman" panose="02020603050405020304" pitchFamily="18" charset="0"/>
            </a:endParaRPr>
          </a:p>
          <a:p>
            <a:pPr marL="0" indent="0">
              <a:buSzPts val="2200"/>
              <a:buNone/>
            </a:pPr>
            <a:r>
              <a:rPr lang="en-US" sz="1650" dirty="0">
                <a:latin typeface="Times New Roman" panose="02020603050405020304" pitchFamily="18" charset="0"/>
                <a:cs typeface="Times New Roman" panose="02020603050405020304" pitchFamily="18" charset="0"/>
              </a:rPr>
              <a:t>OCR is used to read a printed text. OCR scans the text optically, character by character, converts them into a machine-readable code, </a:t>
            </a:r>
          </a:p>
          <a:p>
            <a:pPr marL="0" indent="0">
              <a:buSzPts val="2200"/>
              <a:buNone/>
            </a:pPr>
            <a:r>
              <a:rPr lang="en-US" sz="1650" dirty="0">
                <a:latin typeface="Times New Roman" panose="02020603050405020304" pitchFamily="18" charset="0"/>
                <a:cs typeface="Times New Roman" panose="02020603050405020304" pitchFamily="18" charset="0"/>
              </a:rPr>
              <a:t>and stores the text on the system memory.</a:t>
            </a:r>
            <a:endParaRPr dirty="0">
              <a:latin typeface="Times New Roman" panose="02020603050405020304" pitchFamily="18" charset="0"/>
              <a:cs typeface="Times New Roman" panose="02020603050405020304" pitchFamily="18" charset="0"/>
            </a:endParaRPr>
          </a:p>
          <a:p>
            <a:pPr marL="0" indent="0">
              <a:buSzPts val="2200"/>
              <a:buNone/>
            </a:pPr>
            <a:endParaRPr sz="1650" dirty="0">
              <a:latin typeface="Times New Roman" panose="02020603050405020304" pitchFamily="18" charset="0"/>
              <a:cs typeface="Times New Roman" panose="02020603050405020304" pitchFamily="18" charset="0"/>
            </a:endParaRPr>
          </a:p>
          <a:p>
            <a:pPr marL="0" indent="0">
              <a:buSzPts val="2200"/>
              <a:buNone/>
            </a:pPr>
            <a:endParaRPr sz="1650" dirty="0">
              <a:latin typeface="Times New Roman" panose="02020603050405020304" pitchFamily="18" charset="0"/>
              <a:cs typeface="Times New Roman" panose="02020603050405020304" pitchFamily="18" charset="0"/>
            </a:endParaRPr>
          </a:p>
          <a:p>
            <a:pPr marL="0" indent="0">
              <a:buSzPts val="2400"/>
              <a:buNone/>
            </a:pPr>
            <a:r>
              <a:rPr lang="en-US" sz="1800" b="1" dirty="0">
                <a:latin typeface="Times New Roman" panose="02020603050405020304" pitchFamily="18" charset="0"/>
                <a:cs typeface="Times New Roman" panose="02020603050405020304" pitchFamily="18" charset="0"/>
              </a:rPr>
              <a:t>Bar Code Reader: </a:t>
            </a:r>
            <a:endParaRPr dirty="0">
              <a:latin typeface="Times New Roman" panose="02020603050405020304" pitchFamily="18" charset="0"/>
              <a:cs typeface="Times New Roman" panose="02020603050405020304" pitchFamily="18" charset="0"/>
            </a:endParaRPr>
          </a:p>
          <a:p>
            <a:pPr marL="0" indent="0">
              <a:buSzPts val="2200"/>
              <a:buNone/>
            </a:pPr>
            <a:r>
              <a:rPr lang="en-US" sz="1650" dirty="0">
                <a:latin typeface="Times New Roman" panose="02020603050405020304" pitchFamily="18" charset="0"/>
                <a:cs typeface="Times New Roman" panose="02020603050405020304" pitchFamily="18" charset="0"/>
              </a:rPr>
              <a:t>Bar Code Reader is used for reading bar coded data (data in the form</a:t>
            </a:r>
          </a:p>
          <a:p>
            <a:pPr marL="0" indent="0">
              <a:buSzPts val="2200"/>
              <a:buNone/>
            </a:pPr>
            <a:r>
              <a:rPr lang="en-US" sz="1650" dirty="0">
                <a:latin typeface="Times New Roman" panose="02020603050405020304" pitchFamily="18" charset="0"/>
                <a:cs typeface="Times New Roman" panose="02020603050405020304" pitchFamily="18" charset="0"/>
              </a:rPr>
              <a:t>of light and dark lines). Bar coded data is generally used in </a:t>
            </a:r>
          </a:p>
          <a:p>
            <a:pPr marL="0" indent="0">
              <a:buSzPts val="2200"/>
              <a:buNone/>
            </a:pPr>
            <a:r>
              <a:rPr lang="en-US" sz="1650" dirty="0">
                <a:latin typeface="Times New Roman" panose="02020603050405020304" pitchFamily="18" charset="0"/>
                <a:cs typeface="Times New Roman" panose="02020603050405020304" pitchFamily="18" charset="0"/>
              </a:rPr>
              <a:t>labelling goods, numbering the books, etc. </a:t>
            </a:r>
            <a:endParaRPr dirty="0">
              <a:latin typeface="Times New Roman" panose="02020603050405020304" pitchFamily="18" charset="0"/>
              <a:cs typeface="Times New Roman" panose="02020603050405020304" pitchFamily="18" charset="0"/>
            </a:endParaRPr>
          </a:p>
        </p:txBody>
      </p:sp>
      <p:pic>
        <p:nvPicPr>
          <p:cNvPr id="4098" name="Picture 2" descr="Optical character recognition - Wikipedia">
            <a:extLst>
              <a:ext uri="{FF2B5EF4-FFF2-40B4-BE49-F238E27FC236}">
                <a16:creationId xmlns:a16="http://schemas.microsoft.com/office/drawing/2014/main" id="{1057AC95-35D8-B719-D2FC-8344F451A5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8914" y="1032068"/>
            <a:ext cx="3047638" cy="17142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ISHICA Laser Barcode Scanner, Handheld 1 D USB Wired Barcode Reader  Optical Laser High Speed for POS System Supermarket : Amazon.ae: Office  Products">
            <a:extLst>
              <a:ext uri="{FF2B5EF4-FFF2-40B4-BE49-F238E27FC236}">
                <a16:creationId xmlns:a16="http://schemas.microsoft.com/office/drawing/2014/main" id="{6C5C099F-C01B-3F99-7179-4A796A624F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8229" y="2746364"/>
            <a:ext cx="2227627" cy="22276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10" name="Google Shape;510;p39"/>
          <p:cNvSpPr txBox="1">
            <a:spLocks noGrp="1"/>
          </p:cNvSpPr>
          <p:nvPr>
            <p:ph type="title" idx="15"/>
          </p:nvPr>
        </p:nvSpPr>
        <p:spPr>
          <a:xfrm>
            <a:off x="488038" y="222749"/>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Outline</a:t>
            </a:r>
            <a:endParaRPr dirty="0"/>
          </a:p>
        </p:txBody>
      </p:sp>
      <p:sp>
        <p:nvSpPr>
          <p:cNvPr id="26" name="TextBox 25">
            <a:extLst>
              <a:ext uri="{FF2B5EF4-FFF2-40B4-BE49-F238E27FC236}">
                <a16:creationId xmlns:a16="http://schemas.microsoft.com/office/drawing/2014/main" id="{2B71F608-E984-A9CE-5D78-C5C2973AB417}"/>
              </a:ext>
            </a:extLst>
          </p:cNvPr>
          <p:cNvSpPr txBox="1"/>
          <p:nvPr/>
        </p:nvSpPr>
        <p:spPr>
          <a:xfrm>
            <a:off x="910638" y="786758"/>
            <a:ext cx="7199041" cy="3230180"/>
          </a:xfrm>
          <a:prstGeom prst="rect">
            <a:avLst/>
          </a:prstGeom>
          <a:noFill/>
        </p:spPr>
        <p:txBody>
          <a:bodyPr wrap="square" rtlCol="0">
            <a:spAutoFit/>
          </a:bodyPr>
          <a:lstStyle/>
          <a:p>
            <a:pPr marL="285750" lvl="0" indent="-285750" algn="just">
              <a:lnSpc>
                <a:spcPct val="250000"/>
              </a:lnSpc>
              <a:buFont typeface="Wingdings" panose="05000000000000000000" pitchFamily="2" charset="2"/>
              <a:buChar char="v"/>
            </a:pPr>
            <a:r>
              <a:rPr lang="en-US" dirty="0"/>
              <a:t>Overview of Functionalities of a Computer</a:t>
            </a:r>
          </a:p>
          <a:p>
            <a:pPr marL="285750" lvl="0" indent="-285750" algn="just">
              <a:lnSpc>
                <a:spcPct val="250000"/>
              </a:lnSpc>
              <a:buFont typeface="Wingdings" panose="05000000000000000000" pitchFamily="2" charset="2"/>
              <a:buChar char="v"/>
            </a:pPr>
            <a:r>
              <a:rPr lang="en-US" dirty="0"/>
              <a:t>CPU- Central Processing Unit</a:t>
            </a:r>
          </a:p>
          <a:p>
            <a:pPr marL="285750" lvl="0" indent="-285750" algn="just">
              <a:lnSpc>
                <a:spcPct val="250000"/>
              </a:lnSpc>
              <a:buFont typeface="Wingdings" panose="05000000000000000000" pitchFamily="2" charset="2"/>
              <a:buChar char="v"/>
            </a:pPr>
            <a:r>
              <a:rPr lang="en-US" dirty="0"/>
              <a:t>Input unit</a:t>
            </a:r>
          </a:p>
          <a:p>
            <a:pPr marL="285750" lvl="0" indent="-285750" algn="just">
              <a:lnSpc>
                <a:spcPct val="250000"/>
              </a:lnSpc>
              <a:buFont typeface="Wingdings" panose="05000000000000000000" pitchFamily="2" charset="2"/>
              <a:buChar char="v"/>
            </a:pPr>
            <a:r>
              <a:rPr lang="en-US" dirty="0"/>
              <a:t>Output unit</a:t>
            </a:r>
          </a:p>
          <a:p>
            <a:pPr marL="285750" lvl="0" indent="-285750" algn="just">
              <a:lnSpc>
                <a:spcPct val="250000"/>
              </a:lnSpc>
              <a:buFont typeface="Wingdings" panose="05000000000000000000" pitchFamily="2" charset="2"/>
              <a:buChar char="v"/>
            </a:pPr>
            <a:r>
              <a:rPr lang="en-US" dirty="0"/>
              <a:t>File extension</a:t>
            </a:r>
          </a:p>
          <a:p>
            <a:pPr marL="285750" lvl="0" indent="-285750" algn="just">
              <a:lnSpc>
                <a:spcPct val="250000"/>
              </a:lnSpc>
              <a:buFont typeface="Wingdings" panose="05000000000000000000" pitchFamily="2" charset="2"/>
              <a:buChar char="v"/>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7"/>
          <p:cNvSpPr txBox="1">
            <a:spLocks noGrp="1"/>
          </p:cNvSpPr>
          <p:nvPr>
            <p:ph type="title"/>
          </p:nvPr>
        </p:nvSpPr>
        <p:spPr>
          <a:xfrm>
            <a:off x="358827" y="61444"/>
            <a:ext cx="7886700" cy="994172"/>
          </a:xfrm>
          <a:prstGeom prst="rect">
            <a:avLst/>
          </a:prstGeom>
          <a:noFill/>
          <a:ln>
            <a:noFill/>
          </a:ln>
        </p:spPr>
        <p:txBody>
          <a:bodyPr spcFirstLastPara="1" wrap="square" lIns="68569" tIns="34275" rIns="68569" bIns="34275" anchor="ctr" anchorCtr="0">
            <a:normAutofit/>
          </a:bodyPr>
          <a:lstStyle/>
          <a:p>
            <a:pPr>
              <a:buClr>
                <a:srgbClr val="000000"/>
              </a:buClr>
              <a:buSzPts val="3600"/>
            </a:pPr>
            <a:r>
              <a:rPr lang="en-US" sz="2700">
                <a:solidFill>
                  <a:srgbClr val="000000"/>
                </a:solidFill>
                <a:latin typeface="Times New Roman" panose="02020603050405020304" pitchFamily="18" charset="0"/>
                <a:ea typeface="Times New Roman"/>
                <a:cs typeface="Times New Roman" panose="02020603050405020304" pitchFamily="18" charset="0"/>
                <a:sym typeface="Times New Roman"/>
              </a:rPr>
              <a:t>Output Unit</a:t>
            </a:r>
            <a:br>
              <a:rPr lang="en-US" sz="3300" b="0">
                <a:solidFill>
                  <a:srgbClr val="000000"/>
                </a:solidFill>
                <a:latin typeface="Times New Roman" panose="02020603050405020304" pitchFamily="18" charset="0"/>
                <a:ea typeface="Times New Roman"/>
                <a:cs typeface="Times New Roman" panose="02020603050405020304" pitchFamily="18" charset="0"/>
                <a:sym typeface="Times New Roman"/>
              </a:rPr>
            </a:br>
            <a:endParaRPr>
              <a:latin typeface="Times New Roman" panose="02020603050405020304" pitchFamily="18" charset="0"/>
              <a:cs typeface="Times New Roman" panose="02020603050405020304" pitchFamily="18" charset="0"/>
            </a:endParaRPr>
          </a:p>
        </p:txBody>
      </p:sp>
      <p:pic>
        <p:nvPicPr>
          <p:cNvPr id="283" name="Google Shape;283;p17" descr="Logo&#10;&#10;Description automatically generated"/>
          <p:cNvPicPr preferRelativeResize="0"/>
          <p:nvPr/>
        </p:nvPicPr>
        <p:blipFill rotWithShape="1">
          <a:blip r:embed="rId3">
            <a:alphaModFix/>
          </a:blip>
          <a:srcRect/>
          <a:stretch/>
        </p:blipFill>
        <p:spPr>
          <a:xfrm>
            <a:off x="4314" y="4189201"/>
            <a:ext cx="1004341" cy="956265"/>
          </a:xfrm>
          <a:prstGeom prst="rect">
            <a:avLst/>
          </a:prstGeom>
          <a:noFill/>
          <a:ln>
            <a:noFill/>
          </a:ln>
        </p:spPr>
      </p:pic>
      <p:cxnSp>
        <p:nvCxnSpPr>
          <p:cNvPr id="284" name="Google Shape;284;p17"/>
          <p:cNvCxnSpPr/>
          <p:nvPr/>
        </p:nvCxnSpPr>
        <p:spPr>
          <a:xfrm>
            <a:off x="1" y="742013"/>
            <a:ext cx="9143999" cy="0"/>
          </a:xfrm>
          <a:prstGeom prst="straightConnector1">
            <a:avLst/>
          </a:prstGeom>
          <a:noFill/>
          <a:ln w="76200" cap="flat" cmpd="sng">
            <a:solidFill>
              <a:srgbClr val="801D4A"/>
            </a:solidFill>
            <a:prstDash val="solid"/>
            <a:miter lim="800000"/>
            <a:headEnd type="none" w="sm" len="sm"/>
            <a:tailEnd type="none" w="sm" len="sm"/>
          </a:ln>
        </p:spPr>
      </p:cxnSp>
      <p:sp>
        <p:nvSpPr>
          <p:cNvPr id="285" name="Google Shape;285;p17" descr="Heartbeat"/>
          <p:cNvSpPr/>
          <p:nvPr/>
        </p:nvSpPr>
        <p:spPr>
          <a:xfrm>
            <a:off x="1912121" y="1269506"/>
            <a:ext cx="575859" cy="575859"/>
          </a:xfrm>
          <a:prstGeom prst="rect">
            <a:avLst/>
          </a:prstGeom>
          <a:blipFill rotWithShape="1">
            <a:blip r:embed="rId4">
              <a:alphaModFix/>
            </a:blip>
            <a:stretch>
              <a:fillRect/>
            </a:stretch>
          </a:blipFill>
          <a:ln>
            <a:noFill/>
          </a:ln>
        </p:spPr>
        <p:txBody>
          <a:bodyPr spcFirstLastPara="1" wrap="square" lIns="68569" tIns="68569" rIns="68569" bIns="68569" anchor="ctr" anchorCtr="0">
            <a:noAutofit/>
          </a:bodyPr>
          <a:lstStyle/>
          <a:p>
            <a:pPr>
              <a:buSzPts val="1400"/>
            </a:pPr>
            <a:endParaRPr sz="1050">
              <a:latin typeface="Times New Roman" panose="02020603050405020304" pitchFamily="18" charset="0"/>
              <a:cs typeface="Times New Roman" panose="02020603050405020304" pitchFamily="18" charset="0"/>
            </a:endParaRPr>
          </a:p>
        </p:txBody>
      </p:sp>
      <p:sp>
        <p:nvSpPr>
          <p:cNvPr id="286" name="Google Shape;286;p17"/>
          <p:cNvSpPr/>
          <p:nvPr/>
        </p:nvSpPr>
        <p:spPr>
          <a:xfrm>
            <a:off x="5291314" y="2289761"/>
            <a:ext cx="1645313" cy="540000"/>
          </a:xfrm>
          <a:prstGeom prst="rect">
            <a:avLst/>
          </a:prstGeom>
          <a:noFill/>
          <a:ln>
            <a:noFill/>
          </a:ln>
        </p:spPr>
        <p:txBody>
          <a:bodyPr spcFirstLastPara="1" wrap="square" lIns="68569" tIns="68569" rIns="68569" bIns="68569" anchor="ctr" anchorCtr="0">
            <a:noAutofit/>
          </a:bodyPr>
          <a:lstStyle/>
          <a:p>
            <a:pPr>
              <a:buSzPts val="1400"/>
            </a:pPr>
            <a:endParaRPr sz="1050">
              <a:latin typeface="Times New Roman" panose="02020603050405020304" pitchFamily="18" charset="0"/>
              <a:cs typeface="Times New Roman" panose="02020603050405020304" pitchFamily="18" charset="0"/>
            </a:endParaRPr>
          </a:p>
        </p:txBody>
      </p:sp>
      <p:sp>
        <p:nvSpPr>
          <p:cNvPr id="287" name="Google Shape;287;p17" descr="Fax"/>
          <p:cNvSpPr/>
          <p:nvPr/>
        </p:nvSpPr>
        <p:spPr>
          <a:xfrm>
            <a:off x="6792662" y="3454980"/>
            <a:ext cx="575859" cy="575859"/>
          </a:xfrm>
          <a:prstGeom prst="rect">
            <a:avLst/>
          </a:prstGeom>
          <a:blipFill rotWithShape="1">
            <a:blip r:embed="rId5">
              <a:alphaModFix/>
            </a:blip>
            <a:stretch>
              <a:fillRect/>
            </a:stretch>
          </a:blipFill>
          <a:ln>
            <a:noFill/>
          </a:ln>
        </p:spPr>
        <p:txBody>
          <a:bodyPr spcFirstLastPara="1" wrap="square" lIns="68569" tIns="68569" rIns="68569" bIns="68569" anchor="ctr" anchorCtr="0">
            <a:noAutofit/>
          </a:bodyPr>
          <a:lstStyle/>
          <a:p>
            <a:pPr>
              <a:buSzPts val="1400"/>
            </a:pPr>
            <a:endParaRPr sz="1050">
              <a:latin typeface="Times New Roman" panose="02020603050405020304" pitchFamily="18" charset="0"/>
              <a:cs typeface="Times New Roman" panose="02020603050405020304" pitchFamily="18" charset="0"/>
            </a:endParaRPr>
          </a:p>
        </p:txBody>
      </p:sp>
      <p:sp>
        <p:nvSpPr>
          <p:cNvPr id="288" name="Google Shape;288;p17" descr="Heartbeat"/>
          <p:cNvSpPr/>
          <p:nvPr/>
        </p:nvSpPr>
        <p:spPr>
          <a:xfrm>
            <a:off x="5826041" y="1162343"/>
            <a:ext cx="575859" cy="575859"/>
          </a:xfrm>
          <a:prstGeom prst="rect">
            <a:avLst/>
          </a:prstGeom>
          <a:blipFill rotWithShape="1">
            <a:blip r:embed="rId4">
              <a:alphaModFix/>
            </a:blip>
            <a:stretch>
              <a:fillRect/>
            </a:stretch>
          </a:blipFill>
          <a:ln>
            <a:noFill/>
          </a:ln>
        </p:spPr>
        <p:txBody>
          <a:bodyPr spcFirstLastPara="1" wrap="square" lIns="68569" tIns="68569" rIns="68569" bIns="68569" anchor="ctr" anchorCtr="0">
            <a:noAutofit/>
          </a:bodyPr>
          <a:lstStyle/>
          <a:p>
            <a:pPr>
              <a:buSzPts val="1400"/>
            </a:pPr>
            <a:endParaRPr sz="1050">
              <a:latin typeface="Times New Roman" panose="02020603050405020304" pitchFamily="18" charset="0"/>
              <a:cs typeface="Times New Roman" panose="02020603050405020304" pitchFamily="18" charset="0"/>
            </a:endParaRPr>
          </a:p>
        </p:txBody>
      </p:sp>
      <p:sp>
        <p:nvSpPr>
          <p:cNvPr id="289" name="Google Shape;289;p17"/>
          <p:cNvSpPr txBox="1">
            <a:spLocks noGrp="1"/>
          </p:cNvSpPr>
          <p:nvPr>
            <p:ph type="body" idx="1"/>
          </p:nvPr>
        </p:nvSpPr>
        <p:spPr>
          <a:xfrm>
            <a:off x="358827" y="789251"/>
            <a:ext cx="8610716" cy="2044735"/>
          </a:xfrm>
          <a:prstGeom prst="rect">
            <a:avLst/>
          </a:prstGeom>
          <a:noFill/>
          <a:ln>
            <a:noFill/>
          </a:ln>
        </p:spPr>
        <p:txBody>
          <a:bodyPr spcFirstLastPara="1" wrap="square" lIns="68569" tIns="34275" rIns="68569" bIns="34275" anchor="ctr" anchorCtr="0">
            <a:normAutofit/>
          </a:bodyPr>
          <a:lstStyle/>
          <a:p>
            <a:pPr marL="0" indent="0">
              <a:spcBef>
                <a:spcPts val="0"/>
              </a:spcBef>
              <a:buSzPts val="2400"/>
              <a:buNone/>
            </a:pPr>
            <a:r>
              <a:rPr lang="en-US" sz="1800">
                <a:latin typeface="Times New Roman" panose="02020603050405020304" pitchFamily="18" charset="0"/>
                <a:cs typeface="Times New Roman" panose="02020603050405020304" pitchFamily="18" charset="0"/>
              </a:rPr>
              <a:t>An output device allows data to be transmitted by the computer in a human-friendly form.</a:t>
            </a:r>
            <a:endParaRPr>
              <a:latin typeface="Times New Roman" panose="02020603050405020304" pitchFamily="18" charset="0"/>
              <a:cs typeface="Times New Roman" panose="02020603050405020304" pitchFamily="18" charset="0"/>
            </a:endParaRPr>
          </a:p>
          <a:p>
            <a:pPr marL="0" indent="0">
              <a:buSzPts val="2400"/>
              <a:buNone/>
            </a:pPr>
            <a:endParaRPr sz="1800">
              <a:latin typeface="Times New Roman" panose="02020603050405020304" pitchFamily="18" charset="0"/>
              <a:cs typeface="Times New Roman" panose="02020603050405020304" pitchFamily="18" charset="0"/>
            </a:endParaRPr>
          </a:p>
          <a:p>
            <a:pPr marL="0" indent="0">
              <a:buSzPts val="2400"/>
              <a:buNone/>
            </a:pPr>
            <a:r>
              <a:rPr lang="en-US" sz="1800">
                <a:latin typeface="Times New Roman" panose="02020603050405020304" pitchFamily="18" charset="0"/>
                <a:cs typeface="Times New Roman" panose="02020603050405020304" pitchFamily="18" charset="0"/>
              </a:rPr>
              <a:t>Following are some of the important output devices:</a:t>
            </a:r>
            <a:endParaRPr>
              <a:latin typeface="Times New Roman" panose="02020603050405020304" pitchFamily="18" charset="0"/>
              <a:cs typeface="Times New Roman" panose="02020603050405020304" pitchFamily="18" charset="0"/>
            </a:endParaRPr>
          </a:p>
          <a:p>
            <a:pPr marL="0" indent="0">
              <a:buSzPts val="2000"/>
              <a:buNone/>
            </a:pPr>
            <a:br>
              <a:rPr lang="en-US" sz="1500">
                <a:latin typeface="Times New Roman" panose="02020603050405020304" pitchFamily="18" charset="0"/>
                <a:ea typeface="Calibri"/>
                <a:cs typeface="Times New Roman" panose="02020603050405020304" pitchFamily="18" charset="0"/>
                <a:sym typeface="Calibri"/>
              </a:rPr>
            </a:br>
            <a:endParaRPr sz="1500">
              <a:latin typeface="Times New Roman" panose="02020603050405020304" pitchFamily="18" charset="0"/>
              <a:ea typeface="Calibri"/>
              <a:cs typeface="Times New Roman" panose="02020603050405020304" pitchFamily="18" charset="0"/>
              <a:sym typeface="Calibri"/>
            </a:endParaRPr>
          </a:p>
        </p:txBody>
      </p:sp>
      <p:sp>
        <p:nvSpPr>
          <p:cNvPr id="290" name="Google Shape;290;p17"/>
          <p:cNvSpPr txBox="1"/>
          <p:nvPr/>
        </p:nvSpPr>
        <p:spPr>
          <a:xfrm>
            <a:off x="506484" y="2311342"/>
            <a:ext cx="1678405" cy="1973587"/>
          </a:xfrm>
          <a:prstGeom prst="rect">
            <a:avLst/>
          </a:prstGeom>
          <a:noFill/>
          <a:ln>
            <a:noFill/>
          </a:ln>
        </p:spPr>
        <p:txBody>
          <a:bodyPr spcFirstLastPara="1" wrap="square" lIns="68569" tIns="34275" rIns="68569" bIns="34275" anchor="t" anchorCtr="0">
            <a:spAutoFit/>
          </a:bodyPr>
          <a:lstStyle/>
          <a:p>
            <a:pPr marL="342900" indent="-342900">
              <a:lnSpc>
                <a:spcPct val="150000"/>
              </a:lnSpc>
              <a:buClr>
                <a:schemeClr val="dk1"/>
              </a:buClr>
              <a:buSzPts val="2200"/>
              <a:buFont typeface="+mj-lt"/>
              <a:buAutoNum type="arabicPeriod"/>
            </a:pPr>
            <a:r>
              <a:rPr lang="en-US" sz="1650" dirty="0">
                <a:solidFill>
                  <a:schemeClr val="dk1"/>
                </a:solidFill>
                <a:latin typeface="Times New Roman" panose="02020603050405020304" pitchFamily="18" charset="0"/>
                <a:ea typeface="Calibri"/>
                <a:cs typeface="Times New Roman" panose="02020603050405020304" pitchFamily="18" charset="0"/>
                <a:sym typeface="Calibri"/>
              </a:rPr>
              <a:t>Monitor</a:t>
            </a:r>
            <a:endParaRPr sz="1050" dirty="0">
              <a:latin typeface="Times New Roman" panose="02020603050405020304" pitchFamily="18" charset="0"/>
              <a:cs typeface="Times New Roman" panose="02020603050405020304" pitchFamily="18" charset="0"/>
            </a:endParaRPr>
          </a:p>
          <a:p>
            <a:pPr marL="342900" indent="-342900">
              <a:lnSpc>
                <a:spcPct val="150000"/>
              </a:lnSpc>
              <a:buClr>
                <a:schemeClr val="dk1"/>
              </a:buClr>
              <a:buSzPts val="2200"/>
              <a:buFont typeface="+mj-lt"/>
              <a:buAutoNum type="arabicPeriod"/>
            </a:pPr>
            <a:r>
              <a:rPr lang="en-US" sz="1650" dirty="0">
                <a:solidFill>
                  <a:schemeClr val="dk1"/>
                </a:solidFill>
                <a:latin typeface="Times New Roman" panose="02020603050405020304" pitchFamily="18" charset="0"/>
                <a:ea typeface="Calibri"/>
                <a:cs typeface="Times New Roman" panose="02020603050405020304" pitchFamily="18" charset="0"/>
                <a:sym typeface="Calibri"/>
              </a:rPr>
              <a:t>Printer</a:t>
            </a:r>
            <a:endParaRPr sz="1050" dirty="0">
              <a:latin typeface="Times New Roman" panose="02020603050405020304" pitchFamily="18" charset="0"/>
              <a:cs typeface="Times New Roman" panose="02020603050405020304" pitchFamily="18" charset="0"/>
            </a:endParaRPr>
          </a:p>
          <a:p>
            <a:pPr marL="342900" indent="-342900">
              <a:lnSpc>
                <a:spcPct val="150000"/>
              </a:lnSpc>
              <a:buClr>
                <a:schemeClr val="dk1"/>
              </a:buClr>
              <a:buSzPts val="2200"/>
              <a:buFont typeface="+mj-lt"/>
              <a:buAutoNum type="arabicPeriod"/>
            </a:pPr>
            <a:r>
              <a:rPr lang="en-US" sz="1650" dirty="0">
                <a:solidFill>
                  <a:schemeClr val="dk1"/>
                </a:solidFill>
                <a:latin typeface="Times New Roman" panose="02020603050405020304" pitchFamily="18" charset="0"/>
                <a:ea typeface="Calibri"/>
                <a:cs typeface="Times New Roman" panose="02020603050405020304" pitchFamily="18" charset="0"/>
                <a:sym typeface="Calibri"/>
              </a:rPr>
              <a:t>Speaker</a:t>
            </a:r>
            <a:endParaRPr sz="1050" dirty="0">
              <a:latin typeface="Times New Roman" panose="02020603050405020304" pitchFamily="18" charset="0"/>
              <a:cs typeface="Times New Roman" panose="02020603050405020304" pitchFamily="18" charset="0"/>
            </a:endParaRPr>
          </a:p>
          <a:p>
            <a:pPr marL="342900" indent="-342900">
              <a:lnSpc>
                <a:spcPct val="150000"/>
              </a:lnSpc>
              <a:buClr>
                <a:schemeClr val="dk1"/>
              </a:buClr>
              <a:buSzPts val="2200"/>
              <a:buFont typeface="+mj-lt"/>
              <a:buAutoNum type="arabicPeriod"/>
            </a:pPr>
            <a:r>
              <a:rPr lang="en-US" sz="1650" dirty="0">
                <a:solidFill>
                  <a:schemeClr val="dk1"/>
                </a:solidFill>
                <a:latin typeface="Times New Roman" panose="02020603050405020304" pitchFamily="18" charset="0"/>
                <a:ea typeface="Calibri"/>
                <a:cs typeface="Times New Roman" panose="02020603050405020304" pitchFamily="18" charset="0"/>
                <a:sym typeface="Calibri"/>
              </a:rPr>
              <a:t>Headphone</a:t>
            </a:r>
            <a:endParaRPr sz="1050" dirty="0">
              <a:latin typeface="Times New Roman" panose="02020603050405020304" pitchFamily="18" charset="0"/>
              <a:cs typeface="Times New Roman" panose="02020603050405020304" pitchFamily="18" charset="0"/>
            </a:endParaRPr>
          </a:p>
          <a:p>
            <a:pPr marL="342900" indent="-342900">
              <a:lnSpc>
                <a:spcPct val="150000"/>
              </a:lnSpc>
              <a:buClr>
                <a:schemeClr val="dk1"/>
              </a:buClr>
              <a:buSzPts val="2200"/>
              <a:buFont typeface="+mj-lt"/>
              <a:buAutoNum type="arabicPeriod"/>
            </a:pPr>
            <a:r>
              <a:rPr lang="en-US" sz="1650" dirty="0">
                <a:solidFill>
                  <a:schemeClr val="dk1"/>
                </a:solidFill>
                <a:latin typeface="Times New Roman" panose="02020603050405020304" pitchFamily="18" charset="0"/>
                <a:ea typeface="Calibri"/>
                <a:cs typeface="Times New Roman" panose="02020603050405020304" pitchFamily="18" charset="0"/>
                <a:sym typeface="Calibri"/>
              </a:rPr>
              <a:t>Projector</a:t>
            </a:r>
            <a:endParaRPr sz="1650"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5122" name="Picture 2" descr="Output Launches Co-Producer-The Fastest Way to Find Samples That Fit Your  Music">
            <a:extLst>
              <a:ext uri="{FF2B5EF4-FFF2-40B4-BE49-F238E27FC236}">
                <a16:creationId xmlns:a16="http://schemas.microsoft.com/office/drawing/2014/main" id="{77A646AC-1996-C420-65EE-7A0F4330A8D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0359" b="32043"/>
          <a:stretch>
            <a:fillRect/>
          </a:stretch>
        </p:blipFill>
        <p:spPr bwMode="auto">
          <a:xfrm>
            <a:off x="3933370" y="2739067"/>
            <a:ext cx="4767943" cy="8968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8"/>
          <p:cNvSpPr txBox="1">
            <a:spLocks noGrp="1"/>
          </p:cNvSpPr>
          <p:nvPr>
            <p:ph type="title"/>
          </p:nvPr>
        </p:nvSpPr>
        <p:spPr>
          <a:xfrm>
            <a:off x="162794" y="78619"/>
            <a:ext cx="7886700" cy="994172"/>
          </a:xfrm>
          <a:prstGeom prst="rect">
            <a:avLst/>
          </a:prstGeom>
          <a:noFill/>
          <a:ln>
            <a:noFill/>
          </a:ln>
        </p:spPr>
        <p:txBody>
          <a:bodyPr spcFirstLastPara="1" wrap="square" lIns="68569" tIns="34275" rIns="68569" bIns="34275" anchor="ctr" anchorCtr="0">
            <a:normAutofit/>
          </a:bodyPr>
          <a:lstStyle/>
          <a:p>
            <a:pPr>
              <a:buClr>
                <a:srgbClr val="000000"/>
              </a:buClr>
              <a:buSzPts val="3600"/>
            </a:pPr>
            <a:r>
              <a:rPr lang="en-US" sz="2700" dirty="0">
                <a:solidFill>
                  <a:srgbClr val="000000"/>
                </a:solidFill>
                <a:latin typeface="Times New Roman"/>
                <a:ea typeface="Times New Roman"/>
                <a:cs typeface="Times New Roman"/>
                <a:sym typeface="Times New Roman"/>
              </a:rPr>
              <a:t>Monitor</a:t>
            </a:r>
            <a:br>
              <a:rPr lang="en-US" sz="3300" b="0" dirty="0">
                <a:solidFill>
                  <a:srgbClr val="000000"/>
                </a:solidFill>
                <a:latin typeface="Times New Roman"/>
                <a:ea typeface="Times New Roman"/>
                <a:cs typeface="Times New Roman"/>
                <a:sym typeface="Times New Roman"/>
              </a:rPr>
            </a:br>
            <a:endParaRPr dirty="0"/>
          </a:p>
        </p:txBody>
      </p:sp>
      <p:pic>
        <p:nvPicPr>
          <p:cNvPr id="297" name="Google Shape;297;p18" descr="Logo&#10;&#10;Description automatically generated"/>
          <p:cNvPicPr preferRelativeResize="0"/>
          <p:nvPr/>
        </p:nvPicPr>
        <p:blipFill rotWithShape="1">
          <a:blip r:embed="rId3">
            <a:alphaModFix/>
          </a:blip>
          <a:srcRect/>
          <a:stretch/>
        </p:blipFill>
        <p:spPr>
          <a:xfrm>
            <a:off x="-11242" y="4196933"/>
            <a:ext cx="1004341" cy="956265"/>
          </a:xfrm>
          <a:prstGeom prst="rect">
            <a:avLst/>
          </a:prstGeom>
          <a:noFill/>
          <a:ln>
            <a:noFill/>
          </a:ln>
        </p:spPr>
      </p:pic>
      <p:cxnSp>
        <p:nvCxnSpPr>
          <p:cNvPr id="298" name="Google Shape;298;p18"/>
          <p:cNvCxnSpPr/>
          <p:nvPr/>
        </p:nvCxnSpPr>
        <p:spPr>
          <a:xfrm>
            <a:off x="1" y="662184"/>
            <a:ext cx="9143999" cy="0"/>
          </a:xfrm>
          <a:prstGeom prst="straightConnector1">
            <a:avLst/>
          </a:prstGeom>
          <a:noFill/>
          <a:ln w="76200" cap="flat" cmpd="sng">
            <a:solidFill>
              <a:srgbClr val="801D4A"/>
            </a:solidFill>
            <a:prstDash val="solid"/>
            <a:miter lim="800000"/>
            <a:headEnd type="none" w="sm" len="sm"/>
            <a:tailEnd type="none" w="sm" len="sm"/>
          </a:ln>
        </p:spPr>
      </p:cxnSp>
      <p:sp>
        <p:nvSpPr>
          <p:cNvPr id="299" name="Google Shape;299;p18" descr="Heartbeat"/>
          <p:cNvSpPr/>
          <p:nvPr/>
        </p:nvSpPr>
        <p:spPr>
          <a:xfrm>
            <a:off x="1912121" y="1269506"/>
            <a:ext cx="575859" cy="575859"/>
          </a:xfrm>
          <a:prstGeom prst="rect">
            <a:avLst/>
          </a:prstGeom>
          <a:blipFill rotWithShape="1">
            <a:blip r:embed="rId4">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
        <p:nvSpPr>
          <p:cNvPr id="300" name="Google Shape;300;p18" descr="Fax"/>
          <p:cNvSpPr/>
          <p:nvPr/>
        </p:nvSpPr>
        <p:spPr>
          <a:xfrm>
            <a:off x="2878742" y="3537085"/>
            <a:ext cx="575859" cy="575859"/>
          </a:xfrm>
          <a:prstGeom prst="rect">
            <a:avLst/>
          </a:prstGeom>
          <a:blipFill rotWithShape="1">
            <a:blip r:embed="rId5">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
        <p:nvSpPr>
          <p:cNvPr id="301" name="Google Shape;301;p18"/>
          <p:cNvSpPr/>
          <p:nvPr/>
        </p:nvSpPr>
        <p:spPr>
          <a:xfrm>
            <a:off x="2344015" y="4639444"/>
            <a:ext cx="1645313" cy="540000"/>
          </a:xfrm>
          <a:prstGeom prst="rect">
            <a:avLst/>
          </a:prstGeom>
          <a:noFill/>
          <a:ln>
            <a:noFill/>
          </a:ln>
        </p:spPr>
        <p:txBody>
          <a:bodyPr spcFirstLastPara="1" wrap="square" lIns="68569" tIns="68569" rIns="68569" bIns="68569" anchor="ctr" anchorCtr="0">
            <a:noAutofit/>
          </a:bodyPr>
          <a:lstStyle/>
          <a:p>
            <a:pPr>
              <a:buSzPts val="1400"/>
            </a:pPr>
            <a:endParaRPr sz="1050"/>
          </a:p>
        </p:txBody>
      </p:sp>
      <p:sp>
        <p:nvSpPr>
          <p:cNvPr id="302" name="Google Shape;302;p18"/>
          <p:cNvSpPr txBox="1">
            <a:spLocks noGrp="1"/>
          </p:cNvSpPr>
          <p:nvPr>
            <p:ph type="body" idx="1"/>
          </p:nvPr>
        </p:nvSpPr>
        <p:spPr>
          <a:xfrm>
            <a:off x="162794" y="980678"/>
            <a:ext cx="7238834" cy="3335740"/>
          </a:xfrm>
          <a:prstGeom prst="rect">
            <a:avLst/>
          </a:prstGeom>
          <a:noFill/>
          <a:ln>
            <a:noFill/>
          </a:ln>
        </p:spPr>
        <p:txBody>
          <a:bodyPr spcFirstLastPara="1" wrap="square" lIns="68569" tIns="34275" rIns="68569" bIns="34275" anchor="t" anchorCtr="0">
            <a:noAutofit/>
          </a:bodyPr>
          <a:lstStyle/>
          <a:p>
            <a:pPr marL="0" indent="0" algn="just">
              <a:lnSpc>
                <a:spcPct val="100000"/>
              </a:lnSpc>
              <a:spcBef>
                <a:spcPts val="0"/>
              </a:spcBef>
              <a:buClr>
                <a:srgbClr val="000000"/>
              </a:buClr>
              <a:buSzPts val="2200"/>
              <a:buNone/>
            </a:pPr>
            <a:r>
              <a:rPr lang="en-US" sz="1650" dirty="0">
                <a:solidFill>
                  <a:srgbClr val="000000"/>
                </a:solidFill>
                <a:latin typeface="Times New Roman" panose="02020603050405020304" pitchFamily="18" charset="0"/>
                <a:cs typeface="Times New Roman" panose="02020603050405020304" pitchFamily="18" charset="0"/>
              </a:rPr>
              <a:t>A monitor is a very common type of output device that helps to provide output in the form of graphics and text as well. </a:t>
            </a:r>
          </a:p>
          <a:p>
            <a:pPr marL="0" indent="0" algn="just">
              <a:lnSpc>
                <a:spcPct val="100000"/>
              </a:lnSpc>
              <a:spcBef>
                <a:spcPts val="0"/>
              </a:spcBef>
              <a:buClr>
                <a:srgbClr val="000000"/>
              </a:buClr>
              <a:buSzPts val="2200"/>
              <a:buNone/>
            </a:pPr>
            <a:r>
              <a:rPr lang="en-US" sz="1650" dirty="0">
                <a:solidFill>
                  <a:srgbClr val="000000"/>
                </a:solidFill>
                <a:latin typeface="Times New Roman" panose="02020603050405020304" pitchFamily="18" charset="0"/>
                <a:cs typeface="Times New Roman" panose="02020603050405020304" pitchFamily="18" charset="0"/>
              </a:rPr>
              <a:t>There are two main types of monitors: </a:t>
            </a:r>
            <a:endParaRPr dirty="0">
              <a:latin typeface="Times New Roman" panose="02020603050405020304" pitchFamily="18" charset="0"/>
              <a:cs typeface="Times New Roman" panose="02020603050405020304" pitchFamily="18" charset="0"/>
            </a:endParaRPr>
          </a:p>
          <a:p>
            <a:pPr marL="171450" indent="-171450" algn="just">
              <a:lnSpc>
                <a:spcPct val="100000"/>
              </a:lnSpc>
              <a:buClr>
                <a:srgbClr val="000000"/>
              </a:buClr>
              <a:buSzPts val="2200"/>
            </a:pPr>
            <a:r>
              <a:rPr lang="en-US" sz="1650" b="1" dirty="0">
                <a:solidFill>
                  <a:srgbClr val="000000"/>
                </a:solidFill>
                <a:latin typeface="Times New Roman" panose="02020603050405020304" pitchFamily="18" charset="0"/>
                <a:cs typeface="Times New Roman" panose="02020603050405020304" pitchFamily="18" charset="0"/>
              </a:rPr>
              <a:t>Cathode Ray Tube:</a:t>
            </a:r>
            <a:r>
              <a:rPr lang="en-US" sz="1650" dirty="0">
                <a:solidFill>
                  <a:srgbClr val="000000"/>
                </a:solidFill>
                <a:latin typeface="Times New Roman" panose="02020603050405020304" pitchFamily="18" charset="0"/>
                <a:cs typeface="Times New Roman" panose="02020603050405020304" pitchFamily="18" charset="0"/>
              </a:rPr>
              <a:t> The CRT display is made up of small picture elements called pixels. The smaller the pixels, the better the image clarity or resolution. </a:t>
            </a:r>
            <a:endParaRPr dirty="0">
              <a:latin typeface="Times New Roman" panose="02020603050405020304" pitchFamily="18" charset="0"/>
              <a:cs typeface="Times New Roman" panose="02020603050405020304" pitchFamily="18" charset="0"/>
            </a:endParaRPr>
          </a:p>
          <a:p>
            <a:pPr marL="171450" indent="-171450" algn="just">
              <a:lnSpc>
                <a:spcPct val="100000"/>
              </a:lnSpc>
              <a:buClr>
                <a:srgbClr val="000000"/>
              </a:buClr>
              <a:buSzPts val="2200"/>
            </a:pPr>
            <a:r>
              <a:rPr lang="en-US" sz="1650" b="1" dirty="0">
                <a:solidFill>
                  <a:srgbClr val="000000"/>
                </a:solidFill>
                <a:latin typeface="Times New Roman" panose="02020603050405020304" pitchFamily="18" charset="0"/>
                <a:cs typeface="Times New Roman" panose="02020603050405020304" pitchFamily="18" charset="0"/>
              </a:rPr>
              <a:t>Flat-Panel Display Monitor:  </a:t>
            </a:r>
            <a:r>
              <a:rPr lang="en-US" sz="1650" dirty="0">
                <a:solidFill>
                  <a:srgbClr val="000000"/>
                </a:solidFill>
                <a:latin typeface="Times New Roman" panose="02020603050405020304" pitchFamily="18" charset="0"/>
                <a:cs typeface="Times New Roman" panose="02020603050405020304" pitchFamily="18" charset="0"/>
              </a:rPr>
              <a:t>The flat-panel display refers to a class of video devices that have reduced volume, weight and power requirement in comparison to the CRT. The flat-panel display is divided into two categories:</a:t>
            </a:r>
            <a:endParaRPr dirty="0">
              <a:latin typeface="Times New Roman" panose="02020603050405020304" pitchFamily="18" charset="0"/>
              <a:cs typeface="Times New Roman" panose="02020603050405020304" pitchFamily="18" charset="0"/>
            </a:endParaRPr>
          </a:p>
          <a:p>
            <a:pPr indent="-342900" algn="just">
              <a:lnSpc>
                <a:spcPct val="100000"/>
              </a:lnSpc>
              <a:buClr>
                <a:srgbClr val="000000"/>
              </a:buClr>
              <a:buSzPts val="2200"/>
              <a:buFont typeface="+mj-lt"/>
              <a:buAutoNum type="arabicPeriod"/>
            </a:pPr>
            <a:r>
              <a:rPr lang="en-US" sz="1650" dirty="0">
                <a:solidFill>
                  <a:srgbClr val="000000"/>
                </a:solidFill>
                <a:latin typeface="Times New Roman" panose="02020603050405020304" pitchFamily="18" charset="0"/>
                <a:cs typeface="Times New Roman" panose="02020603050405020304" pitchFamily="18" charset="0"/>
              </a:rPr>
              <a:t>	</a:t>
            </a:r>
            <a:r>
              <a:rPr lang="en-US" sz="1500" b="1" dirty="0">
                <a:solidFill>
                  <a:srgbClr val="000000"/>
                </a:solidFill>
                <a:latin typeface="Times New Roman" panose="02020603050405020304" pitchFamily="18" charset="0"/>
                <a:cs typeface="Times New Roman" panose="02020603050405020304" pitchFamily="18" charset="0"/>
              </a:rPr>
              <a:t>Emissive Displays </a:t>
            </a:r>
            <a:r>
              <a:rPr lang="en-US" sz="1500" dirty="0">
                <a:solidFill>
                  <a:srgbClr val="000000"/>
                </a:solidFill>
                <a:latin typeface="Times New Roman" panose="02020603050405020304" pitchFamily="18" charset="0"/>
                <a:cs typeface="Times New Roman" panose="02020603050405020304" pitchFamily="18" charset="0"/>
              </a:rPr>
              <a:t>- are devices that convert electrical energy into light. For 	example, plasma panel and LED (Light- Emitting Diodes).</a:t>
            </a:r>
            <a:endParaRPr dirty="0">
              <a:latin typeface="Times New Roman" panose="02020603050405020304" pitchFamily="18" charset="0"/>
              <a:cs typeface="Times New Roman" panose="02020603050405020304" pitchFamily="18" charset="0"/>
            </a:endParaRPr>
          </a:p>
          <a:p>
            <a:pPr indent="-342900" algn="just">
              <a:lnSpc>
                <a:spcPct val="100000"/>
              </a:lnSpc>
              <a:buClr>
                <a:srgbClr val="000000"/>
              </a:buClr>
              <a:buSzPts val="2000"/>
              <a:buFont typeface="+mj-lt"/>
              <a:buAutoNum type="arabicPeriod"/>
            </a:pPr>
            <a:r>
              <a:rPr lang="en-US" sz="1500" dirty="0">
                <a:solidFill>
                  <a:srgbClr val="000000"/>
                </a:solidFill>
                <a:latin typeface="Times New Roman" panose="02020603050405020304" pitchFamily="18" charset="0"/>
                <a:cs typeface="Times New Roman" panose="02020603050405020304" pitchFamily="18" charset="0"/>
              </a:rPr>
              <a:t>	</a:t>
            </a:r>
            <a:r>
              <a:rPr lang="en-US" sz="1500" b="1" dirty="0">
                <a:solidFill>
                  <a:srgbClr val="000000"/>
                </a:solidFill>
                <a:latin typeface="Times New Roman" panose="02020603050405020304" pitchFamily="18" charset="0"/>
                <a:cs typeface="Times New Roman" panose="02020603050405020304" pitchFamily="18" charset="0"/>
              </a:rPr>
              <a:t>Non-Emissive Displays </a:t>
            </a:r>
            <a:r>
              <a:rPr lang="en-US" sz="1500" dirty="0">
                <a:solidFill>
                  <a:srgbClr val="000000"/>
                </a:solidFill>
                <a:latin typeface="Times New Roman" panose="02020603050405020304" pitchFamily="18" charset="0"/>
                <a:cs typeface="Times New Roman" panose="02020603050405020304" pitchFamily="18" charset="0"/>
              </a:rPr>
              <a:t>- use optical effects to convert sunlight or light 	from some 	other source into graphics patterns. For example, LCD (Liquid-	Crystal Device).</a:t>
            </a:r>
            <a:endParaRPr dirty="0">
              <a:latin typeface="Times New Roman" panose="02020603050405020304" pitchFamily="18" charset="0"/>
              <a:cs typeface="Times New Roman" panose="02020603050405020304" pitchFamily="18" charset="0"/>
            </a:endParaRPr>
          </a:p>
          <a:p>
            <a:pPr marL="0" indent="0" algn="just">
              <a:lnSpc>
                <a:spcPct val="100000"/>
              </a:lnSpc>
              <a:buClr>
                <a:srgbClr val="000000"/>
              </a:buClr>
              <a:buSzPts val="2200"/>
              <a:buNone/>
            </a:pPr>
            <a:br>
              <a:rPr lang="en-US" sz="1650" dirty="0">
                <a:solidFill>
                  <a:srgbClr val="000000"/>
                </a:solidFill>
                <a:latin typeface="Times New Roman" panose="02020603050405020304" pitchFamily="18" charset="0"/>
                <a:cs typeface="Times New Roman" panose="02020603050405020304" pitchFamily="18" charset="0"/>
              </a:rPr>
            </a:br>
            <a:endParaRPr sz="1650" dirty="0">
              <a:solidFill>
                <a:srgbClr val="000000"/>
              </a:solidFill>
              <a:latin typeface="Times New Roman" panose="02020603050405020304" pitchFamily="18" charset="0"/>
              <a:cs typeface="Times New Roman" panose="02020603050405020304" pitchFamily="18" charset="0"/>
            </a:endParaRPr>
          </a:p>
        </p:txBody>
      </p:sp>
      <p:pic>
        <p:nvPicPr>
          <p:cNvPr id="303" name="Google Shape;303;p18"/>
          <p:cNvPicPr preferRelativeResize="0"/>
          <p:nvPr/>
        </p:nvPicPr>
        <p:blipFill rotWithShape="1">
          <a:blip r:embed="rId6">
            <a:alphaModFix/>
          </a:blip>
          <a:srcRect/>
          <a:stretch/>
        </p:blipFill>
        <p:spPr>
          <a:xfrm>
            <a:off x="7597661" y="1055616"/>
            <a:ext cx="1422230" cy="282543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4" name="Google Shape;304;p18"/>
          <p:cNvGrpSpPr/>
          <p:nvPr/>
        </p:nvGrpSpPr>
        <p:grpSpPr>
          <a:xfrm>
            <a:off x="373614" y="1413914"/>
            <a:ext cx="8247872" cy="2773457"/>
            <a:chOff x="1872" y="614892"/>
            <a:chExt cx="4717315" cy="1318073"/>
          </a:xfrm>
        </p:grpSpPr>
        <p:sp>
          <p:nvSpPr>
            <p:cNvPr id="305" name="Google Shape;305;p18"/>
            <p:cNvSpPr/>
            <p:nvPr/>
          </p:nvSpPr>
          <p:spPr>
            <a:xfrm>
              <a:off x="3054253" y="1423079"/>
              <a:ext cx="277489" cy="298300"/>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3A66B1"/>
              </a:solidFill>
              <a:prstDash val="solid"/>
              <a:miter lim="800000"/>
              <a:headEnd type="none" w="sm" len="sm"/>
              <a:tailEnd type="none" w="sm" len="sm"/>
            </a:ln>
          </p:spPr>
          <p:txBody>
            <a:bodyPr/>
            <a:lstStyle/>
            <a:p>
              <a:endParaRPr lang="en-US" sz="1050"/>
            </a:p>
          </p:txBody>
        </p:sp>
        <p:sp>
          <p:nvSpPr>
            <p:cNvPr id="306" name="Google Shape;306;p18"/>
            <p:cNvSpPr/>
            <p:nvPr/>
          </p:nvSpPr>
          <p:spPr>
            <a:xfrm>
              <a:off x="3054253" y="1124779"/>
              <a:ext cx="277489" cy="298300"/>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3A66B1"/>
              </a:solidFill>
              <a:prstDash val="solid"/>
              <a:miter lim="800000"/>
              <a:headEnd type="none" w="sm" len="sm"/>
              <a:tailEnd type="none" w="sm" len="sm"/>
            </a:ln>
          </p:spPr>
          <p:txBody>
            <a:bodyPr/>
            <a:lstStyle/>
            <a:p>
              <a:endParaRPr lang="en-US" sz="1050"/>
            </a:p>
          </p:txBody>
        </p:sp>
        <p:sp>
          <p:nvSpPr>
            <p:cNvPr id="307" name="Google Shape;307;p18"/>
            <p:cNvSpPr/>
            <p:nvPr/>
          </p:nvSpPr>
          <p:spPr>
            <a:xfrm>
              <a:off x="1389318" y="1124779"/>
              <a:ext cx="277489" cy="298300"/>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345A99"/>
              </a:solidFill>
              <a:prstDash val="solid"/>
              <a:miter lim="800000"/>
              <a:headEnd type="none" w="sm" len="sm"/>
              <a:tailEnd type="none" w="sm" len="sm"/>
            </a:ln>
          </p:spPr>
          <p:txBody>
            <a:bodyPr/>
            <a:lstStyle/>
            <a:p>
              <a:endParaRPr lang="en-US" sz="1050"/>
            </a:p>
          </p:txBody>
        </p:sp>
        <p:sp>
          <p:nvSpPr>
            <p:cNvPr id="308" name="Google Shape;308;p18"/>
            <p:cNvSpPr/>
            <p:nvPr/>
          </p:nvSpPr>
          <p:spPr>
            <a:xfrm>
              <a:off x="1389318" y="826478"/>
              <a:ext cx="277489" cy="298300"/>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345A99"/>
              </a:solidFill>
              <a:prstDash val="solid"/>
              <a:miter lim="800000"/>
              <a:headEnd type="none" w="sm" len="sm"/>
              <a:tailEnd type="none" w="sm" len="sm"/>
            </a:ln>
          </p:spPr>
          <p:txBody>
            <a:bodyPr/>
            <a:lstStyle/>
            <a:p>
              <a:endParaRPr lang="en-US" sz="1050"/>
            </a:p>
          </p:txBody>
        </p:sp>
        <p:sp>
          <p:nvSpPr>
            <p:cNvPr id="309" name="Google Shape;309;p18"/>
            <p:cNvSpPr/>
            <p:nvPr/>
          </p:nvSpPr>
          <p:spPr>
            <a:xfrm>
              <a:off x="1872" y="913193"/>
              <a:ext cx="1387445" cy="423170"/>
            </a:xfrm>
            <a:prstGeom prst="rect">
              <a:avLst/>
            </a:prstGeom>
            <a:gradFill>
              <a:gsLst>
                <a:gs pos="0">
                  <a:srgbClr val="A6B6DE"/>
                </a:gs>
                <a:gs pos="50000">
                  <a:srgbClr val="97AAD8"/>
                </a:gs>
                <a:gs pos="100000">
                  <a:srgbClr val="859CD6"/>
                </a:gs>
              </a:gsLst>
              <a:lin ang="5400000" scaled="0"/>
            </a:gradFill>
            <a:ln>
              <a:noFill/>
            </a:ln>
          </p:spPr>
          <p:txBody>
            <a:bodyPr spcFirstLastPara="1" wrap="square" lIns="68569" tIns="68569" rIns="68569" bIns="68569" anchor="ctr" anchorCtr="0">
              <a:noAutofit/>
            </a:bodyPr>
            <a:lstStyle/>
            <a:p>
              <a:pPr>
                <a:buSzPts val="1400"/>
              </a:pPr>
              <a:endParaRPr sz="1050"/>
            </a:p>
          </p:txBody>
        </p:sp>
        <p:sp>
          <p:nvSpPr>
            <p:cNvPr id="310" name="Google Shape;310;p18"/>
            <p:cNvSpPr txBox="1"/>
            <p:nvPr/>
          </p:nvSpPr>
          <p:spPr>
            <a:xfrm>
              <a:off x="1872" y="913193"/>
              <a:ext cx="1387445" cy="423170"/>
            </a:xfrm>
            <a:prstGeom prst="rect">
              <a:avLst/>
            </a:prstGeom>
            <a:noFill/>
            <a:ln>
              <a:noFill/>
            </a:ln>
          </p:spPr>
          <p:txBody>
            <a:bodyPr spcFirstLastPara="1" wrap="square" lIns="6656" tIns="6656" rIns="6656" bIns="6656" anchor="ctr" anchorCtr="0">
              <a:noAutofit/>
            </a:bodyPr>
            <a:lstStyle/>
            <a:p>
              <a:pPr algn="ctr">
                <a:lnSpc>
                  <a:spcPct val="90000"/>
                </a:lnSpc>
                <a:buClr>
                  <a:schemeClr val="dk1"/>
                </a:buClr>
                <a:buSzPts val="1400"/>
              </a:pPr>
              <a:r>
                <a:rPr lang="en-US" sz="1050" b="1" dirty="0">
                  <a:solidFill>
                    <a:schemeClr val="dk1"/>
                  </a:solidFill>
                  <a:latin typeface="Calibri"/>
                  <a:ea typeface="Calibri"/>
                  <a:cs typeface="Calibri"/>
                  <a:sym typeface="Calibri"/>
                </a:rPr>
                <a:t>Monitor</a:t>
              </a:r>
              <a:endParaRPr sz="1050" dirty="0"/>
            </a:p>
          </p:txBody>
        </p:sp>
        <p:sp>
          <p:nvSpPr>
            <p:cNvPr id="311" name="Google Shape;311;p18"/>
            <p:cNvSpPr/>
            <p:nvPr/>
          </p:nvSpPr>
          <p:spPr>
            <a:xfrm>
              <a:off x="1666807" y="614892"/>
              <a:ext cx="1387445" cy="423170"/>
            </a:xfrm>
            <a:prstGeom prst="rect">
              <a:avLst/>
            </a:prstGeom>
            <a:gradFill>
              <a:gsLst>
                <a:gs pos="0">
                  <a:srgbClr val="A6B6DE"/>
                </a:gs>
                <a:gs pos="50000">
                  <a:srgbClr val="97AAD8"/>
                </a:gs>
                <a:gs pos="100000">
                  <a:srgbClr val="859CD6"/>
                </a:gs>
              </a:gsLst>
              <a:lin ang="5400000" scaled="0"/>
            </a:gradFill>
            <a:ln>
              <a:noFill/>
            </a:ln>
          </p:spPr>
          <p:txBody>
            <a:bodyPr spcFirstLastPara="1" wrap="square" lIns="68569" tIns="68569" rIns="68569" bIns="68569" anchor="ctr" anchorCtr="0">
              <a:noAutofit/>
            </a:bodyPr>
            <a:lstStyle/>
            <a:p>
              <a:pPr>
                <a:buSzPts val="1400"/>
              </a:pPr>
              <a:endParaRPr sz="1050"/>
            </a:p>
          </p:txBody>
        </p:sp>
        <p:sp>
          <p:nvSpPr>
            <p:cNvPr id="312" name="Google Shape;312;p18"/>
            <p:cNvSpPr txBox="1"/>
            <p:nvPr/>
          </p:nvSpPr>
          <p:spPr>
            <a:xfrm>
              <a:off x="1666807" y="614892"/>
              <a:ext cx="1387445" cy="423170"/>
            </a:xfrm>
            <a:prstGeom prst="rect">
              <a:avLst/>
            </a:prstGeom>
            <a:noFill/>
            <a:ln>
              <a:noFill/>
            </a:ln>
          </p:spPr>
          <p:txBody>
            <a:bodyPr spcFirstLastPara="1" wrap="square" lIns="6656" tIns="6656" rIns="6656" bIns="6656" anchor="ctr" anchorCtr="0">
              <a:noAutofit/>
            </a:bodyPr>
            <a:lstStyle/>
            <a:p>
              <a:pPr algn="ctr">
                <a:lnSpc>
                  <a:spcPct val="90000"/>
                </a:lnSpc>
                <a:buClr>
                  <a:schemeClr val="dk1"/>
                </a:buClr>
                <a:buSzPts val="1400"/>
              </a:pPr>
              <a:r>
                <a:rPr lang="en-US" sz="1050">
                  <a:solidFill>
                    <a:schemeClr val="dk1"/>
                  </a:solidFill>
                  <a:latin typeface="Calibri"/>
                  <a:ea typeface="Calibri"/>
                  <a:cs typeface="Calibri"/>
                  <a:sym typeface="Calibri"/>
                </a:rPr>
                <a:t>Cathode-Ray Tube (CRT) Monitor</a:t>
              </a:r>
              <a:endParaRPr sz="1050"/>
            </a:p>
          </p:txBody>
        </p:sp>
        <p:sp>
          <p:nvSpPr>
            <p:cNvPr id="313" name="Google Shape;313;p18"/>
            <p:cNvSpPr/>
            <p:nvPr/>
          </p:nvSpPr>
          <p:spPr>
            <a:xfrm>
              <a:off x="1666807" y="1211494"/>
              <a:ext cx="1387445" cy="423170"/>
            </a:xfrm>
            <a:prstGeom prst="rect">
              <a:avLst/>
            </a:prstGeom>
            <a:gradFill>
              <a:gsLst>
                <a:gs pos="0">
                  <a:srgbClr val="A6B6DE"/>
                </a:gs>
                <a:gs pos="50000">
                  <a:srgbClr val="97AAD8"/>
                </a:gs>
                <a:gs pos="100000">
                  <a:srgbClr val="859CD6"/>
                </a:gs>
              </a:gsLst>
              <a:lin ang="5400000" scaled="0"/>
            </a:gradFill>
            <a:ln>
              <a:noFill/>
            </a:ln>
          </p:spPr>
          <p:txBody>
            <a:bodyPr spcFirstLastPara="1" wrap="square" lIns="68569" tIns="68569" rIns="68569" bIns="68569" anchor="ctr" anchorCtr="0">
              <a:noAutofit/>
            </a:bodyPr>
            <a:lstStyle/>
            <a:p>
              <a:pPr>
                <a:buSzPts val="1400"/>
              </a:pPr>
              <a:endParaRPr sz="1050"/>
            </a:p>
          </p:txBody>
        </p:sp>
        <p:sp>
          <p:nvSpPr>
            <p:cNvPr id="314" name="Google Shape;314;p18"/>
            <p:cNvSpPr txBox="1"/>
            <p:nvPr/>
          </p:nvSpPr>
          <p:spPr>
            <a:xfrm>
              <a:off x="1666807" y="1211494"/>
              <a:ext cx="1387445" cy="423170"/>
            </a:xfrm>
            <a:prstGeom prst="rect">
              <a:avLst/>
            </a:prstGeom>
            <a:noFill/>
            <a:ln>
              <a:noFill/>
            </a:ln>
          </p:spPr>
          <p:txBody>
            <a:bodyPr spcFirstLastPara="1" wrap="square" lIns="6656" tIns="6656" rIns="6656" bIns="6656" anchor="ctr" anchorCtr="0">
              <a:noAutofit/>
            </a:bodyPr>
            <a:lstStyle/>
            <a:p>
              <a:pPr algn="ctr">
                <a:lnSpc>
                  <a:spcPct val="90000"/>
                </a:lnSpc>
                <a:buClr>
                  <a:schemeClr val="dk1"/>
                </a:buClr>
                <a:buSzPts val="1400"/>
              </a:pPr>
              <a:r>
                <a:rPr lang="en-US" sz="1050">
                  <a:solidFill>
                    <a:schemeClr val="dk1"/>
                  </a:solidFill>
                  <a:latin typeface="Calibri"/>
                  <a:ea typeface="Calibri"/>
                  <a:cs typeface="Calibri"/>
                  <a:sym typeface="Calibri"/>
                </a:rPr>
                <a:t>Flat-Panel Display Monitor</a:t>
              </a:r>
              <a:endParaRPr sz="1050"/>
            </a:p>
          </p:txBody>
        </p:sp>
        <p:sp>
          <p:nvSpPr>
            <p:cNvPr id="315" name="Google Shape;315;p18"/>
            <p:cNvSpPr/>
            <p:nvPr/>
          </p:nvSpPr>
          <p:spPr>
            <a:xfrm>
              <a:off x="3331742" y="913193"/>
              <a:ext cx="1387445" cy="423170"/>
            </a:xfrm>
            <a:prstGeom prst="rect">
              <a:avLst/>
            </a:prstGeom>
            <a:gradFill>
              <a:gsLst>
                <a:gs pos="0">
                  <a:srgbClr val="A6B6DE"/>
                </a:gs>
                <a:gs pos="50000">
                  <a:srgbClr val="97AAD8"/>
                </a:gs>
                <a:gs pos="100000">
                  <a:srgbClr val="859CD6"/>
                </a:gs>
              </a:gsLst>
              <a:lin ang="5400000" scaled="0"/>
            </a:gradFill>
            <a:ln>
              <a:noFill/>
            </a:ln>
          </p:spPr>
          <p:txBody>
            <a:bodyPr spcFirstLastPara="1" wrap="square" lIns="68569" tIns="68569" rIns="68569" bIns="68569" anchor="ctr" anchorCtr="0">
              <a:noAutofit/>
            </a:bodyPr>
            <a:lstStyle/>
            <a:p>
              <a:pPr>
                <a:buSzPts val="1400"/>
              </a:pPr>
              <a:endParaRPr sz="1050"/>
            </a:p>
          </p:txBody>
        </p:sp>
        <p:sp>
          <p:nvSpPr>
            <p:cNvPr id="316" name="Google Shape;316;p18"/>
            <p:cNvSpPr txBox="1"/>
            <p:nvPr/>
          </p:nvSpPr>
          <p:spPr>
            <a:xfrm>
              <a:off x="3331742" y="913193"/>
              <a:ext cx="1387445" cy="423170"/>
            </a:xfrm>
            <a:prstGeom prst="rect">
              <a:avLst/>
            </a:prstGeom>
            <a:noFill/>
            <a:ln>
              <a:noFill/>
            </a:ln>
          </p:spPr>
          <p:txBody>
            <a:bodyPr spcFirstLastPara="1" wrap="square" lIns="6656" tIns="6656" rIns="6656" bIns="6656" anchor="ctr" anchorCtr="0">
              <a:noAutofit/>
            </a:bodyPr>
            <a:lstStyle/>
            <a:p>
              <a:pPr algn="ctr">
                <a:lnSpc>
                  <a:spcPct val="90000"/>
                </a:lnSpc>
                <a:buClr>
                  <a:schemeClr val="dk1"/>
                </a:buClr>
                <a:buSzPts val="1400"/>
              </a:pPr>
              <a:r>
                <a:rPr lang="en-US" sz="1050">
                  <a:solidFill>
                    <a:schemeClr val="dk1"/>
                  </a:solidFill>
                  <a:latin typeface="Calibri"/>
                  <a:ea typeface="Calibri"/>
                  <a:cs typeface="Calibri"/>
                  <a:sym typeface="Calibri"/>
                </a:rPr>
                <a:t>Emissive Displays</a:t>
              </a:r>
              <a:endParaRPr sz="1050"/>
            </a:p>
          </p:txBody>
        </p:sp>
        <p:sp>
          <p:nvSpPr>
            <p:cNvPr id="317" name="Google Shape;317;p18"/>
            <p:cNvSpPr/>
            <p:nvPr/>
          </p:nvSpPr>
          <p:spPr>
            <a:xfrm>
              <a:off x="3331742" y="1509795"/>
              <a:ext cx="1387445" cy="423170"/>
            </a:xfrm>
            <a:prstGeom prst="rect">
              <a:avLst/>
            </a:prstGeom>
            <a:gradFill>
              <a:gsLst>
                <a:gs pos="0">
                  <a:srgbClr val="A6B6DE"/>
                </a:gs>
                <a:gs pos="50000">
                  <a:srgbClr val="97AAD8"/>
                </a:gs>
                <a:gs pos="100000">
                  <a:srgbClr val="859CD6"/>
                </a:gs>
              </a:gsLst>
              <a:lin ang="5400000" scaled="0"/>
            </a:gradFill>
            <a:ln>
              <a:noFill/>
            </a:ln>
          </p:spPr>
          <p:txBody>
            <a:bodyPr spcFirstLastPara="1" wrap="square" lIns="68569" tIns="68569" rIns="68569" bIns="68569" anchor="ctr" anchorCtr="0">
              <a:noAutofit/>
            </a:bodyPr>
            <a:lstStyle/>
            <a:p>
              <a:pPr>
                <a:buSzPts val="1400"/>
              </a:pPr>
              <a:endParaRPr sz="1050"/>
            </a:p>
          </p:txBody>
        </p:sp>
        <p:sp>
          <p:nvSpPr>
            <p:cNvPr id="318" name="Google Shape;318;p18"/>
            <p:cNvSpPr txBox="1"/>
            <p:nvPr/>
          </p:nvSpPr>
          <p:spPr>
            <a:xfrm>
              <a:off x="3331742" y="1509795"/>
              <a:ext cx="1387445" cy="423170"/>
            </a:xfrm>
            <a:prstGeom prst="rect">
              <a:avLst/>
            </a:prstGeom>
            <a:noFill/>
            <a:ln>
              <a:noFill/>
            </a:ln>
          </p:spPr>
          <p:txBody>
            <a:bodyPr spcFirstLastPara="1" wrap="square" lIns="6656" tIns="6656" rIns="6656" bIns="6656" anchor="ctr" anchorCtr="0">
              <a:noAutofit/>
            </a:bodyPr>
            <a:lstStyle/>
            <a:p>
              <a:pPr algn="ctr">
                <a:lnSpc>
                  <a:spcPct val="90000"/>
                </a:lnSpc>
                <a:buClr>
                  <a:schemeClr val="dk1"/>
                </a:buClr>
                <a:buSzPts val="1400"/>
              </a:pPr>
              <a:r>
                <a:rPr lang="en-US" sz="1050">
                  <a:solidFill>
                    <a:schemeClr val="dk1"/>
                  </a:solidFill>
                  <a:latin typeface="Calibri"/>
                  <a:ea typeface="Calibri"/>
                  <a:cs typeface="Calibri"/>
                  <a:sym typeface="Calibri"/>
                </a:rPr>
                <a:t>Non-Emissive Displays</a:t>
              </a:r>
              <a:endParaRPr sz="1050"/>
            </a:p>
          </p:txBody>
        </p:sp>
      </p:grpSp>
      <p:pic>
        <p:nvPicPr>
          <p:cNvPr id="3" name="Google Shape;206;p9" descr="Logo&#10;&#10;Description automatically generated">
            <a:extLst>
              <a:ext uri="{FF2B5EF4-FFF2-40B4-BE49-F238E27FC236}">
                <a16:creationId xmlns:a16="http://schemas.microsoft.com/office/drawing/2014/main" id="{BC48F369-601B-D3FB-A336-B7CFCC2D35EE}"/>
              </a:ext>
            </a:extLst>
          </p:cNvPr>
          <p:cNvPicPr preferRelativeResize="0"/>
          <p:nvPr/>
        </p:nvPicPr>
        <p:blipFill rotWithShape="1">
          <a:blip r:embed="rId2">
            <a:alphaModFix/>
          </a:blip>
          <a:srcRect/>
          <a:stretch/>
        </p:blipFill>
        <p:spPr>
          <a:xfrm>
            <a:off x="0" y="4188825"/>
            <a:ext cx="1004341" cy="956265"/>
          </a:xfrm>
          <a:prstGeom prst="rect">
            <a:avLst/>
          </a:prstGeom>
          <a:noFill/>
          <a:ln>
            <a:noFill/>
          </a:ln>
        </p:spPr>
      </p:pic>
    </p:spTree>
    <p:extLst>
      <p:ext uri="{BB962C8B-B14F-4D97-AF65-F5344CB8AC3E}">
        <p14:creationId xmlns:p14="http://schemas.microsoft.com/office/powerpoint/2010/main" val="3773783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9"/>
          <p:cNvSpPr txBox="1">
            <a:spLocks noGrp="1"/>
          </p:cNvSpPr>
          <p:nvPr>
            <p:ph type="title"/>
          </p:nvPr>
        </p:nvSpPr>
        <p:spPr>
          <a:xfrm>
            <a:off x="358827" y="61444"/>
            <a:ext cx="7886700" cy="994172"/>
          </a:xfrm>
          <a:prstGeom prst="rect">
            <a:avLst/>
          </a:prstGeom>
          <a:noFill/>
          <a:ln>
            <a:noFill/>
          </a:ln>
        </p:spPr>
        <p:txBody>
          <a:bodyPr spcFirstLastPara="1" wrap="square" lIns="68569" tIns="34275" rIns="68569" bIns="34275" anchor="ctr" anchorCtr="0">
            <a:normAutofit/>
          </a:bodyPr>
          <a:lstStyle/>
          <a:p>
            <a:pPr>
              <a:buClr>
                <a:srgbClr val="000000"/>
              </a:buClr>
              <a:buSzPts val="3600"/>
            </a:pPr>
            <a:r>
              <a:rPr lang="en-US" sz="2700">
                <a:solidFill>
                  <a:srgbClr val="000000"/>
                </a:solidFill>
                <a:latin typeface="Times New Roman"/>
                <a:ea typeface="Times New Roman"/>
                <a:cs typeface="Times New Roman"/>
                <a:sym typeface="Times New Roman"/>
              </a:rPr>
              <a:t>Printer</a:t>
            </a:r>
            <a:br>
              <a:rPr lang="en-US" sz="3300" b="0">
                <a:solidFill>
                  <a:srgbClr val="000000"/>
                </a:solidFill>
                <a:latin typeface="Times New Roman"/>
                <a:ea typeface="Times New Roman"/>
                <a:cs typeface="Times New Roman"/>
                <a:sym typeface="Times New Roman"/>
              </a:rPr>
            </a:br>
            <a:endParaRPr/>
          </a:p>
        </p:txBody>
      </p:sp>
      <p:pic>
        <p:nvPicPr>
          <p:cNvPr id="324" name="Google Shape;324;p19" descr="Logo&#10;&#10;Description automatically generated"/>
          <p:cNvPicPr preferRelativeResize="0"/>
          <p:nvPr/>
        </p:nvPicPr>
        <p:blipFill rotWithShape="1">
          <a:blip r:embed="rId3">
            <a:alphaModFix/>
          </a:blip>
          <a:srcRect/>
          <a:stretch/>
        </p:blipFill>
        <p:spPr>
          <a:xfrm>
            <a:off x="-11242" y="4196933"/>
            <a:ext cx="1004341" cy="956265"/>
          </a:xfrm>
          <a:prstGeom prst="rect">
            <a:avLst/>
          </a:prstGeom>
          <a:noFill/>
          <a:ln>
            <a:noFill/>
          </a:ln>
        </p:spPr>
      </p:pic>
      <p:cxnSp>
        <p:nvCxnSpPr>
          <p:cNvPr id="325" name="Google Shape;325;p19"/>
          <p:cNvCxnSpPr/>
          <p:nvPr/>
        </p:nvCxnSpPr>
        <p:spPr>
          <a:xfrm>
            <a:off x="1" y="742013"/>
            <a:ext cx="9143999" cy="0"/>
          </a:xfrm>
          <a:prstGeom prst="straightConnector1">
            <a:avLst/>
          </a:prstGeom>
          <a:noFill/>
          <a:ln w="76200" cap="flat" cmpd="sng">
            <a:solidFill>
              <a:srgbClr val="801D4A"/>
            </a:solidFill>
            <a:prstDash val="solid"/>
            <a:miter lim="800000"/>
            <a:headEnd type="none" w="sm" len="sm"/>
            <a:tailEnd type="none" w="sm" len="sm"/>
          </a:ln>
        </p:spPr>
      </p:cxnSp>
      <p:sp>
        <p:nvSpPr>
          <p:cNvPr id="326" name="Google Shape;326;p19" descr="Heartbeat"/>
          <p:cNvSpPr/>
          <p:nvPr/>
        </p:nvSpPr>
        <p:spPr>
          <a:xfrm>
            <a:off x="1912121" y="1269506"/>
            <a:ext cx="575859" cy="575859"/>
          </a:xfrm>
          <a:prstGeom prst="rect">
            <a:avLst/>
          </a:prstGeom>
          <a:blipFill rotWithShape="1">
            <a:blip r:embed="rId4">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
        <p:nvSpPr>
          <p:cNvPr id="327" name="Google Shape;327;p19" descr="Fax"/>
          <p:cNvSpPr/>
          <p:nvPr/>
        </p:nvSpPr>
        <p:spPr>
          <a:xfrm>
            <a:off x="2878742" y="3537085"/>
            <a:ext cx="575859" cy="575859"/>
          </a:xfrm>
          <a:prstGeom prst="rect">
            <a:avLst/>
          </a:prstGeom>
          <a:blipFill rotWithShape="1">
            <a:blip r:embed="rId5">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
        <p:nvSpPr>
          <p:cNvPr id="328" name="Google Shape;328;p19"/>
          <p:cNvSpPr/>
          <p:nvPr/>
        </p:nvSpPr>
        <p:spPr>
          <a:xfrm>
            <a:off x="2344015" y="4639444"/>
            <a:ext cx="1645313" cy="540000"/>
          </a:xfrm>
          <a:prstGeom prst="rect">
            <a:avLst/>
          </a:prstGeom>
          <a:noFill/>
          <a:ln>
            <a:noFill/>
          </a:ln>
        </p:spPr>
        <p:txBody>
          <a:bodyPr spcFirstLastPara="1" wrap="square" lIns="68569" tIns="68569" rIns="68569" bIns="68569" anchor="ctr" anchorCtr="0">
            <a:noAutofit/>
          </a:bodyPr>
          <a:lstStyle/>
          <a:p>
            <a:pPr>
              <a:buSzPts val="1400"/>
            </a:pPr>
            <a:endParaRPr sz="1050"/>
          </a:p>
        </p:txBody>
      </p:sp>
      <p:sp>
        <p:nvSpPr>
          <p:cNvPr id="329" name="Google Shape;329;p19"/>
          <p:cNvSpPr txBox="1">
            <a:spLocks noGrp="1"/>
          </p:cNvSpPr>
          <p:nvPr>
            <p:ph type="body" idx="1"/>
          </p:nvPr>
        </p:nvSpPr>
        <p:spPr>
          <a:xfrm>
            <a:off x="327562" y="969865"/>
            <a:ext cx="4320836" cy="3335740"/>
          </a:xfrm>
          <a:prstGeom prst="rect">
            <a:avLst/>
          </a:prstGeom>
          <a:noFill/>
          <a:ln>
            <a:noFill/>
          </a:ln>
        </p:spPr>
        <p:txBody>
          <a:bodyPr spcFirstLastPara="1" wrap="square" lIns="68569" tIns="34275" rIns="68569" bIns="34275" anchor="t" anchorCtr="0">
            <a:noAutofit/>
          </a:bodyPr>
          <a:lstStyle/>
          <a:p>
            <a:pPr marL="171450" indent="-171450" algn="just">
              <a:spcBef>
                <a:spcPts val="0"/>
              </a:spcBef>
              <a:buClr>
                <a:srgbClr val="000000"/>
              </a:buClr>
              <a:buSzPts val="2200"/>
            </a:pPr>
            <a:r>
              <a:rPr lang="en-US" sz="1650" dirty="0">
                <a:solidFill>
                  <a:srgbClr val="000000"/>
                </a:solidFill>
                <a:latin typeface="Times New Roman" panose="02020603050405020304" pitchFamily="18" charset="0"/>
                <a:cs typeface="Times New Roman" panose="02020603050405020304" pitchFamily="18" charset="0"/>
              </a:rPr>
              <a:t>A printer is an output device that prints text and computer-generated images onto paper or onto another physical medium, such as a transparent film.</a:t>
            </a:r>
            <a:endParaRPr dirty="0">
              <a:latin typeface="Times New Roman" panose="02020603050405020304" pitchFamily="18" charset="0"/>
              <a:cs typeface="Times New Roman" panose="02020603050405020304" pitchFamily="18" charset="0"/>
            </a:endParaRPr>
          </a:p>
          <a:p>
            <a:pPr marL="171450" indent="-171450" algn="just">
              <a:buClr>
                <a:srgbClr val="000000"/>
              </a:buClr>
              <a:buSzPts val="2200"/>
            </a:pPr>
            <a:r>
              <a:rPr lang="en-US" sz="1650" dirty="0">
                <a:solidFill>
                  <a:srgbClr val="000000"/>
                </a:solidFill>
                <a:latin typeface="Times New Roman" panose="02020603050405020304" pitchFamily="18" charset="0"/>
                <a:cs typeface="Times New Roman" panose="02020603050405020304" pitchFamily="18" charset="0"/>
              </a:rPr>
              <a:t>Printers can print in monochrome or color mode. There are many types of printers on the market to meet users’ demands.</a:t>
            </a:r>
            <a:endParaRPr dirty="0">
              <a:latin typeface="Times New Roman" panose="02020603050405020304" pitchFamily="18" charset="0"/>
              <a:cs typeface="Times New Roman" panose="02020603050405020304" pitchFamily="18" charset="0"/>
            </a:endParaRPr>
          </a:p>
          <a:p>
            <a:pPr marL="171450" indent="-171450" algn="just">
              <a:buClr>
                <a:srgbClr val="000000"/>
              </a:buClr>
              <a:buSzPts val="2200"/>
            </a:pPr>
            <a:r>
              <a:rPr lang="en-US" sz="1650" dirty="0">
                <a:solidFill>
                  <a:srgbClr val="000000"/>
                </a:solidFill>
                <a:latin typeface="Times New Roman" panose="02020603050405020304" pitchFamily="18" charset="0"/>
                <a:cs typeface="Times New Roman" panose="02020603050405020304" pitchFamily="18" charset="0"/>
              </a:rPr>
              <a:t>The most common types of printers you find on the market are inkjet printers, laser printers and 3D printers.</a:t>
            </a:r>
            <a:endParaRPr sz="1650" dirty="0">
              <a:solidFill>
                <a:srgbClr val="000000"/>
              </a:solidFill>
              <a:latin typeface="Times New Roman" panose="02020603050405020304" pitchFamily="18" charset="0"/>
              <a:cs typeface="Times New Roman" panose="02020603050405020304" pitchFamily="18" charset="0"/>
            </a:endParaRPr>
          </a:p>
          <a:p>
            <a:pPr marL="171450" indent="-66675">
              <a:buSzPts val="2200"/>
              <a:buNone/>
            </a:pPr>
            <a:endParaRPr sz="1650" dirty="0">
              <a:solidFill>
                <a:srgbClr val="000000"/>
              </a:solidFill>
              <a:latin typeface="Times New Roman" panose="02020603050405020304" pitchFamily="18" charset="0"/>
              <a:cs typeface="Times New Roman" panose="02020603050405020304" pitchFamily="18" charset="0"/>
            </a:endParaRPr>
          </a:p>
          <a:p>
            <a:pPr marL="0" indent="0">
              <a:buClr>
                <a:srgbClr val="000000"/>
              </a:buClr>
              <a:buSzPts val="2200"/>
              <a:buNone/>
            </a:pPr>
            <a:br>
              <a:rPr lang="en-US" sz="1650" dirty="0">
                <a:solidFill>
                  <a:srgbClr val="000000"/>
                </a:solidFill>
                <a:latin typeface="Times New Roman" panose="02020603050405020304" pitchFamily="18" charset="0"/>
                <a:cs typeface="Times New Roman" panose="02020603050405020304" pitchFamily="18" charset="0"/>
              </a:rPr>
            </a:br>
            <a:endParaRPr sz="1650" dirty="0">
              <a:solidFill>
                <a:srgbClr val="000000"/>
              </a:solidFill>
              <a:latin typeface="Times New Roman" panose="02020603050405020304" pitchFamily="18" charset="0"/>
              <a:cs typeface="Times New Roman" panose="02020603050405020304" pitchFamily="18" charset="0"/>
            </a:endParaRPr>
          </a:p>
        </p:txBody>
      </p:sp>
      <p:pic>
        <p:nvPicPr>
          <p:cNvPr id="330" name="Google Shape;330;p19"/>
          <p:cNvPicPr preferRelativeResize="0"/>
          <p:nvPr/>
        </p:nvPicPr>
        <p:blipFill rotWithShape="1">
          <a:blip r:embed="rId6">
            <a:alphaModFix/>
          </a:blip>
          <a:srcRect/>
          <a:stretch/>
        </p:blipFill>
        <p:spPr>
          <a:xfrm>
            <a:off x="7004554" y="847522"/>
            <a:ext cx="2091722" cy="2231171"/>
          </a:xfrm>
          <a:prstGeom prst="rect">
            <a:avLst/>
          </a:prstGeom>
          <a:noFill/>
          <a:ln>
            <a:noFill/>
          </a:ln>
        </p:spPr>
      </p:pic>
      <p:pic>
        <p:nvPicPr>
          <p:cNvPr id="331" name="Google Shape;331;p19"/>
          <p:cNvPicPr preferRelativeResize="0"/>
          <p:nvPr/>
        </p:nvPicPr>
        <p:blipFill rotWithShape="1">
          <a:blip r:embed="rId7">
            <a:alphaModFix/>
          </a:blip>
          <a:srcRect/>
          <a:stretch/>
        </p:blipFill>
        <p:spPr>
          <a:xfrm>
            <a:off x="5117832" y="774828"/>
            <a:ext cx="1962068" cy="1795226"/>
          </a:xfrm>
          <a:prstGeom prst="rect">
            <a:avLst/>
          </a:prstGeom>
          <a:noFill/>
          <a:ln>
            <a:noFill/>
          </a:ln>
        </p:spPr>
      </p:pic>
      <p:sp>
        <p:nvSpPr>
          <p:cNvPr id="332" name="Google Shape;332;p19"/>
          <p:cNvSpPr txBox="1"/>
          <p:nvPr/>
        </p:nvSpPr>
        <p:spPr>
          <a:xfrm>
            <a:off x="5593404" y="4540132"/>
            <a:ext cx="1134071" cy="253885"/>
          </a:xfrm>
          <a:prstGeom prst="rect">
            <a:avLst/>
          </a:prstGeom>
          <a:noFill/>
          <a:ln>
            <a:noFill/>
          </a:ln>
        </p:spPr>
        <p:txBody>
          <a:bodyPr spcFirstLastPara="1" wrap="square" lIns="68569" tIns="34275" rIns="68569" bIns="34275" anchor="t" anchorCtr="0">
            <a:spAutoFit/>
          </a:bodyPr>
          <a:lstStyle/>
          <a:p>
            <a:pPr>
              <a:buSzPts val="1600"/>
            </a:pPr>
            <a:r>
              <a:rPr lang="en-US" sz="1200">
                <a:solidFill>
                  <a:srgbClr val="CE727A"/>
                </a:solidFill>
                <a:latin typeface="Calibri"/>
                <a:ea typeface="Calibri"/>
                <a:cs typeface="Calibri"/>
                <a:sym typeface="Calibri"/>
              </a:rPr>
              <a:t>3D Printer</a:t>
            </a:r>
            <a:endParaRPr sz="1050"/>
          </a:p>
        </p:txBody>
      </p:sp>
      <p:pic>
        <p:nvPicPr>
          <p:cNvPr id="333" name="Google Shape;333;p19" descr="A picture containing sitting, small, toaster, car&#10;&#10;Description automatically generated"/>
          <p:cNvPicPr preferRelativeResize="0"/>
          <p:nvPr/>
        </p:nvPicPr>
        <p:blipFill rotWithShape="1">
          <a:blip r:embed="rId8">
            <a:alphaModFix/>
          </a:blip>
          <a:srcRect/>
          <a:stretch/>
        </p:blipFill>
        <p:spPr>
          <a:xfrm>
            <a:off x="4987203" y="2712092"/>
            <a:ext cx="1849012" cy="1849012"/>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9" name="Google Shape;339;p20" descr="A pair of black headphones&#10;&#10;Description automatically generated"/>
          <p:cNvPicPr preferRelativeResize="0"/>
          <p:nvPr/>
        </p:nvPicPr>
        <p:blipFill rotWithShape="1">
          <a:blip r:embed="rId3">
            <a:alphaModFix/>
          </a:blip>
          <a:srcRect/>
          <a:stretch/>
        </p:blipFill>
        <p:spPr>
          <a:xfrm>
            <a:off x="6005781" y="3060966"/>
            <a:ext cx="2623728" cy="1762680"/>
          </a:xfrm>
          <a:prstGeom prst="rect">
            <a:avLst/>
          </a:prstGeom>
          <a:noFill/>
          <a:ln>
            <a:noFill/>
          </a:ln>
        </p:spPr>
      </p:pic>
      <p:sp>
        <p:nvSpPr>
          <p:cNvPr id="340" name="Google Shape;340;p20"/>
          <p:cNvSpPr txBox="1">
            <a:spLocks noGrp="1"/>
          </p:cNvSpPr>
          <p:nvPr>
            <p:ph type="title"/>
          </p:nvPr>
        </p:nvSpPr>
        <p:spPr>
          <a:xfrm>
            <a:off x="358827" y="61444"/>
            <a:ext cx="7886700" cy="994172"/>
          </a:xfrm>
          <a:prstGeom prst="rect">
            <a:avLst/>
          </a:prstGeom>
          <a:noFill/>
          <a:ln>
            <a:noFill/>
          </a:ln>
        </p:spPr>
        <p:txBody>
          <a:bodyPr spcFirstLastPara="1" wrap="square" lIns="68569" tIns="34275" rIns="68569" bIns="34275" anchor="ctr" anchorCtr="0">
            <a:normAutofit/>
          </a:bodyPr>
          <a:lstStyle/>
          <a:p>
            <a:pPr>
              <a:buClr>
                <a:srgbClr val="000000"/>
              </a:buClr>
              <a:buSzPts val="3600"/>
            </a:pPr>
            <a:r>
              <a:rPr lang="en-US" sz="2700">
                <a:solidFill>
                  <a:srgbClr val="000000"/>
                </a:solidFill>
                <a:latin typeface="Times New Roman"/>
                <a:ea typeface="Times New Roman"/>
                <a:cs typeface="Times New Roman"/>
                <a:sym typeface="Times New Roman"/>
              </a:rPr>
              <a:t>Speakers and Headphones</a:t>
            </a:r>
            <a:br>
              <a:rPr lang="en-US" sz="3300" b="0">
                <a:solidFill>
                  <a:srgbClr val="000000"/>
                </a:solidFill>
                <a:latin typeface="Times New Roman"/>
                <a:ea typeface="Times New Roman"/>
                <a:cs typeface="Times New Roman"/>
                <a:sym typeface="Times New Roman"/>
              </a:rPr>
            </a:br>
            <a:endParaRPr/>
          </a:p>
        </p:txBody>
      </p:sp>
      <p:pic>
        <p:nvPicPr>
          <p:cNvPr id="341" name="Google Shape;341;p20" descr="Logo&#10;&#10;Description automatically generated"/>
          <p:cNvPicPr preferRelativeResize="0"/>
          <p:nvPr/>
        </p:nvPicPr>
        <p:blipFill rotWithShape="1">
          <a:blip r:embed="rId4">
            <a:alphaModFix/>
          </a:blip>
          <a:srcRect/>
          <a:stretch/>
        </p:blipFill>
        <p:spPr>
          <a:xfrm>
            <a:off x="-11242" y="4196933"/>
            <a:ext cx="1004341" cy="956265"/>
          </a:xfrm>
          <a:prstGeom prst="rect">
            <a:avLst/>
          </a:prstGeom>
          <a:noFill/>
          <a:ln>
            <a:noFill/>
          </a:ln>
        </p:spPr>
      </p:pic>
      <p:cxnSp>
        <p:nvCxnSpPr>
          <p:cNvPr id="342" name="Google Shape;342;p20"/>
          <p:cNvCxnSpPr/>
          <p:nvPr/>
        </p:nvCxnSpPr>
        <p:spPr>
          <a:xfrm>
            <a:off x="1" y="742013"/>
            <a:ext cx="9143999" cy="0"/>
          </a:xfrm>
          <a:prstGeom prst="straightConnector1">
            <a:avLst/>
          </a:prstGeom>
          <a:noFill/>
          <a:ln w="76200" cap="flat" cmpd="sng">
            <a:solidFill>
              <a:srgbClr val="801D4A"/>
            </a:solidFill>
            <a:prstDash val="solid"/>
            <a:miter lim="800000"/>
            <a:headEnd type="none" w="sm" len="sm"/>
            <a:tailEnd type="none" w="sm" len="sm"/>
          </a:ln>
        </p:spPr>
      </p:cxnSp>
      <p:sp>
        <p:nvSpPr>
          <p:cNvPr id="343" name="Google Shape;343;p20" descr="Heartbeat"/>
          <p:cNvSpPr/>
          <p:nvPr/>
        </p:nvSpPr>
        <p:spPr>
          <a:xfrm>
            <a:off x="1912121" y="1269506"/>
            <a:ext cx="575859" cy="575859"/>
          </a:xfrm>
          <a:prstGeom prst="rect">
            <a:avLst/>
          </a:prstGeom>
          <a:blipFill rotWithShape="1">
            <a:blip r:embed="rId5">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
        <p:nvSpPr>
          <p:cNvPr id="344" name="Google Shape;344;p20" descr="Fax"/>
          <p:cNvSpPr/>
          <p:nvPr/>
        </p:nvSpPr>
        <p:spPr>
          <a:xfrm>
            <a:off x="2878742" y="3537085"/>
            <a:ext cx="575859" cy="575859"/>
          </a:xfrm>
          <a:prstGeom prst="rect">
            <a:avLst/>
          </a:prstGeom>
          <a:blipFill rotWithShape="1">
            <a:blip r:embed="rId6">
              <a:alphaModFix/>
            </a:blip>
            <a:stretch>
              <a:fillRect/>
            </a:stretch>
          </a:blipFill>
          <a:ln>
            <a:noFill/>
          </a:ln>
        </p:spPr>
        <p:txBody>
          <a:bodyPr spcFirstLastPara="1" wrap="square" lIns="68569" tIns="68569" rIns="68569" bIns="68569" anchor="ctr" anchorCtr="0">
            <a:noAutofit/>
          </a:bodyPr>
          <a:lstStyle/>
          <a:p>
            <a:pPr>
              <a:buSzPts val="1400"/>
            </a:pPr>
            <a:endParaRPr sz="1050"/>
          </a:p>
        </p:txBody>
      </p:sp>
      <p:sp>
        <p:nvSpPr>
          <p:cNvPr id="346" name="Google Shape;346;p20"/>
          <p:cNvSpPr txBox="1">
            <a:spLocks noGrp="1"/>
          </p:cNvSpPr>
          <p:nvPr>
            <p:ph type="body" idx="1"/>
          </p:nvPr>
        </p:nvSpPr>
        <p:spPr>
          <a:xfrm>
            <a:off x="327562" y="969865"/>
            <a:ext cx="4978956" cy="3054983"/>
          </a:xfrm>
          <a:prstGeom prst="rect">
            <a:avLst/>
          </a:prstGeom>
          <a:noFill/>
          <a:ln>
            <a:noFill/>
          </a:ln>
        </p:spPr>
        <p:txBody>
          <a:bodyPr spcFirstLastPara="1" wrap="square" lIns="68569" tIns="34275" rIns="68569" bIns="34275" anchor="t" anchorCtr="0">
            <a:noAutofit/>
          </a:bodyPr>
          <a:lstStyle/>
          <a:p>
            <a:pPr marL="171450" indent="-171450" algn="just">
              <a:spcBef>
                <a:spcPts val="0"/>
              </a:spcBef>
              <a:buClr>
                <a:srgbClr val="000000"/>
              </a:buClr>
              <a:buSzPts val="2200"/>
            </a:pPr>
            <a:r>
              <a:rPr lang="en-US" sz="1650" b="1" dirty="0">
                <a:solidFill>
                  <a:srgbClr val="000000"/>
                </a:solidFill>
                <a:latin typeface="Times New Roman" panose="02020603050405020304" pitchFamily="18" charset="0"/>
                <a:cs typeface="Times New Roman" panose="02020603050405020304" pitchFamily="18" charset="0"/>
              </a:rPr>
              <a:t>A speaker </a:t>
            </a:r>
            <a:r>
              <a:rPr lang="en-US" sz="1650" dirty="0">
                <a:solidFill>
                  <a:srgbClr val="000000"/>
                </a:solidFill>
                <a:latin typeface="Times New Roman" panose="02020603050405020304" pitchFamily="18" charset="0"/>
                <a:cs typeface="Times New Roman" panose="02020603050405020304" pitchFamily="18" charset="0"/>
              </a:rPr>
              <a:t>is an output device that plays sound generated by the computer’s sound card. The speaker is attached to the sound card by a cable. Most computers also have an internal speaker that is attached to the mainboard and that can play simple sounds. </a:t>
            </a:r>
            <a:endParaRPr dirty="0">
              <a:latin typeface="Times New Roman" panose="02020603050405020304" pitchFamily="18" charset="0"/>
              <a:cs typeface="Times New Roman" panose="02020603050405020304" pitchFamily="18" charset="0"/>
            </a:endParaRPr>
          </a:p>
          <a:p>
            <a:pPr marL="0" indent="0" algn="just">
              <a:buSzPts val="2200"/>
              <a:buNone/>
            </a:pPr>
            <a:endParaRPr sz="1650" dirty="0">
              <a:solidFill>
                <a:srgbClr val="000000"/>
              </a:solidFill>
              <a:latin typeface="Times New Roman" panose="02020603050405020304" pitchFamily="18" charset="0"/>
              <a:cs typeface="Times New Roman" panose="02020603050405020304" pitchFamily="18" charset="0"/>
            </a:endParaRPr>
          </a:p>
          <a:p>
            <a:pPr marL="171450" indent="-171450" algn="just">
              <a:buClr>
                <a:srgbClr val="000000"/>
              </a:buClr>
              <a:buSzPts val="2200"/>
            </a:pPr>
            <a:r>
              <a:rPr lang="en-US" sz="1650" b="1" dirty="0">
                <a:solidFill>
                  <a:srgbClr val="000000"/>
                </a:solidFill>
                <a:latin typeface="Times New Roman" panose="02020603050405020304" pitchFamily="18" charset="0"/>
                <a:cs typeface="Times New Roman" panose="02020603050405020304" pitchFamily="18" charset="0"/>
              </a:rPr>
              <a:t>A headphone </a:t>
            </a:r>
            <a:r>
              <a:rPr lang="en-US" sz="1650" dirty="0">
                <a:solidFill>
                  <a:srgbClr val="000000"/>
                </a:solidFill>
                <a:latin typeface="Times New Roman" panose="02020603050405020304" pitchFamily="18" charset="0"/>
                <a:cs typeface="Times New Roman" panose="02020603050405020304" pitchFamily="18" charset="0"/>
              </a:rPr>
              <a:t>is a pair of speakers worn over or in the ears so only the wearer can hear the sound. A headphone with an integrated microphone is usually called a headset.</a:t>
            </a:r>
            <a:endParaRPr dirty="0">
              <a:latin typeface="Times New Roman" panose="02020603050405020304" pitchFamily="18" charset="0"/>
              <a:cs typeface="Times New Roman" panose="02020603050405020304" pitchFamily="18" charset="0"/>
            </a:endParaRPr>
          </a:p>
          <a:p>
            <a:pPr marL="0" indent="0" algn="just">
              <a:buSzPts val="2200"/>
              <a:buNone/>
            </a:pPr>
            <a:endParaRPr sz="1650" dirty="0">
              <a:solidFill>
                <a:srgbClr val="000000"/>
              </a:solidFill>
              <a:latin typeface="Times New Roman" panose="02020603050405020304" pitchFamily="18" charset="0"/>
              <a:cs typeface="Times New Roman" panose="02020603050405020304" pitchFamily="18" charset="0"/>
            </a:endParaRPr>
          </a:p>
          <a:p>
            <a:pPr marL="171450" indent="-66675" algn="just">
              <a:buSzPts val="2200"/>
              <a:buNone/>
            </a:pPr>
            <a:endParaRPr sz="1650" dirty="0">
              <a:solidFill>
                <a:srgbClr val="000000"/>
              </a:solidFill>
              <a:latin typeface="Times New Roman" panose="02020603050405020304" pitchFamily="18" charset="0"/>
              <a:cs typeface="Times New Roman" panose="02020603050405020304" pitchFamily="18" charset="0"/>
            </a:endParaRPr>
          </a:p>
          <a:p>
            <a:pPr marL="0" indent="0">
              <a:buClr>
                <a:srgbClr val="000000"/>
              </a:buClr>
              <a:buSzPts val="2200"/>
              <a:buNone/>
            </a:pPr>
            <a:br>
              <a:rPr lang="en-US" sz="1650" dirty="0">
                <a:solidFill>
                  <a:srgbClr val="000000"/>
                </a:solidFill>
                <a:latin typeface="Times New Roman" panose="02020603050405020304" pitchFamily="18" charset="0"/>
                <a:cs typeface="Times New Roman" panose="02020603050405020304" pitchFamily="18" charset="0"/>
              </a:rPr>
            </a:br>
            <a:endParaRPr sz="1650" dirty="0">
              <a:solidFill>
                <a:srgbClr val="000000"/>
              </a:solidFill>
              <a:latin typeface="Times New Roman" panose="02020603050405020304" pitchFamily="18" charset="0"/>
              <a:cs typeface="Times New Roman" panose="02020603050405020304" pitchFamily="18" charset="0"/>
            </a:endParaRPr>
          </a:p>
        </p:txBody>
      </p:sp>
      <p:pic>
        <p:nvPicPr>
          <p:cNvPr id="6146" name="Picture 2" descr="Speakers - Buy Authentic Products at the Official JBL Shop">
            <a:extLst>
              <a:ext uri="{FF2B5EF4-FFF2-40B4-BE49-F238E27FC236}">
                <a16:creationId xmlns:a16="http://schemas.microsoft.com/office/drawing/2014/main" id="{F05833BD-F1DF-F5A6-730A-A619071F42B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153"/>
          <a:stretch>
            <a:fillRect/>
          </a:stretch>
        </p:blipFill>
        <p:spPr bwMode="auto">
          <a:xfrm>
            <a:off x="5709691" y="840754"/>
            <a:ext cx="3075482" cy="21109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7"/>
          <p:cNvSpPr txBox="1">
            <a:spLocks noGrp="1"/>
          </p:cNvSpPr>
          <p:nvPr>
            <p:ph type="title"/>
          </p:nvPr>
        </p:nvSpPr>
        <p:spPr>
          <a:xfrm>
            <a:off x="358827" y="61444"/>
            <a:ext cx="7886700" cy="994172"/>
          </a:xfrm>
          <a:prstGeom prst="rect">
            <a:avLst/>
          </a:prstGeom>
          <a:noFill/>
          <a:ln>
            <a:noFill/>
          </a:ln>
        </p:spPr>
        <p:txBody>
          <a:bodyPr spcFirstLastPara="1" wrap="square" lIns="68569" tIns="34275" rIns="68569" bIns="34275" anchor="ctr" anchorCtr="0">
            <a:normAutofit/>
          </a:bodyPr>
          <a:lstStyle/>
          <a:p>
            <a:pPr>
              <a:buClr>
                <a:srgbClr val="000000"/>
              </a:buClr>
              <a:buSzPts val="3600"/>
            </a:pPr>
            <a:r>
              <a:rPr lang="en-US" sz="2700">
                <a:solidFill>
                  <a:srgbClr val="000000"/>
                </a:solidFill>
                <a:latin typeface="Times New Roman" panose="02020603050405020304" pitchFamily="18" charset="0"/>
                <a:ea typeface="Times New Roman"/>
                <a:cs typeface="Times New Roman" panose="02020603050405020304" pitchFamily="18" charset="0"/>
                <a:sym typeface="Times New Roman"/>
              </a:rPr>
              <a:t>File Extension</a:t>
            </a:r>
            <a:br>
              <a:rPr lang="en-US" sz="3300" b="0">
                <a:solidFill>
                  <a:srgbClr val="000000"/>
                </a:solidFill>
                <a:latin typeface="Times New Roman" panose="02020603050405020304" pitchFamily="18" charset="0"/>
                <a:ea typeface="Times New Roman"/>
                <a:cs typeface="Times New Roman" panose="02020603050405020304" pitchFamily="18" charset="0"/>
                <a:sym typeface="Times New Roman"/>
              </a:rPr>
            </a:br>
            <a:endParaRPr>
              <a:latin typeface="Times New Roman" panose="02020603050405020304" pitchFamily="18" charset="0"/>
              <a:cs typeface="Times New Roman" panose="02020603050405020304" pitchFamily="18" charset="0"/>
            </a:endParaRPr>
          </a:p>
        </p:txBody>
      </p:sp>
      <p:pic>
        <p:nvPicPr>
          <p:cNvPr id="352" name="Google Shape;352;p37" descr="Logo&#10;&#10;Description automatically generated"/>
          <p:cNvPicPr preferRelativeResize="0"/>
          <p:nvPr/>
        </p:nvPicPr>
        <p:blipFill rotWithShape="1">
          <a:blip r:embed="rId3">
            <a:alphaModFix/>
          </a:blip>
          <a:srcRect/>
          <a:stretch/>
        </p:blipFill>
        <p:spPr>
          <a:xfrm>
            <a:off x="-11242" y="4196933"/>
            <a:ext cx="1004341" cy="956265"/>
          </a:xfrm>
          <a:prstGeom prst="rect">
            <a:avLst/>
          </a:prstGeom>
          <a:noFill/>
          <a:ln>
            <a:noFill/>
          </a:ln>
        </p:spPr>
      </p:pic>
      <p:cxnSp>
        <p:nvCxnSpPr>
          <p:cNvPr id="353" name="Google Shape;353;p37"/>
          <p:cNvCxnSpPr/>
          <p:nvPr/>
        </p:nvCxnSpPr>
        <p:spPr>
          <a:xfrm>
            <a:off x="1" y="742013"/>
            <a:ext cx="9143999" cy="0"/>
          </a:xfrm>
          <a:prstGeom prst="straightConnector1">
            <a:avLst/>
          </a:prstGeom>
          <a:noFill/>
          <a:ln w="76200" cap="flat" cmpd="sng">
            <a:solidFill>
              <a:srgbClr val="801D4A"/>
            </a:solidFill>
            <a:prstDash val="solid"/>
            <a:miter lim="800000"/>
            <a:headEnd type="none" w="sm" len="sm"/>
            <a:tailEnd type="none" w="sm" len="sm"/>
          </a:ln>
        </p:spPr>
      </p:cxnSp>
      <p:sp>
        <p:nvSpPr>
          <p:cNvPr id="354" name="Google Shape;354;p37" descr="Heartbeat"/>
          <p:cNvSpPr/>
          <p:nvPr/>
        </p:nvSpPr>
        <p:spPr>
          <a:xfrm>
            <a:off x="1912121" y="1269506"/>
            <a:ext cx="575859" cy="575859"/>
          </a:xfrm>
          <a:prstGeom prst="rect">
            <a:avLst/>
          </a:prstGeom>
          <a:blipFill rotWithShape="1">
            <a:blip r:embed="rId4">
              <a:alphaModFix/>
            </a:blip>
            <a:stretch>
              <a:fillRect/>
            </a:stretch>
          </a:blipFill>
          <a:ln>
            <a:noFill/>
          </a:ln>
        </p:spPr>
        <p:txBody>
          <a:bodyPr spcFirstLastPara="1" wrap="square" lIns="68569" tIns="68569" rIns="68569" bIns="68569" anchor="ctr" anchorCtr="0">
            <a:noAutofit/>
          </a:bodyPr>
          <a:lstStyle/>
          <a:p>
            <a:pPr>
              <a:buSzPts val="1400"/>
            </a:pPr>
            <a:endParaRPr sz="1050">
              <a:latin typeface="Times New Roman" panose="02020603050405020304" pitchFamily="18" charset="0"/>
              <a:cs typeface="Times New Roman" panose="02020603050405020304" pitchFamily="18" charset="0"/>
            </a:endParaRPr>
          </a:p>
        </p:txBody>
      </p:sp>
      <p:sp>
        <p:nvSpPr>
          <p:cNvPr id="355" name="Google Shape;355;p37" descr="Fax"/>
          <p:cNvSpPr/>
          <p:nvPr/>
        </p:nvSpPr>
        <p:spPr>
          <a:xfrm>
            <a:off x="2878742" y="3537085"/>
            <a:ext cx="575859" cy="575859"/>
          </a:xfrm>
          <a:prstGeom prst="rect">
            <a:avLst/>
          </a:prstGeom>
          <a:blipFill rotWithShape="1">
            <a:blip r:embed="rId5">
              <a:alphaModFix/>
            </a:blip>
            <a:stretch>
              <a:fillRect/>
            </a:stretch>
          </a:blipFill>
          <a:ln>
            <a:noFill/>
          </a:ln>
        </p:spPr>
        <p:txBody>
          <a:bodyPr spcFirstLastPara="1" wrap="square" lIns="68569" tIns="68569" rIns="68569" bIns="68569" anchor="ctr" anchorCtr="0">
            <a:noAutofit/>
          </a:bodyPr>
          <a:lstStyle/>
          <a:p>
            <a:pPr>
              <a:buSzPts val="1400"/>
            </a:pPr>
            <a:endParaRPr sz="1050">
              <a:latin typeface="Times New Roman" panose="02020603050405020304" pitchFamily="18" charset="0"/>
              <a:cs typeface="Times New Roman" panose="02020603050405020304" pitchFamily="18" charset="0"/>
            </a:endParaRPr>
          </a:p>
        </p:txBody>
      </p:sp>
      <p:sp>
        <p:nvSpPr>
          <p:cNvPr id="356" name="Google Shape;356;p37"/>
          <p:cNvSpPr/>
          <p:nvPr/>
        </p:nvSpPr>
        <p:spPr>
          <a:xfrm>
            <a:off x="2344015" y="4639444"/>
            <a:ext cx="1645313" cy="540000"/>
          </a:xfrm>
          <a:prstGeom prst="rect">
            <a:avLst/>
          </a:prstGeom>
          <a:noFill/>
          <a:ln>
            <a:noFill/>
          </a:ln>
        </p:spPr>
        <p:txBody>
          <a:bodyPr spcFirstLastPara="1" wrap="square" lIns="68569" tIns="68569" rIns="68569" bIns="68569" anchor="ctr" anchorCtr="0">
            <a:noAutofit/>
          </a:bodyPr>
          <a:lstStyle/>
          <a:p>
            <a:pPr>
              <a:buSzPts val="1400"/>
            </a:pPr>
            <a:endParaRPr sz="1050">
              <a:latin typeface="Times New Roman" panose="02020603050405020304" pitchFamily="18" charset="0"/>
              <a:cs typeface="Times New Roman" panose="02020603050405020304" pitchFamily="18" charset="0"/>
            </a:endParaRPr>
          </a:p>
        </p:txBody>
      </p:sp>
      <p:sp>
        <p:nvSpPr>
          <p:cNvPr id="357" name="Google Shape;357;p37"/>
          <p:cNvSpPr txBox="1">
            <a:spLocks noGrp="1"/>
          </p:cNvSpPr>
          <p:nvPr>
            <p:ph type="body" idx="1"/>
          </p:nvPr>
        </p:nvSpPr>
        <p:spPr>
          <a:xfrm>
            <a:off x="358827" y="841945"/>
            <a:ext cx="8245527" cy="3054983"/>
          </a:xfrm>
          <a:prstGeom prst="rect">
            <a:avLst/>
          </a:prstGeom>
          <a:noFill/>
          <a:ln>
            <a:noFill/>
          </a:ln>
        </p:spPr>
        <p:txBody>
          <a:bodyPr spcFirstLastPara="1" wrap="square" lIns="68569" tIns="34275" rIns="68569" bIns="34275" anchor="t" anchorCtr="0">
            <a:noAutofit/>
          </a:bodyPr>
          <a:lstStyle/>
          <a:p>
            <a:pPr marL="0" indent="0" algn="just">
              <a:buClr>
                <a:srgbClr val="000000"/>
              </a:buClr>
              <a:buSzPts val="2200"/>
              <a:buNone/>
            </a:pPr>
            <a:r>
              <a:rPr lang="en-US" sz="1650">
                <a:solidFill>
                  <a:srgbClr val="000000"/>
                </a:solidFill>
                <a:latin typeface="Times New Roman" panose="02020603050405020304" pitchFamily="18" charset="0"/>
                <a:cs typeface="Times New Roman" panose="02020603050405020304" pitchFamily="18" charset="0"/>
              </a:rPr>
              <a:t>A file extension is the suffix at the end of a filename that indicates what type of file it is. </a:t>
            </a:r>
            <a:endParaRPr sz="1650">
              <a:solidFill>
                <a:srgbClr val="000000"/>
              </a:solidFill>
              <a:latin typeface="Times New Roman" panose="02020603050405020304" pitchFamily="18" charset="0"/>
              <a:cs typeface="Times New Roman" panose="02020603050405020304" pitchFamily="18" charset="0"/>
            </a:endParaRPr>
          </a:p>
          <a:p>
            <a:pPr marL="171450" indent="-66675" algn="just">
              <a:buSzPts val="2200"/>
              <a:buNone/>
            </a:pPr>
            <a:endParaRPr sz="1650">
              <a:solidFill>
                <a:srgbClr val="000000"/>
              </a:solidFill>
              <a:latin typeface="Times New Roman" panose="02020603050405020304" pitchFamily="18" charset="0"/>
              <a:cs typeface="Times New Roman" panose="02020603050405020304" pitchFamily="18" charset="0"/>
            </a:endParaRPr>
          </a:p>
          <a:p>
            <a:pPr marL="0" indent="0">
              <a:buClr>
                <a:srgbClr val="000000"/>
              </a:buClr>
              <a:buSzPts val="2200"/>
              <a:buNone/>
            </a:pPr>
            <a:br>
              <a:rPr lang="en-US" sz="1650">
                <a:solidFill>
                  <a:srgbClr val="000000"/>
                </a:solidFill>
                <a:latin typeface="Times New Roman" panose="02020603050405020304" pitchFamily="18" charset="0"/>
                <a:cs typeface="Times New Roman" panose="02020603050405020304" pitchFamily="18" charset="0"/>
              </a:rPr>
            </a:br>
            <a:endParaRPr sz="1650">
              <a:solidFill>
                <a:srgbClr val="000000"/>
              </a:solidFill>
              <a:latin typeface="Times New Roman" panose="02020603050405020304" pitchFamily="18" charset="0"/>
              <a:cs typeface="Times New Roman" panose="02020603050405020304" pitchFamily="18" charset="0"/>
            </a:endParaRPr>
          </a:p>
        </p:txBody>
      </p:sp>
      <p:graphicFrame>
        <p:nvGraphicFramePr>
          <p:cNvPr id="358" name="Google Shape;358;p37"/>
          <p:cNvGraphicFramePr/>
          <p:nvPr>
            <p:extLst>
              <p:ext uri="{D42A27DB-BD31-4B8C-83A1-F6EECF244321}">
                <p14:modId xmlns:p14="http://schemas.microsoft.com/office/powerpoint/2010/main" val="3623641949"/>
              </p:ext>
            </p:extLst>
          </p:nvPr>
        </p:nvGraphicFramePr>
        <p:xfrm>
          <a:off x="1389925" y="1354284"/>
          <a:ext cx="2959350" cy="3341466"/>
        </p:xfrm>
        <a:graphic>
          <a:graphicData uri="http://schemas.openxmlformats.org/drawingml/2006/table">
            <a:tbl>
              <a:tblPr firstRow="1" bandRow="1">
                <a:noFill/>
              </a:tblPr>
              <a:tblGrid>
                <a:gridCol w="907500">
                  <a:extLst>
                    <a:ext uri="{9D8B030D-6E8A-4147-A177-3AD203B41FA5}">
                      <a16:colId xmlns:a16="http://schemas.microsoft.com/office/drawing/2014/main" val="20000"/>
                    </a:ext>
                  </a:extLst>
                </a:gridCol>
                <a:gridCol w="2051850">
                  <a:extLst>
                    <a:ext uri="{9D8B030D-6E8A-4147-A177-3AD203B41FA5}">
                      <a16:colId xmlns:a16="http://schemas.microsoft.com/office/drawing/2014/main" val="20001"/>
                    </a:ext>
                  </a:extLst>
                </a:gridCol>
              </a:tblGrid>
              <a:tr h="278138">
                <a:tc>
                  <a:txBody>
                    <a:bodyPr/>
                    <a:lstStyle/>
                    <a:p>
                      <a:pPr marL="0" marR="0" lvl="0" indent="0" algn="ctr" rtl="0">
                        <a:lnSpc>
                          <a:spcPct val="100000"/>
                        </a:lnSpc>
                        <a:spcBef>
                          <a:spcPts val="0"/>
                        </a:spcBef>
                        <a:spcAft>
                          <a:spcPts val="0"/>
                        </a:spcAft>
                        <a:buNone/>
                      </a:pPr>
                      <a:r>
                        <a:rPr lang="en-US" sz="1400" u="none" strike="noStrike" cap="none">
                          <a:latin typeface="Calibri"/>
                          <a:ea typeface="Calibri"/>
                          <a:cs typeface="Calibri"/>
                          <a:sym typeface="Calibri"/>
                        </a:rPr>
                        <a:t>Extension </a:t>
                      </a:r>
                      <a:endParaRPr sz="1100"/>
                    </a:p>
                  </a:txBody>
                  <a:tcPr marL="68588" marR="68588" marT="34294" marB="34294">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u="none" strike="noStrike" cap="none">
                          <a:latin typeface="Calibri"/>
                          <a:ea typeface="Calibri"/>
                          <a:cs typeface="Calibri"/>
                          <a:sym typeface="Calibri"/>
                        </a:rPr>
                        <a:t>File Type</a:t>
                      </a:r>
                      <a:endParaRPr sz="1100"/>
                    </a:p>
                  </a:txBody>
                  <a:tcPr marL="68588" marR="68588" marT="34294" marB="34294">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78138">
                <a:tc>
                  <a:txBody>
                    <a:bodyPr/>
                    <a:lstStyle/>
                    <a:p>
                      <a:pPr marL="0" marR="0" lvl="0" indent="0" algn="ctr" rtl="0">
                        <a:lnSpc>
                          <a:spcPct val="100000"/>
                        </a:lnSpc>
                        <a:spcBef>
                          <a:spcPts val="0"/>
                        </a:spcBef>
                        <a:spcAft>
                          <a:spcPts val="0"/>
                        </a:spcAft>
                        <a:buNone/>
                      </a:pPr>
                      <a:r>
                        <a:rPr lang="en-US" sz="1200" u="none" strike="noStrike" cap="none">
                          <a:latin typeface="Calibri"/>
                          <a:ea typeface="Calibri"/>
                          <a:cs typeface="Calibri"/>
                          <a:sym typeface="Calibri"/>
                        </a:rPr>
                        <a:t>.docx</a:t>
                      </a:r>
                      <a:endParaRPr sz="1100"/>
                    </a:p>
                  </a:txBody>
                  <a:tcPr marL="68588" marR="68588" marT="34294" marB="34294">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latin typeface="Calibri"/>
                          <a:ea typeface="Calibri"/>
                          <a:cs typeface="Calibri"/>
                          <a:sym typeface="Calibri"/>
                        </a:rPr>
                        <a:t>Microsoft Word Document</a:t>
                      </a:r>
                      <a:endParaRPr sz="1100"/>
                    </a:p>
                  </a:txBody>
                  <a:tcPr marL="68588" marR="68588" marT="34294" marB="34294">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78138">
                <a:tc>
                  <a:txBody>
                    <a:bodyPr/>
                    <a:lstStyle/>
                    <a:p>
                      <a:pPr marL="0" marR="0" lvl="0" indent="0" algn="ctr" rtl="0">
                        <a:lnSpc>
                          <a:spcPct val="100000"/>
                        </a:lnSpc>
                        <a:spcBef>
                          <a:spcPts val="0"/>
                        </a:spcBef>
                        <a:spcAft>
                          <a:spcPts val="0"/>
                        </a:spcAft>
                        <a:buNone/>
                      </a:pPr>
                      <a:r>
                        <a:rPr lang="en-US" sz="1200" u="none" strike="noStrike" cap="none">
                          <a:latin typeface="Calibri"/>
                          <a:ea typeface="Calibri"/>
                          <a:cs typeface="Calibri"/>
                          <a:sym typeface="Calibri"/>
                        </a:rPr>
                        <a:t>.pptx</a:t>
                      </a:r>
                      <a:endParaRPr sz="1100"/>
                    </a:p>
                  </a:txBody>
                  <a:tcPr marL="68588" marR="68588" marT="34294" marB="34294">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latin typeface="Calibri"/>
                          <a:ea typeface="Calibri"/>
                          <a:cs typeface="Calibri"/>
                          <a:sym typeface="Calibri"/>
                        </a:rPr>
                        <a:t>Microsoft Power Point</a:t>
                      </a:r>
                      <a:endParaRPr sz="1100"/>
                    </a:p>
                  </a:txBody>
                  <a:tcPr marL="68588" marR="68588" marT="34294" marB="34294">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78138">
                <a:tc>
                  <a:txBody>
                    <a:bodyPr/>
                    <a:lstStyle/>
                    <a:p>
                      <a:pPr marL="0" marR="0" lvl="0" indent="0" algn="ctr" rtl="0">
                        <a:lnSpc>
                          <a:spcPct val="100000"/>
                        </a:lnSpc>
                        <a:spcBef>
                          <a:spcPts val="0"/>
                        </a:spcBef>
                        <a:spcAft>
                          <a:spcPts val="0"/>
                        </a:spcAft>
                        <a:buNone/>
                      </a:pPr>
                      <a:r>
                        <a:rPr lang="en-US" sz="1200" u="none" strike="noStrike" cap="none">
                          <a:latin typeface="Calibri"/>
                          <a:ea typeface="Calibri"/>
                          <a:cs typeface="Calibri"/>
                          <a:sym typeface="Calibri"/>
                        </a:rPr>
                        <a:t>.xlsx</a:t>
                      </a:r>
                      <a:endParaRPr sz="1100"/>
                    </a:p>
                  </a:txBody>
                  <a:tcPr marL="68588" marR="68588" marT="34294" marB="34294">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latin typeface="Calibri"/>
                          <a:ea typeface="Calibri"/>
                          <a:cs typeface="Calibri"/>
                          <a:sym typeface="Calibri"/>
                        </a:rPr>
                        <a:t>Microsoft Excel Spreadsheet </a:t>
                      </a:r>
                      <a:endParaRPr sz="1100"/>
                    </a:p>
                  </a:txBody>
                  <a:tcPr marL="68588" marR="68588" marT="34294" marB="34294">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78138">
                <a:tc>
                  <a:txBody>
                    <a:bodyPr/>
                    <a:lstStyle/>
                    <a:p>
                      <a:pPr marL="0" marR="0" lvl="0" indent="0" algn="ctr" rtl="0">
                        <a:lnSpc>
                          <a:spcPct val="100000"/>
                        </a:lnSpc>
                        <a:spcBef>
                          <a:spcPts val="0"/>
                        </a:spcBef>
                        <a:spcAft>
                          <a:spcPts val="0"/>
                        </a:spcAft>
                        <a:buNone/>
                      </a:pPr>
                      <a:r>
                        <a:rPr lang="en-US" sz="1200" u="none" strike="noStrike" cap="none">
                          <a:latin typeface="Calibri"/>
                          <a:ea typeface="Calibri"/>
                          <a:cs typeface="Calibri"/>
                          <a:sym typeface="Calibri"/>
                        </a:rPr>
                        <a:t>.jpg</a:t>
                      </a:r>
                      <a:endParaRPr sz="1100"/>
                    </a:p>
                  </a:txBody>
                  <a:tcPr marL="68588" marR="68588" marT="34294" marB="34294">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latin typeface="Calibri"/>
                          <a:ea typeface="Calibri"/>
                          <a:cs typeface="Calibri"/>
                          <a:sym typeface="Calibri"/>
                        </a:rPr>
                        <a:t>JPEG Image</a:t>
                      </a:r>
                      <a:endParaRPr sz="1100"/>
                    </a:p>
                  </a:txBody>
                  <a:tcPr marL="68588" marR="68588" marT="34294" marB="34294">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78138">
                <a:tc>
                  <a:txBody>
                    <a:bodyPr/>
                    <a:lstStyle/>
                    <a:p>
                      <a:pPr marL="0" marR="0" lvl="0" indent="0" algn="ctr" rtl="0">
                        <a:lnSpc>
                          <a:spcPct val="100000"/>
                        </a:lnSpc>
                        <a:spcBef>
                          <a:spcPts val="0"/>
                        </a:spcBef>
                        <a:spcAft>
                          <a:spcPts val="0"/>
                        </a:spcAft>
                        <a:buNone/>
                      </a:pPr>
                      <a:r>
                        <a:rPr lang="en-US" sz="1200" u="none" strike="noStrike" cap="none">
                          <a:latin typeface="Calibri"/>
                          <a:ea typeface="Calibri"/>
                          <a:cs typeface="Calibri"/>
                          <a:sym typeface="Calibri"/>
                        </a:rPr>
                        <a:t>.psd</a:t>
                      </a:r>
                      <a:endParaRPr sz="1200" u="none" strike="noStrike" cap="none">
                        <a:latin typeface="Calibri"/>
                        <a:ea typeface="Calibri"/>
                        <a:cs typeface="Calibri"/>
                        <a:sym typeface="Calibri"/>
                      </a:endParaRPr>
                    </a:p>
                  </a:txBody>
                  <a:tcPr marL="68588" marR="68588" marT="34294" marB="34294">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latin typeface="Calibri"/>
                          <a:ea typeface="Calibri"/>
                          <a:cs typeface="Calibri"/>
                          <a:sym typeface="Calibri"/>
                        </a:rPr>
                        <a:t>Adobe Photoshop Document</a:t>
                      </a:r>
                      <a:endParaRPr sz="1100"/>
                    </a:p>
                  </a:txBody>
                  <a:tcPr marL="68588" marR="68588" marT="34294" marB="34294">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278138">
                <a:tc>
                  <a:txBody>
                    <a:bodyPr/>
                    <a:lstStyle/>
                    <a:p>
                      <a:pPr marL="0" marR="0" lvl="0" indent="0" algn="ctr" rtl="0">
                        <a:lnSpc>
                          <a:spcPct val="100000"/>
                        </a:lnSpc>
                        <a:spcBef>
                          <a:spcPts val="0"/>
                        </a:spcBef>
                        <a:spcAft>
                          <a:spcPts val="0"/>
                        </a:spcAft>
                        <a:buNone/>
                      </a:pPr>
                      <a:r>
                        <a:rPr lang="en-US" sz="1200" u="none" strike="noStrike" cap="none">
                          <a:latin typeface="Calibri"/>
                          <a:ea typeface="Calibri"/>
                          <a:cs typeface="Calibri"/>
                          <a:sym typeface="Calibri"/>
                        </a:rPr>
                        <a:t>.pdf</a:t>
                      </a:r>
                      <a:endParaRPr sz="1100"/>
                    </a:p>
                  </a:txBody>
                  <a:tcPr marL="68588" marR="68588" marT="34294" marB="34294">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latin typeface="Calibri"/>
                          <a:ea typeface="Calibri"/>
                          <a:cs typeface="Calibri"/>
                          <a:sym typeface="Calibri"/>
                        </a:rPr>
                        <a:t>Portable Document File </a:t>
                      </a:r>
                      <a:endParaRPr sz="1100"/>
                    </a:p>
                  </a:txBody>
                  <a:tcPr marL="68588" marR="68588" marT="34294" marB="34294">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278138">
                <a:tc>
                  <a:txBody>
                    <a:bodyPr/>
                    <a:lstStyle/>
                    <a:p>
                      <a:pPr marL="0" marR="0" lvl="0" indent="0" algn="ctr" rtl="0">
                        <a:lnSpc>
                          <a:spcPct val="100000"/>
                        </a:lnSpc>
                        <a:spcBef>
                          <a:spcPts val="0"/>
                        </a:spcBef>
                        <a:spcAft>
                          <a:spcPts val="0"/>
                        </a:spcAft>
                        <a:buNone/>
                      </a:pPr>
                      <a:r>
                        <a:rPr lang="en-US" sz="1200" u="none" strike="noStrike" cap="none">
                          <a:latin typeface="Calibri"/>
                          <a:ea typeface="Calibri"/>
                          <a:cs typeface="Calibri"/>
                          <a:sym typeface="Calibri"/>
                        </a:rPr>
                        <a:t>.zip</a:t>
                      </a:r>
                      <a:endParaRPr sz="1100"/>
                    </a:p>
                  </a:txBody>
                  <a:tcPr marL="68588" marR="68588" marT="34294" marB="34294">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dirty="0">
                          <a:latin typeface="Calibri"/>
                          <a:ea typeface="Calibri"/>
                          <a:cs typeface="Calibri"/>
                          <a:sym typeface="Calibri"/>
                        </a:rPr>
                        <a:t>Zipped File</a:t>
                      </a:r>
                      <a:endParaRPr sz="1100" dirty="0"/>
                    </a:p>
                  </a:txBody>
                  <a:tcPr marL="68588" marR="68588" marT="34294" marB="34294">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278138">
                <a:tc>
                  <a:txBody>
                    <a:bodyPr/>
                    <a:lstStyle/>
                    <a:p>
                      <a:pPr marL="0" marR="0" lvl="0" indent="0" algn="ctr" rtl="0">
                        <a:lnSpc>
                          <a:spcPct val="100000"/>
                        </a:lnSpc>
                        <a:spcBef>
                          <a:spcPts val="0"/>
                        </a:spcBef>
                        <a:spcAft>
                          <a:spcPts val="0"/>
                        </a:spcAft>
                        <a:buNone/>
                      </a:pPr>
                      <a:r>
                        <a:rPr lang="en-US" sz="1200" u="none" strike="noStrike" cap="none">
                          <a:latin typeface="Calibri"/>
                          <a:ea typeface="Calibri"/>
                          <a:cs typeface="Calibri"/>
                          <a:sym typeface="Calibri"/>
                        </a:rPr>
                        <a:t>.rar</a:t>
                      </a:r>
                      <a:endParaRPr sz="1200" u="none" strike="noStrike" cap="none">
                        <a:latin typeface="Calibri"/>
                        <a:ea typeface="Calibri"/>
                        <a:cs typeface="Calibri"/>
                        <a:sym typeface="Calibri"/>
                      </a:endParaRPr>
                    </a:p>
                  </a:txBody>
                  <a:tcPr marL="68588" marR="68588" marT="34294" marB="34294">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dirty="0">
                          <a:latin typeface="Calibri"/>
                          <a:ea typeface="Calibri"/>
                          <a:cs typeface="Calibri"/>
                          <a:sym typeface="Calibri"/>
                        </a:rPr>
                        <a:t>WinRAR Compressed Archive </a:t>
                      </a:r>
                      <a:endParaRPr sz="1100" dirty="0"/>
                    </a:p>
                  </a:txBody>
                  <a:tcPr marL="68588" marR="68588" marT="34294" marB="34294">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278138">
                <a:tc>
                  <a:txBody>
                    <a:bodyPr/>
                    <a:lstStyle/>
                    <a:p>
                      <a:pPr marL="0" marR="0" lvl="0" indent="0" algn="ctr" rtl="0">
                        <a:lnSpc>
                          <a:spcPct val="100000"/>
                        </a:lnSpc>
                        <a:spcBef>
                          <a:spcPts val="0"/>
                        </a:spcBef>
                        <a:spcAft>
                          <a:spcPts val="0"/>
                        </a:spcAft>
                        <a:buNone/>
                      </a:pPr>
                      <a:r>
                        <a:rPr lang="en-US" sz="1200" u="none" strike="noStrike" cap="none">
                          <a:latin typeface="Calibri"/>
                          <a:ea typeface="Calibri"/>
                          <a:cs typeface="Calibri"/>
                          <a:sym typeface="Calibri"/>
                        </a:rPr>
                        <a:t>.java </a:t>
                      </a:r>
                      <a:endParaRPr sz="1100"/>
                    </a:p>
                  </a:txBody>
                  <a:tcPr marL="68588" marR="68588" marT="34294" marB="34294">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dirty="0">
                          <a:latin typeface="Calibri"/>
                          <a:ea typeface="Calibri"/>
                          <a:cs typeface="Calibri"/>
                          <a:sym typeface="Calibri"/>
                        </a:rPr>
                        <a:t>Java Source Code File </a:t>
                      </a:r>
                      <a:endParaRPr sz="1100" dirty="0"/>
                    </a:p>
                  </a:txBody>
                  <a:tcPr marL="68588" marR="68588" marT="34294" marB="34294">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278138">
                <a:tc>
                  <a:txBody>
                    <a:bodyPr/>
                    <a:lstStyle/>
                    <a:p>
                      <a:pPr marL="0" marR="0" lvl="0" indent="0" algn="ctr" rtl="0">
                        <a:lnSpc>
                          <a:spcPct val="100000"/>
                        </a:lnSpc>
                        <a:spcBef>
                          <a:spcPts val="0"/>
                        </a:spcBef>
                        <a:spcAft>
                          <a:spcPts val="0"/>
                        </a:spcAft>
                        <a:buNone/>
                      </a:pPr>
                      <a:r>
                        <a:rPr lang="en-US" sz="1200" u="none" strike="noStrike" cap="none">
                          <a:latin typeface="Calibri"/>
                          <a:ea typeface="Calibri"/>
                          <a:cs typeface="Calibri"/>
                          <a:sym typeface="Calibri"/>
                        </a:rPr>
                        <a:t>.m</a:t>
                      </a:r>
                      <a:endParaRPr sz="1100"/>
                    </a:p>
                  </a:txBody>
                  <a:tcPr marL="68588" marR="68588" marT="34294" marB="34294">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latin typeface="Calibri"/>
                          <a:ea typeface="Calibri"/>
                          <a:cs typeface="Calibri"/>
                          <a:sym typeface="Calibri"/>
                        </a:rPr>
                        <a:t>MATLAB</a:t>
                      </a:r>
                      <a:endParaRPr sz="1100"/>
                    </a:p>
                  </a:txBody>
                  <a:tcPr marL="68588" marR="68588" marT="34294" marB="34294">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278138">
                <a:tc>
                  <a:txBody>
                    <a:bodyPr/>
                    <a:lstStyle/>
                    <a:p>
                      <a:pPr marL="0" marR="0" lvl="0" indent="0" algn="ctr" rtl="0">
                        <a:lnSpc>
                          <a:spcPct val="100000"/>
                        </a:lnSpc>
                        <a:spcBef>
                          <a:spcPts val="0"/>
                        </a:spcBef>
                        <a:spcAft>
                          <a:spcPts val="0"/>
                        </a:spcAft>
                        <a:buNone/>
                      </a:pPr>
                      <a:r>
                        <a:rPr lang="en-US" sz="1200" u="none" strike="noStrike" cap="none">
                          <a:latin typeface="Calibri"/>
                          <a:ea typeface="Calibri"/>
                          <a:cs typeface="Calibri"/>
                          <a:sym typeface="Calibri"/>
                        </a:rPr>
                        <a:t>.py</a:t>
                      </a:r>
                      <a:endParaRPr sz="1200" u="none" strike="noStrike" cap="none">
                        <a:latin typeface="Calibri"/>
                        <a:ea typeface="Calibri"/>
                        <a:cs typeface="Calibri"/>
                        <a:sym typeface="Calibri"/>
                      </a:endParaRPr>
                    </a:p>
                  </a:txBody>
                  <a:tcPr marL="68588" marR="68588" marT="34294" marB="34294">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dirty="0">
                          <a:latin typeface="Calibri"/>
                          <a:ea typeface="Calibri"/>
                          <a:cs typeface="Calibri"/>
                          <a:sym typeface="Calibri"/>
                        </a:rPr>
                        <a:t>Python Source Code</a:t>
                      </a:r>
                      <a:endParaRPr sz="1100" dirty="0"/>
                    </a:p>
                  </a:txBody>
                  <a:tcPr marL="68588" marR="68588" marT="34294" marB="34294">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359" name="Google Shape;359;p37"/>
          <p:cNvSpPr txBox="1"/>
          <p:nvPr/>
        </p:nvSpPr>
        <p:spPr>
          <a:xfrm>
            <a:off x="5688767" y="2136097"/>
            <a:ext cx="2408135" cy="392385"/>
          </a:xfrm>
          <a:prstGeom prst="rect">
            <a:avLst/>
          </a:prstGeom>
          <a:noFill/>
          <a:ln>
            <a:noFill/>
          </a:ln>
        </p:spPr>
        <p:txBody>
          <a:bodyPr spcFirstLastPara="1" wrap="square" lIns="68569" tIns="34275" rIns="68569" bIns="34275" anchor="t" anchorCtr="0">
            <a:spAutoFit/>
          </a:bodyPr>
          <a:lstStyle/>
          <a:p>
            <a:r>
              <a:rPr lang="en-US" sz="2100" b="1" dirty="0">
                <a:solidFill>
                  <a:srgbClr val="C00000"/>
                </a:solidFill>
                <a:latin typeface="Times New Roman" panose="02020603050405020304" pitchFamily="18" charset="0"/>
                <a:cs typeface="Times New Roman" panose="02020603050405020304" pitchFamily="18" charset="0"/>
              </a:rPr>
              <a:t>IntrotoIT.pdf</a:t>
            </a:r>
            <a:endParaRPr sz="1050" dirty="0">
              <a:latin typeface="Times New Roman" panose="02020603050405020304" pitchFamily="18" charset="0"/>
              <a:cs typeface="Times New Roman" panose="02020603050405020304" pitchFamily="18" charset="0"/>
            </a:endParaRPr>
          </a:p>
        </p:txBody>
      </p:sp>
      <p:sp>
        <p:nvSpPr>
          <p:cNvPr id="360" name="Google Shape;360;p37"/>
          <p:cNvSpPr/>
          <p:nvPr/>
        </p:nvSpPr>
        <p:spPr>
          <a:xfrm>
            <a:off x="5373975" y="2097826"/>
            <a:ext cx="2408135" cy="517163"/>
          </a:xfrm>
          <a:prstGeom prst="rect">
            <a:avLst/>
          </a:prstGeom>
          <a:noFill/>
          <a:ln w="25400" cap="flat" cmpd="sng">
            <a:solidFill>
              <a:srgbClr val="31538F"/>
            </a:solidFill>
            <a:prstDash val="solid"/>
            <a:round/>
            <a:headEnd type="none" w="sm" len="sm"/>
            <a:tailEnd type="none" w="sm" len="sm"/>
          </a:ln>
        </p:spPr>
        <p:txBody>
          <a:bodyPr spcFirstLastPara="1" wrap="square" lIns="68569" tIns="34275" rIns="68569" bIns="34275" anchor="ctr" anchorCtr="0">
            <a:noAutofit/>
          </a:bodyPr>
          <a:lstStyle/>
          <a:p>
            <a:pPr algn="ctr"/>
            <a:endParaRPr sz="1050">
              <a:solidFill>
                <a:schemeClr val="lt1"/>
              </a:solidFill>
              <a:latin typeface="Times New Roman" panose="02020603050405020304" pitchFamily="18" charset="0"/>
              <a:cs typeface="Times New Roman" panose="02020603050405020304" pitchFamily="18" charset="0"/>
            </a:endParaRPr>
          </a:p>
        </p:txBody>
      </p:sp>
      <p:cxnSp>
        <p:nvCxnSpPr>
          <p:cNvPr id="361" name="Google Shape;361;p37"/>
          <p:cNvCxnSpPr/>
          <p:nvPr/>
        </p:nvCxnSpPr>
        <p:spPr>
          <a:xfrm flipH="1">
            <a:off x="6001846" y="2449426"/>
            <a:ext cx="202367" cy="675635"/>
          </a:xfrm>
          <a:prstGeom prst="straightConnector1">
            <a:avLst/>
          </a:prstGeom>
          <a:noFill/>
          <a:ln w="9525" cap="flat" cmpd="sng">
            <a:solidFill>
              <a:srgbClr val="3E6EC2"/>
            </a:solidFill>
            <a:prstDash val="solid"/>
            <a:round/>
            <a:headEnd type="none" w="sm" len="sm"/>
            <a:tailEnd type="triangle" w="med" len="med"/>
          </a:ln>
        </p:spPr>
      </p:cxnSp>
      <p:cxnSp>
        <p:nvCxnSpPr>
          <p:cNvPr id="362" name="Google Shape;362;p37"/>
          <p:cNvCxnSpPr/>
          <p:nvPr/>
        </p:nvCxnSpPr>
        <p:spPr>
          <a:xfrm>
            <a:off x="7094346" y="2449426"/>
            <a:ext cx="292058" cy="675635"/>
          </a:xfrm>
          <a:prstGeom prst="straightConnector1">
            <a:avLst/>
          </a:prstGeom>
          <a:noFill/>
          <a:ln w="9525" cap="flat" cmpd="sng">
            <a:solidFill>
              <a:srgbClr val="3E6EC2"/>
            </a:solidFill>
            <a:prstDash val="solid"/>
            <a:round/>
            <a:headEnd type="none" w="sm" len="sm"/>
            <a:tailEnd type="triangle" w="med" len="med"/>
          </a:ln>
        </p:spPr>
      </p:cxnSp>
      <p:sp>
        <p:nvSpPr>
          <p:cNvPr id="363" name="Google Shape;363;p37"/>
          <p:cNvSpPr txBox="1"/>
          <p:nvPr/>
        </p:nvSpPr>
        <p:spPr>
          <a:xfrm>
            <a:off x="5552083" y="3138306"/>
            <a:ext cx="899525" cy="300052"/>
          </a:xfrm>
          <a:prstGeom prst="rect">
            <a:avLst/>
          </a:prstGeom>
          <a:noFill/>
          <a:ln>
            <a:noFill/>
          </a:ln>
        </p:spPr>
        <p:txBody>
          <a:bodyPr spcFirstLastPara="1" wrap="square" lIns="68569" tIns="34275" rIns="68569" bIns="34275" anchor="t" anchorCtr="0">
            <a:spAutoFit/>
          </a:bodyPr>
          <a:lstStyle/>
          <a:p>
            <a:r>
              <a:rPr lang="en-US" sz="1500">
                <a:latin typeface="Times New Roman" panose="02020603050405020304" pitchFamily="18" charset="0"/>
                <a:ea typeface="Calibri"/>
                <a:cs typeface="Times New Roman" panose="02020603050405020304" pitchFamily="18" charset="0"/>
                <a:sym typeface="Calibri"/>
              </a:rPr>
              <a:t>File name</a:t>
            </a:r>
            <a:endParaRPr sz="1050">
              <a:latin typeface="Times New Roman" panose="02020603050405020304" pitchFamily="18" charset="0"/>
              <a:cs typeface="Times New Roman" panose="02020603050405020304" pitchFamily="18" charset="0"/>
            </a:endParaRPr>
          </a:p>
        </p:txBody>
      </p:sp>
      <p:sp>
        <p:nvSpPr>
          <p:cNvPr id="364" name="Google Shape;364;p37"/>
          <p:cNvSpPr txBox="1"/>
          <p:nvPr/>
        </p:nvSpPr>
        <p:spPr>
          <a:xfrm>
            <a:off x="7094345" y="3105917"/>
            <a:ext cx="1219325" cy="300052"/>
          </a:xfrm>
          <a:prstGeom prst="rect">
            <a:avLst/>
          </a:prstGeom>
          <a:noFill/>
          <a:ln>
            <a:noFill/>
          </a:ln>
        </p:spPr>
        <p:txBody>
          <a:bodyPr spcFirstLastPara="1" wrap="square" lIns="68569" tIns="34275" rIns="68569" bIns="34275" anchor="t" anchorCtr="0">
            <a:spAutoFit/>
          </a:bodyPr>
          <a:lstStyle/>
          <a:p>
            <a:r>
              <a:rPr lang="en-US" sz="1500">
                <a:latin typeface="Times New Roman" panose="02020603050405020304" pitchFamily="18" charset="0"/>
                <a:ea typeface="Calibri"/>
                <a:cs typeface="Times New Roman" panose="02020603050405020304" pitchFamily="18" charset="0"/>
                <a:sym typeface="Calibri"/>
              </a:rPr>
              <a:t>File extension</a:t>
            </a:r>
            <a:endParaRPr sz="1050">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sp>
        <p:nvSpPr>
          <p:cNvPr id="8" name="TextBox 3">
            <a:extLst>
              <a:ext uri="{FF2B5EF4-FFF2-40B4-BE49-F238E27FC236}">
                <a16:creationId xmlns:a16="http://schemas.microsoft.com/office/drawing/2014/main" id="{7E7621B8-258F-2A13-7702-F27E49260742}"/>
              </a:ext>
            </a:extLst>
          </p:cNvPr>
          <p:cNvSpPr txBox="1"/>
          <p:nvPr/>
        </p:nvSpPr>
        <p:spPr>
          <a:xfrm>
            <a:off x="0" y="66401"/>
            <a:ext cx="3220443" cy="654025"/>
          </a:xfrm>
          <a:prstGeom prst="rect">
            <a:avLst/>
          </a:prstGeom>
        </p:spPr>
        <p:txBody>
          <a:bodyPr lIns="0" tIns="0" rIns="0" bIns="0" rtlCol="0" anchor="t">
            <a:spAutoFit/>
          </a:bodyPr>
          <a:lstStyle/>
          <a:p>
            <a:pPr algn="ctr">
              <a:lnSpc>
                <a:spcPts val="5065"/>
              </a:lnSpc>
              <a:spcBef>
                <a:spcPct val="0"/>
              </a:spcBef>
            </a:pPr>
            <a:r>
              <a:rPr lang="en-US" sz="3670" spc="360" dirty="0">
                <a:latin typeface="Oswald Bold"/>
              </a:rPr>
              <a:t> References</a:t>
            </a:r>
            <a:r>
              <a:rPr lang="en-US" sz="4800" dirty="0"/>
              <a:t> </a:t>
            </a:r>
            <a:endParaRPr lang="en-US" sz="3670" spc="360" dirty="0">
              <a:latin typeface="Oswald Bold"/>
            </a:endParaRPr>
          </a:p>
        </p:txBody>
      </p:sp>
      <p:sp>
        <p:nvSpPr>
          <p:cNvPr id="5" name="TextBox 4">
            <a:extLst>
              <a:ext uri="{FF2B5EF4-FFF2-40B4-BE49-F238E27FC236}">
                <a16:creationId xmlns:a16="http://schemas.microsoft.com/office/drawing/2014/main" id="{F235DC7E-6437-5549-BBB0-A9493EB1F25F}"/>
              </a:ext>
            </a:extLst>
          </p:cNvPr>
          <p:cNvSpPr txBox="1"/>
          <p:nvPr/>
        </p:nvSpPr>
        <p:spPr>
          <a:xfrm>
            <a:off x="112267" y="1276350"/>
            <a:ext cx="8755284" cy="1154675"/>
          </a:xfrm>
          <a:prstGeom prst="rect">
            <a:avLst/>
          </a:prstGeom>
          <a:noFill/>
        </p:spPr>
        <p:txBody>
          <a:bodyPr wrap="square">
            <a:spAutoFit/>
          </a:bodyPr>
          <a:lstStyle/>
          <a:p>
            <a:pPr marL="257175" indent="-257175">
              <a:lnSpc>
                <a:spcPct val="150000"/>
              </a:lnSpc>
              <a:buFont typeface="+mj-lt"/>
              <a:buAutoNum type="arabicPeriod"/>
            </a:pPr>
            <a:r>
              <a:rPr lang="en-US" sz="1600" dirty="0">
                <a:latin typeface="Arial" panose="020B0604020202020204" pitchFamily="34" charset="0"/>
                <a:cs typeface="Arial" panose="020B0604020202020204" pitchFamily="34" charset="0"/>
              </a:rPr>
              <a:t>Computer Fundamentals. By Tutorials Point. (2017).</a:t>
            </a:r>
          </a:p>
          <a:p>
            <a:pPr marL="257175" indent="-257175">
              <a:lnSpc>
                <a:spcPct val="150000"/>
              </a:lnSpc>
              <a:buFont typeface="+mj-lt"/>
              <a:buAutoNum type="arabicPeriod"/>
            </a:pPr>
            <a:r>
              <a:rPr lang="en-US" sz="1600" dirty="0">
                <a:latin typeface="Arial" panose="020B0604020202020204" pitchFamily="34" charset="0"/>
                <a:cs typeface="Arial" panose="020B0604020202020204" pitchFamily="34" charset="0"/>
              </a:rPr>
              <a:t>Computing Essentials. By Timothy J. O’Leary. (2017).</a:t>
            </a:r>
          </a:p>
          <a:p>
            <a:pPr marL="257175" indent="-257175">
              <a:lnSpc>
                <a:spcPct val="150000"/>
              </a:lnSpc>
              <a:buFont typeface="+mj-lt"/>
              <a:buAutoNum type="arabicPeriod"/>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1950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3E17F-4550-F81A-D2F4-5E9CF1426996}"/>
              </a:ext>
            </a:extLst>
          </p:cNvPr>
          <p:cNvSpPr>
            <a:spLocks noGrp="1"/>
          </p:cNvSpPr>
          <p:nvPr>
            <p:ph type="title"/>
          </p:nvPr>
        </p:nvSpPr>
        <p:spPr/>
        <p:txBody>
          <a:bodyPr/>
          <a:lstStyle/>
          <a:p>
            <a:r>
              <a:rPr lang="en-US" dirty="0"/>
              <a:t>Any questions ?</a:t>
            </a:r>
          </a:p>
        </p:txBody>
      </p:sp>
    </p:spTree>
    <p:extLst>
      <p:ext uri="{BB962C8B-B14F-4D97-AF65-F5344CB8AC3E}">
        <p14:creationId xmlns:p14="http://schemas.microsoft.com/office/powerpoint/2010/main" val="213342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latin typeface="Times New Roman" panose="02020603050405020304" pitchFamily="18" charset="0"/>
              <a:cs typeface="Times New Roman" panose="02020603050405020304" pitchFamily="18" charset="0"/>
            </a:endParaRPr>
          </a:p>
        </p:txBody>
      </p:sp>
      <p:sp>
        <p:nvSpPr>
          <p:cNvPr id="3" name="TextBox 3"/>
          <p:cNvSpPr txBox="1"/>
          <p:nvPr/>
        </p:nvSpPr>
        <p:spPr>
          <a:xfrm>
            <a:off x="240792" y="219433"/>
            <a:ext cx="7176008" cy="562655"/>
          </a:xfrm>
          <a:prstGeom prst="rect">
            <a:avLst/>
          </a:prstGeom>
        </p:spPr>
        <p:txBody>
          <a:bodyPr wrap="square" lIns="0" tIns="0" rIns="0" bIns="0" rtlCol="0" anchor="t">
            <a:spAutoFit/>
          </a:bodyPr>
          <a:lstStyle/>
          <a:p>
            <a:pPr>
              <a:lnSpc>
                <a:spcPts val="5065"/>
              </a:lnSpc>
              <a:spcBef>
                <a:spcPct val="0"/>
              </a:spcBef>
            </a:pPr>
            <a:r>
              <a:rPr lang="en-US" sz="2400" spc="360" dirty="0">
                <a:latin typeface="Times New Roman" panose="02020603050405020304" pitchFamily="18" charset="0"/>
                <a:cs typeface="Times New Roman" panose="02020603050405020304" pitchFamily="18" charset="0"/>
              </a:rPr>
              <a:t>Overview of Functionalities of a Computer</a:t>
            </a:r>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BF238C6-9543-C6F7-9BC0-5813E0643D3C}"/>
              </a:ext>
            </a:extLst>
          </p:cNvPr>
          <p:cNvSpPr txBox="1"/>
          <p:nvPr/>
        </p:nvSpPr>
        <p:spPr>
          <a:xfrm>
            <a:off x="112267" y="1063315"/>
            <a:ext cx="8755284" cy="646331"/>
          </a:xfrm>
          <a:prstGeom prst="rect">
            <a:avLst/>
          </a:prstGeom>
          <a:noFill/>
        </p:spPr>
        <p:txBody>
          <a:bodyPr wrap="square">
            <a:spAutoFit/>
          </a:bodyPr>
          <a:lstStyle/>
          <a:p>
            <a:pPr marL="228600" lvl="0" indent="-228600">
              <a:lnSpc>
                <a:spcPct val="90000"/>
              </a:lnSpc>
              <a:buClr>
                <a:schemeClr val="dk1"/>
              </a:buClr>
              <a:buSzPts val="2000"/>
              <a:buFont typeface="Arial"/>
              <a:buChar char="•"/>
            </a:pP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All types of computers follow the same basic logical structure and perform the following five basic operations :</a:t>
            </a:r>
            <a:endParaRPr lang="en-US" dirty="0">
              <a:latin typeface="Times New Roman" panose="02020603050405020304" pitchFamily="18" charset="0"/>
              <a:cs typeface="Times New Roman" panose="02020603050405020304" pitchFamily="18" charset="0"/>
            </a:endParaRPr>
          </a:p>
        </p:txBody>
      </p:sp>
      <p:sp>
        <p:nvSpPr>
          <p:cNvPr id="5" name="Google Shape;126;p3">
            <a:extLst>
              <a:ext uri="{FF2B5EF4-FFF2-40B4-BE49-F238E27FC236}">
                <a16:creationId xmlns:a16="http://schemas.microsoft.com/office/drawing/2014/main" id="{7833E0B8-37DA-0279-AD3B-7596122F0C03}"/>
              </a:ext>
            </a:extLst>
          </p:cNvPr>
          <p:cNvSpPr txBox="1"/>
          <p:nvPr/>
        </p:nvSpPr>
        <p:spPr>
          <a:xfrm>
            <a:off x="0" y="2003605"/>
            <a:ext cx="3770112" cy="1785104"/>
          </a:xfrm>
          <a:prstGeom prst="rect">
            <a:avLst/>
          </a:prstGeom>
          <a:noFill/>
          <a:ln>
            <a:noFill/>
          </a:ln>
        </p:spPr>
        <p:txBody>
          <a:bodyPr spcFirstLastPara="1" wrap="square" lIns="91425" tIns="45700" rIns="91425" bIns="45700" anchor="t" anchorCtr="0">
            <a:spAutoFit/>
          </a:bodyPr>
          <a:lstStyle/>
          <a:p>
            <a:pPr marL="914400" marR="0" lvl="1" indent="-457200" algn="l" rtl="0">
              <a:lnSpc>
                <a:spcPct val="100000"/>
              </a:lnSpc>
              <a:spcBef>
                <a:spcPts val="0"/>
              </a:spcBef>
              <a:spcAft>
                <a:spcPts val="0"/>
              </a:spcAft>
              <a:buClr>
                <a:schemeClr val="dk1"/>
              </a:buClr>
              <a:buSzPts val="2200"/>
              <a:buFont typeface="Calibri"/>
              <a:buAutoNum type="arabicPeriod"/>
            </a:pPr>
            <a:r>
              <a:rPr lang="en-US" sz="2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Take Input </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914400" marR="0" lvl="1" indent="-457200" algn="l" rtl="0">
              <a:lnSpc>
                <a:spcPct val="100000"/>
              </a:lnSpc>
              <a:spcBef>
                <a:spcPts val="0"/>
              </a:spcBef>
              <a:spcAft>
                <a:spcPts val="0"/>
              </a:spcAft>
              <a:buClr>
                <a:schemeClr val="dk1"/>
              </a:buClr>
              <a:buSzPts val="2200"/>
              <a:buFont typeface="Calibri"/>
              <a:buAutoNum type="arabicPeriod"/>
            </a:pPr>
            <a:r>
              <a:rPr lang="en-US" sz="2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Store Data</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914400" marR="0" lvl="1" indent="-457200" algn="l" rtl="0">
              <a:lnSpc>
                <a:spcPct val="100000"/>
              </a:lnSpc>
              <a:spcBef>
                <a:spcPts val="0"/>
              </a:spcBef>
              <a:spcAft>
                <a:spcPts val="0"/>
              </a:spcAft>
              <a:buClr>
                <a:schemeClr val="dk1"/>
              </a:buClr>
              <a:buSzPts val="2200"/>
              <a:buFont typeface="Calibri"/>
              <a:buAutoNum type="arabicPeriod"/>
            </a:pPr>
            <a:r>
              <a:rPr lang="en-US" sz="2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Processing Data</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914400" marR="0" lvl="1" indent="-457200" algn="l" rtl="0">
              <a:lnSpc>
                <a:spcPct val="100000"/>
              </a:lnSpc>
              <a:spcBef>
                <a:spcPts val="0"/>
              </a:spcBef>
              <a:spcAft>
                <a:spcPts val="0"/>
              </a:spcAft>
              <a:buClr>
                <a:schemeClr val="dk1"/>
              </a:buClr>
              <a:buSzPts val="2200"/>
              <a:buFont typeface="Calibri"/>
              <a:buAutoNum type="arabicPeriod"/>
            </a:pPr>
            <a:r>
              <a:rPr lang="en-US" sz="2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Output</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914400" marR="0" lvl="1" indent="-457200" algn="l" rtl="0">
              <a:lnSpc>
                <a:spcPct val="100000"/>
              </a:lnSpc>
              <a:spcBef>
                <a:spcPts val="0"/>
              </a:spcBef>
              <a:spcAft>
                <a:spcPts val="0"/>
              </a:spcAft>
              <a:buClr>
                <a:schemeClr val="dk1"/>
              </a:buClr>
              <a:buSzPts val="2200"/>
              <a:buFont typeface="Calibri"/>
              <a:buAutoNum type="arabicPeriod"/>
            </a:pPr>
            <a:r>
              <a:rPr lang="en-US" sz="2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Control the workflow</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24F751-E375-BEA6-D030-E2190A13758B}"/>
              </a:ext>
            </a:extLst>
          </p:cNvPr>
          <p:cNvPicPr>
            <a:picLocks noChangeAspect="1"/>
          </p:cNvPicPr>
          <p:nvPr/>
        </p:nvPicPr>
        <p:blipFill>
          <a:blip r:embed="rId2"/>
          <a:stretch>
            <a:fillRect/>
          </a:stretch>
        </p:blipFill>
        <p:spPr>
          <a:xfrm>
            <a:off x="1475241" y="352157"/>
            <a:ext cx="6598947" cy="4148900"/>
          </a:xfrm>
          <a:prstGeom prst="rect">
            <a:avLst/>
          </a:prstGeom>
        </p:spPr>
      </p:pic>
    </p:spTree>
    <p:extLst>
      <p:ext uri="{BB962C8B-B14F-4D97-AF65-F5344CB8AC3E}">
        <p14:creationId xmlns:p14="http://schemas.microsoft.com/office/powerpoint/2010/main" val="411350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5"/>
          <p:cNvPicPr preferRelativeResize="0"/>
          <p:nvPr/>
        </p:nvPicPr>
        <p:blipFill rotWithShape="1">
          <a:blip r:embed="rId3">
            <a:alphaModFix/>
          </a:blip>
          <a:srcRect/>
          <a:stretch/>
        </p:blipFill>
        <p:spPr>
          <a:xfrm>
            <a:off x="4673943" y="3165788"/>
            <a:ext cx="2677449" cy="1593083"/>
          </a:xfrm>
          <a:prstGeom prst="rect">
            <a:avLst/>
          </a:prstGeom>
          <a:noFill/>
          <a:ln>
            <a:noFill/>
          </a:ln>
        </p:spPr>
      </p:pic>
      <p:sp>
        <p:nvSpPr>
          <p:cNvPr id="155" name="Google Shape;155;p5"/>
          <p:cNvSpPr txBox="1">
            <a:spLocks noGrp="1"/>
          </p:cNvSpPr>
          <p:nvPr>
            <p:ph type="title"/>
          </p:nvPr>
        </p:nvSpPr>
        <p:spPr>
          <a:xfrm>
            <a:off x="358827" y="61444"/>
            <a:ext cx="7886700" cy="994172"/>
          </a:xfrm>
          <a:prstGeom prst="rect">
            <a:avLst/>
          </a:prstGeom>
          <a:noFill/>
          <a:ln>
            <a:noFill/>
          </a:ln>
        </p:spPr>
        <p:txBody>
          <a:bodyPr spcFirstLastPara="1" wrap="square" lIns="68569" tIns="34275" rIns="68569" bIns="34275" anchor="ctr" anchorCtr="0">
            <a:normAutofit/>
          </a:bodyPr>
          <a:lstStyle/>
          <a:p>
            <a:pPr>
              <a:buClr>
                <a:srgbClr val="000000"/>
              </a:buClr>
              <a:buSzPts val="3600"/>
            </a:pPr>
            <a:r>
              <a:rPr lang="en-US" sz="2700" dirty="0">
                <a:solidFill>
                  <a:srgbClr val="000000"/>
                </a:solidFill>
                <a:latin typeface="Times New Roman"/>
                <a:ea typeface="Times New Roman"/>
                <a:cs typeface="Times New Roman"/>
                <a:sym typeface="Times New Roman"/>
              </a:rPr>
              <a:t>Central Processing Unit (CPU)</a:t>
            </a:r>
            <a:br>
              <a:rPr lang="en-US" sz="3300" b="0" dirty="0">
                <a:solidFill>
                  <a:srgbClr val="000000"/>
                </a:solidFill>
                <a:latin typeface="Times New Roman"/>
                <a:ea typeface="Times New Roman"/>
                <a:cs typeface="Times New Roman"/>
                <a:sym typeface="Times New Roman"/>
              </a:rPr>
            </a:br>
            <a:endParaRPr dirty="0"/>
          </a:p>
        </p:txBody>
      </p:sp>
      <p:pic>
        <p:nvPicPr>
          <p:cNvPr id="156" name="Google Shape;156;p5" descr="Logo&#10;&#10;Description automatically generated"/>
          <p:cNvPicPr preferRelativeResize="0"/>
          <p:nvPr/>
        </p:nvPicPr>
        <p:blipFill rotWithShape="1">
          <a:blip r:embed="rId4">
            <a:alphaModFix/>
          </a:blip>
          <a:srcRect/>
          <a:stretch/>
        </p:blipFill>
        <p:spPr>
          <a:xfrm>
            <a:off x="0" y="4197980"/>
            <a:ext cx="1004341" cy="956265"/>
          </a:xfrm>
          <a:prstGeom prst="rect">
            <a:avLst/>
          </a:prstGeom>
          <a:noFill/>
          <a:ln>
            <a:noFill/>
          </a:ln>
        </p:spPr>
      </p:pic>
      <p:cxnSp>
        <p:nvCxnSpPr>
          <p:cNvPr id="157" name="Google Shape;157;p5"/>
          <p:cNvCxnSpPr/>
          <p:nvPr/>
        </p:nvCxnSpPr>
        <p:spPr>
          <a:xfrm>
            <a:off x="1" y="742013"/>
            <a:ext cx="9143999" cy="0"/>
          </a:xfrm>
          <a:prstGeom prst="straightConnector1">
            <a:avLst/>
          </a:prstGeom>
          <a:noFill/>
          <a:ln w="76200" cap="flat" cmpd="sng">
            <a:solidFill>
              <a:srgbClr val="801D4A"/>
            </a:solidFill>
            <a:prstDash val="solid"/>
            <a:miter lim="800000"/>
            <a:headEnd type="none" w="sm" len="sm"/>
            <a:tailEnd type="none" w="sm" len="sm"/>
          </a:ln>
        </p:spPr>
      </p:cxnSp>
      <p:sp>
        <p:nvSpPr>
          <p:cNvPr id="158" name="Google Shape;158;p5"/>
          <p:cNvSpPr txBox="1">
            <a:spLocks noGrp="1"/>
          </p:cNvSpPr>
          <p:nvPr>
            <p:ph type="body" idx="1"/>
          </p:nvPr>
        </p:nvSpPr>
        <p:spPr>
          <a:xfrm>
            <a:off x="437400" y="742014"/>
            <a:ext cx="6607458" cy="3952451"/>
          </a:xfrm>
          <a:prstGeom prst="rect">
            <a:avLst/>
          </a:prstGeom>
          <a:noFill/>
          <a:ln>
            <a:noFill/>
          </a:ln>
        </p:spPr>
        <p:txBody>
          <a:bodyPr spcFirstLastPara="1" wrap="square" lIns="68569" tIns="34275" rIns="68569" bIns="34275" anchor="ctr" anchorCtr="0">
            <a:normAutofit fontScale="70000" lnSpcReduction="20000"/>
          </a:bodyPr>
          <a:lstStyle/>
          <a:p>
            <a:pPr marL="0" indent="0">
              <a:spcBef>
                <a:spcPts val="0"/>
              </a:spcBef>
              <a:buSzPct val="84415"/>
              <a:buNone/>
            </a:pPr>
            <a:endParaRPr sz="3300" dirty="0">
              <a:latin typeface="Times New Roman" panose="02020603050405020304" pitchFamily="18" charset="0"/>
              <a:cs typeface="Times New Roman" panose="02020603050405020304" pitchFamily="18" charset="0"/>
            </a:endParaRPr>
          </a:p>
          <a:p>
            <a:pPr marL="171450" indent="-171450">
              <a:buSzPct val="101382"/>
            </a:pPr>
            <a:r>
              <a:rPr lang="en-US" sz="2325" dirty="0">
                <a:latin typeface="Times New Roman" panose="02020603050405020304" pitchFamily="18" charset="0"/>
                <a:cs typeface="Times New Roman" panose="02020603050405020304" pitchFamily="18" charset="0"/>
              </a:rPr>
              <a:t>CPU is considered the brain of the computer.</a:t>
            </a:r>
            <a:endParaRPr sz="2325" dirty="0">
              <a:latin typeface="Times New Roman" panose="02020603050405020304" pitchFamily="18" charset="0"/>
              <a:cs typeface="Times New Roman" panose="02020603050405020304" pitchFamily="18" charset="0"/>
            </a:endParaRPr>
          </a:p>
          <a:p>
            <a:pPr marL="171450" indent="-171450">
              <a:buSzPct val="101382"/>
            </a:pPr>
            <a:r>
              <a:rPr lang="en-US" sz="2325" dirty="0">
                <a:latin typeface="Times New Roman" panose="02020603050405020304" pitchFamily="18" charset="0"/>
                <a:cs typeface="Times New Roman" panose="02020603050405020304" pitchFamily="18" charset="0"/>
              </a:rPr>
              <a:t>CPU performs all types of data processing operations.</a:t>
            </a:r>
            <a:endParaRPr sz="2325" dirty="0">
              <a:latin typeface="Times New Roman" panose="02020603050405020304" pitchFamily="18" charset="0"/>
              <a:cs typeface="Times New Roman" panose="02020603050405020304" pitchFamily="18" charset="0"/>
            </a:endParaRPr>
          </a:p>
          <a:p>
            <a:pPr marL="171450" indent="-171450">
              <a:buSzPct val="101382"/>
            </a:pPr>
            <a:r>
              <a:rPr lang="en-US" sz="2325" dirty="0">
                <a:latin typeface="Times New Roman" panose="02020603050405020304" pitchFamily="18" charset="0"/>
                <a:cs typeface="Times New Roman" panose="02020603050405020304" pitchFamily="18" charset="0"/>
              </a:rPr>
              <a:t>It controls the operation of all parts of the computer.</a:t>
            </a:r>
            <a:endParaRPr sz="2325" dirty="0">
              <a:latin typeface="Times New Roman" panose="02020603050405020304" pitchFamily="18" charset="0"/>
              <a:cs typeface="Times New Roman" panose="02020603050405020304" pitchFamily="18" charset="0"/>
            </a:endParaRPr>
          </a:p>
          <a:p>
            <a:pPr marL="171450" indent="-171450">
              <a:buSzPct val="101382"/>
            </a:pPr>
            <a:r>
              <a:rPr lang="en-US" sz="2325" dirty="0">
                <a:latin typeface="Times New Roman" panose="02020603050405020304" pitchFamily="18" charset="0"/>
                <a:cs typeface="Times New Roman" panose="02020603050405020304" pitchFamily="18" charset="0"/>
              </a:rPr>
              <a:t>The CPU is sometimes also referred to as the central processor unit, or processor for short or microprocessor. </a:t>
            </a:r>
            <a:endParaRPr dirty="0">
              <a:latin typeface="Times New Roman" panose="02020603050405020304" pitchFamily="18" charset="0"/>
              <a:cs typeface="Times New Roman" panose="02020603050405020304" pitchFamily="18" charset="0"/>
            </a:endParaRPr>
          </a:p>
          <a:p>
            <a:pPr marL="171450" indent="-66675">
              <a:buSzPct val="71428"/>
              <a:buNone/>
            </a:pPr>
            <a:endParaRPr sz="3300" dirty="0">
              <a:latin typeface="Times New Roman" panose="02020603050405020304" pitchFamily="18" charset="0"/>
              <a:cs typeface="Times New Roman" panose="02020603050405020304" pitchFamily="18" charset="0"/>
            </a:endParaRPr>
          </a:p>
          <a:p>
            <a:pPr marL="0" indent="0">
              <a:buSzPct val="71428"/>
              <a:buNone/>
            </a:pPr>
            <a:endParaRPr sz="3300" dirty="0">
              <a:latin typeface="Times New Roman" panose="02020603050405020304" pitchFamily="18" charset="0"/>
              <a:cs typeface="Times New Roman" panose="02020603050405020304" pitchFamily="18" charset="0"/>
            </a:endParaRPr>
          </a:p>
          <a:p>
            <a:pPr marL="0" indent="0">
              <a:buSzPct val="101382"/>
              <a:buNone/>
            </a:pPr>
            <a:r>
              <a:rPr lang="en-US" sz="2325" b="1" dirty="0">
                <a:latin typeface="Times New Roman" panose="02020603050405020304" pitchFamily="18" charset="0"/>
                <a:cs typeface="Times New Roman" panose="02020603050405020304" pitchFamily="18" charset="0"/>
              </a:rPr>
              <a:t>CPU</a:t>
            </a:r>
            <a:r>
              <a:rPr lang="en-US" sz="2325" dirty="0">
                <a:latin typeface="Times New Roman" panose="02020603050405020304" pitchFamily="18" charset="0"/>
                <a:cs typeface="Times New Roman" panose="02020603050405020304" pitchFamily="18" charset="0"/>
              </a:rPr>
              <a:t> itself has following two components.</a:t>
            </a:r>
            <a:endParaRPr dirty="0">
              <a:latin typeface="Times New Roman" panose="02020603050405020304" pitchFamily="18" charset="0"/>
              <a:cs typeface="Times New Roman" panose="02020603050405020304" pitchFamily="18" charset="0"/>
            </a:endParaRPr>
          </a:p>
          <a:p>
            <a:pPr marL="600075" lvl="1">
              <a:buSzPct val="101382"/>
              <a:buFont typeface="Arial"/>
              <a:buChar char="•"/>
            </a:pPr>
            <a:r>
              <a:rPr lang="en-US" sz="2325" dirty="0">
                <a:latin typeface="Times New Roman" panose="02020603050405020304" pitchFamily="18" charset="0"/>
                <a:cs typeface="Times New Roman" panose="02020603050405020304" pitchFamily="18" charset="0"/>
              </a:rPr>
              <a:t>Control Unit</a:t>
            </a:r>
            <a:endParaRPr dirty="0">
              <a:latin typeface="Times New Roman" panose="02020603050405020304" pitchFamily="18" charset="0"/>
              <a:cs typeface="Times New Roman" panose="02020603050405020304" pitchFamily="18" charset="0"/>
            </a:endParaRPr>
          </a:p>
          <a:p>
            <a:pPr marL="600075" lvl="1">
              <a:buSzPct val="101382"/>
              <a:buFont typeface="Arial"/>
              <a:buChar char="•"/>
            </a:pPr>
            <a:r>
              <a:rPr lang="en-US" sz="2325" dirty="0">
                <a:latin typeface="Times New Roman" panose="02020603050405020304" pitchFamily="18" charset="0"/>
                <a:cs typeface="Times New Roman" panose="02020603050405020304" pitchFamily="18" charset="0"/>
              </a:rPr>
              <a:t>ALU (Arithmetic Logic Unit)</a:t>
            </a:r>
            <a:endParaRPr dirty="0">
              <a:latin typeface="Times New Roman" panose="02020603050405020304" pitchFamily="18" charset="0"/>
              <a:cs typeface="Times New Roman" panose="02020603050405020304" pitchFamily="18" charset="0"/>
            </a:endParaRPr>
          </a:p>
          <a:p>
            <a:pPr marL="171450" indent="-66675">
              <a:buSzPct val="112244"/>
              <a:buNone/>
            </a:pPr>
            <a:endParaRPr dirty="0">
              <a:latin typeface="Times New Roman" panose="02020603050405020304" pitchFamily="18" charset="0"/>
              <a:cs typeface="Times New Roman" panose="02020603050405020304" pitchFamily="18" charset="0"/>
            </a:endParaRPr>
          </a:p>
          <a:p>
            <a:pPr marL="0" indent="0">
              <a:buSzPct val="142857"/>
              <a:buNone/>
            </a:pPr>
            <a:endParaRPr sz="1650" dirty="0">
              <a:latin typeface="Times New Roman" panose="02020603050405020304" pitchFamily="18" charset="0"/>
              <a:cs typeface="Times New Roman" panose="02020603050405020304" pitchFamily="18" charset="0"/>
            </a:endParaRPr>
          </a:p>
          <a:p>
            <a:pPr marL="0" indent="0">
              <a:buSzPct val="196428"/>
              <a:buNone/>
            </a:pPr>
            <a:br>
              <a:rPr lang="en-US" sz="1200" dirty="0">
                <a:solidFill>
                  <a:srgbClr val="000000"/>
                </a:solidFill>
                <a:latin typeface="Times New Roman" panose="02020603050405020304" pitchFamily="18" charset="0"/>
                <a:cs typeface="Times New Roman" panose="02020603050405020304" pitchFamily="18" charset="0"/>
              </a:rPr>
            </a:br>
            <a:endParaRPr sz="1200" dirty="0">
              <a:solidFill>
                <a:srgbClr val="000000"/>
              </a:solidFill>
              <a:latin typeface="Times New Roman" panose="02020603050405020304" pitchFamily="18" charset="0"/>
              <a:cs typeface="Times New Roman" panose="02020603050405020304" pitchFamily="18" charset="0"/>
            </a:endParaRPr>
          </a:p>
        </p:txBody>
      </p:sp>
      <p:sp>
        <p:nvSpPr>
          <p:cNvPr id="159" name="Google Shape;159;p5"/>
          <p:cNvSpPr/>
          <p:nvPr/>
        </p:nvSpPr>
        <p:spPr>
          <a:xfrm>
            <a:off x="7657927" y="1655718"/>
            <a:ext cx="1175200" cy="1832065"/>
          </a:xfrm>
          <a:prstGeom prst="rect">
            <a:avLst/>
          </a:prstGeom>
          <a:noFill/>
          <a:ln w="38100" cap="flat" cmpd="sng">
            <a:solidFill>
              <a:srgbClr val="0C0C0C"/>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chemeClr val="lt1"/>
              </a:solidFill>
              <a:latin typeface="Calibri"/>
              <a:ea typeface="Calibri"/>
              <a:cs typeface="Calibri"/>
              <a:sym typeface="Calibri"/>
            </a:endParaRPr>
          </a:p>
        </p:txBody>
      </p:sp>
      <p:sp>
        <p:nvSpPr>
          <p:cNvPr id="160" name="Google Shape;160;p5"/>
          <p:cNvSpPr/>
          <p:nvPr/>
        </p:nvSpPr>
        <p:spPr>
          <a:xfrm>
            <a:off x="7784600" y="1947374"/>
            <a:ext cx="921852" cy="618444"/>
          </a:xfrm>
          <a:prstGeom prst="rect">
            <a:avLst/>
          </a:prstGeom>
          <a:solidFill>
            <a:srgbClr val="00B050"/>
          </a:solidFill>
          <a:ln w="38100" cap="flat" cmpd="sng">
            <a:solidFill>
              <a:srgbClr val="0C0C0C"/>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r>
              <a:rPr lang="en-US" sz="1350" b="1">
                <a:solidFill>
                  <a:schemeClr val="lt1"/>
                </a:solidFill>
                <a:latin typeface="Calibri"/>
                <a:ea typeface="Calibri"/>
                <a:cs typeface="Calibri"/>
                <a:sym typeface="Calibri"/>
              </a:rPr>
              <a:t>Control Unit</a:t>
            </a:r>
            <a:endParaRPr sz="1050"/>
          </a:p>
        </p:txBody>
      </p:sp>
      <p:sp>
        <p:nvSpPr>
          <p:cNvPr id="161" name="Google Shape;161;p5"/>
          <p:cNvSpPr/>
          <p:nvPr/>
        </p:nvSpPr>
        <p:spPr>
          <a:xfrm>
            <a:off x="7784600" y="2739918"/>
            <a:ext cx="921852" cy="618444"/>
          </a:xfrm>
          <a:prstGeom prst="rect">
            <a:avLst/>
          </a:prstGeom>
          <a:solidFill>
            <a:srgbClr val="00B050"/>
          </a:solidFill>
          <a:ln w="38100" cap="flat" cmpd="sng">
            <a:solidFill>
              <a:srgbClr val="0C0C0C"/>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r>
              <a:rPr lang="en-US" sz="1350" b="1">
                <a:solidFill>
                  <a:schemeClr val="lt1"/>
                </a:solidFill>
                <a:latin typeface="Calibri"/>
                <a:ea typeface="Calibri"/>
                <a:cs typeface="Calibri"/>
                <a:sym typeface="Calibri"/>
              </a:rPr>
              <a:t>Arithmetic &amp; Logic Unit</a:t>
            </a:r>
            <a:endParaRPr sz="1050"/>
          </a:p>
        </p:txBody>
      </p:sp>
      <p:sp>
        <p:nvSpPr>
          <p:cNvPr id="162" name="Google Shape;162;p5"/>
          <p:cNvSpPr txBox="1"/>
          <p:nvPr/>
        </p:nvSpPr>
        <p:spPr>
          <a:xfrm>
            <a:off x="8006649" y="1639147"/>
            <a:ext cx="998621" cy="300052"/>
          </a:xfrm>
          <a:prstGeom prst="rect">
            <a:avLst/>
          </a:prstGeom>
          <a:noFill/>
          <a:ln>
            <a:noFill/>
          </a:ln>
        </p:spPr>
        <p:txBody>
          <a:bodyPr spcFirstLastPara="1" wrap="square" lIns="68569" tIns="34275" rIns="68569" bIns="34275" anchor="t" anchorCtr="0">
            <a:spAutoFit/>
          </a:bodyPr>
          <a:lstStyle/>
          <a:p>
            <a:pPr>
              <a:buSzPts val="2000"/>
            </a:pPr>
            <a:r>
              <a:rPr lang="en-US" sz="1500" b="1">
                <a:solidFill>
                  <a:schemeClr val="dk1"/>
                </a:solidFill>
                <a:latin typeface="Calibri"/>
                <a:ea typeface="Calibri"/>
                <a:cs typeface="Calibri"/>
                <a:sym typeface="Calibri"/>
              </a:rPr>
              <a:t>CPU</a:t>
            </a:r>
            <a:endParaRPr sz="1350" b="1">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6"/>
          <p:cNvSpPr txBox="1">
            <a:spLocks noGrp="1"/>
          </p:cNvSpPr>
          <p:nvPr>
            <p:ph type="title"/>
          </p:nvPr>
        </p:nvSpPr>
        <p:spPr>
          <a:xfrm>
            <a:off x="358827" y="61444"/>
            <a:ext cx="7886700" cy="994172"/>
          </a:xfrm>
          <a:prstGeom prst="rect">
            <a:avLst/>
          </a:prstGeom>
          <a:noFill/>
          <a:ln>
            <a:noFill/>
          </a:ln>
        </p:spPr>
        <p:txBody>
          <a:bodyPr spcFirstLastPara="1" wrap="square" lIns="68569" tIns="34275" rIns="68569" bIns="34275" anchor="ctr" anchorCtr="0">
            <a:normAutofit/>
          </a:bodyPr>
          <a:lstStyle/>
          <a:p>
            <a:pPr>
              <a:buClr>
                <a:srgbClr val="000000"/>
              </a:buClr>
              <a:buSzPts val="3600"/>
            </a:pPr>
            <a:r>
              <a:rPr lang="en-US" sz="2700">
                <a:solidFill>
                  <a:srgbClr val="000000"/>
                </a:solidFill>
                <a:latin typeface="Times New Roman"/>
                <a:ea typeface="Times New Roman"/>
                <a:cs typeface="Times New Roman"/>
                <a:sym typeface="Times New Roman"/>
              </a:rPr>
              <a:t>Central Processing Unit (CPU)</a:t>
            </a:r>
            <a:br>
              <a:rPr lang="en-US" sz="3300" b="0">
                <a:solidFill>
                  <a:srgbClr val="000000"/>
                </a:solidFill>
                <a:latin typeface="Times New Roman"/>
                <a:ea typeface="Times New Roman"/>
                <a:cs typeface="Times New Roman"/>
                <a:sym typeface="Times New Roman"/>
              </a:rPr>
            </a:br>
            <a:endParaRPr/>
          </a:p>
        </p:txBody>
      </p:sp>
      <p:pic>
        <p:nvPicPr>
          <p:cNvPr id="168" name="Google Shape;168;p6" descr="Logo&#10;&#10;Description automatically generated"/>
          <p:cNvPicPr preferRelativeResize="0"/>
          <p:nvPr/>
        </p:nvPicPr>
        <p:blipFill rotWithShape="1">
          <a:blip r:embed="rId3">
            <a:alphaModFix/>
          </a:blip>
          <a:srcRect/>
          <a:stretch/>
        </p:blipFill>
        <p:spPr>
          <a:xfrm>
            <a:off x="1059" y="4197377"/>
            <a:ext cx="1004341" cy="956265"/>
          </a:xfrm>
          <a:prstGeom prst="rect">
            <a:avLst/>
          </a:prstGeom>
          <a:noFill/>
          <a:ln>
            <a:noFill/>
          </a:ln>
        </p:spPr>
      </p:pic>
      <p:cxnSp>
        <p:nvCxnSpPr>
          <p:cNvPr id="169" name="Google Shape;169;p6"/>
          <p:cNvCxnSpPr/>
          <p:nvPr/>
        </p:nvCxnSpPr>
        <p:spPr>
          <a:xfrm>
            <a:off x="1" y="742013"/>
            <a:ext cx="9143999" cy="0"/>
          </a:xfrm>
          <a:prstGeom prst="straightConnector1">
            <a:avLst/>
          </a:prstGeom>
          <a:noFill/>
          <a:ln w="76200" cap="flat" cmpd="sng">
            <a:solidFill>
              <a:srgbClr val="801D4A"/>
            </a:solidFill>
            <a:prstDash val="solid"/>
            <a:miter lim="800000"/>
            <a:headEnd type="none" w="sm" len="sm"/>
            <a:tailEnd type="none" w="sm" len="sm"/>
          </a:ln>
        </p:spPr>
      </p:cxnSp>
      <p:sp>
        <p:nvSpPr>
          <p:cNvPr id="170" name="Google Shape;170;p6"/>
          <p:cNvSpPr txBox="1">
            <a:spLocks noGrp="1"/>
          </p:cNvSpPr>
          <p:nvPr>
            <p:ph type="body" idx="1"/>
          </p:nvPr>
        </p:nvSpPr>
        <p:spPr>
          <a:xfrm>
            <a:off x="503229" y="398607"/>
            <a:ext cx="6134336" cy="4744894"/>
          </a:xfrm>
          <a:prstGeom prst="rect">
            <a:avLst/>
          </a:prstGeom>
          <a:noFill/>
          <a:ln>
            <a:noFill/>
          </a:ln>
        </p:spPr>
        <p:txBody>
          <a:bodyPr spcFirstLastPara="1" wrap="square" lIns="68569" tIns="34275" rIns="68569" bIns="34275" anchor="ctr" anchorCtr="0">
            <a:normAutofit fontScale="25000" lnSpcReduction="20000"/>
          </a:bodyPr>
          <a:lstStyle/>
          <a:p>
            <a:pPr marL="0" indent="0" algn="just">
              <a:buSzPts val="2200"/>
              <a:buNone/>
            </a:pPr>
            <a:endParaRPr sz="1650" dirty="0">
              <a:latin typeface="Times New Roman" panose="02020603050405020304" pitchFamily="18" charset="0"/>
              <a:cs typeface="Times New Roman" panose="02020603050405020304" pitchFamily="18" charset="0"/>
            </a:endParaRPr>
          </a:p>
          <a:p>
            <a:pPr marL="0" indent="0" algn="just">
              <a:buSzPts val="2200"/>
              <a:buNone/>
            </a:pPr>
            <a:endParaRPr sz="1650" dirty="0">
              <a:latin typeface="Times New Roman" panose="02020603050405020304" pitchFamily="18" charset="0"/>
              <a:cs typeface="Times New Roman" panose="02020603050405020304" pitchFamily="18" charset="0"/>
            </a:endParaRPr>
          </a:p>
          <a:p>
            <a:pPr marL="0" indent="0" algn="just">
              <a:buSzPct val="109090"/>
              <a:buNone/>
            </a:pPr>
            <a:r>
              <a:rPr lang="en-US" sz="6600" b="1" dirty="0">
                <a:latin typeface="Times New Roman" panose="02020603050405020304" pitchFamily="18" charset="0"/>
                <a:cs typeface="Times New Roman" panose="02020603050405020304" pitchFamily="18" charset="0"/>
              </a:rPr>
              <a:t>Control Unit:</a:t>
            </a:r>
            <a:endParaRPr sz="6600" dirty="0">
              <a:latin typeface="Times New Roman" panose="02020603050405020304" pitchFamily="18" charset="0"/>
              <a:cs typeface="Times New Roman" panose="02020603050405020304" pitchFamily="18" charset="0"/>
            </a:endParaRPr>
          </a:p>
          <a:p>
            <a:pPr marL="0" indent="0" algn="just">
              <a:buSzPct val="100000"/>
              <a:buNone/>
            </a:pPr>
            <a:r>
              <a:rPr lang="en-US" sz="6600" dirty="0">
                <a:latin typeface="Times New Roman" panose="02020603050405020304" pitchFamily="18" charset="0"/>
                <a:cs typeface="Times New Roman" panose="02020603050405020304" pitchFamily="18" charset="0"/>
              </a:rPr>
              <a:t>This unit controls the operations of all parts of the computer but does not carry out any actual data processing operations.</a:t>
            </a:r>
            <a:endParaRPr dirty="0">
              <a:latin typeface="Times New Roman" panose="02020603050405020304" pitchFamily="18" charset="0"/>
              <a:cs typeface="Times New Roman" panose="02020603050405020304" pitchFamily="18" charset="0"/>
            </a:endParaRPr>
          </a:p>
          <a:p>
            <a:pPr marL="0" indent="0" algn="just">
              <a:buSzPct val="100000"/>
              <a:buNone/>
            </a:pPr>
            <a:endParaRPr sz="6600" dirty="0">
              <a:latin typeface="Times New Roman" panose="02020603050405020304" pitchFamily="18" charset="0"/>
              <a:cs typeface="Times New Roman" panose="02020603050405020304" pitchFamily="18" charset="0"/>
            </a:endParaRPr>
          </a:p>
          <a:p>
            <a:pPr marL="85725" indent="0" algn="just">
              <a:buSzPct val="81818"/>
              <a:buNone/>
            </a:pPr>
            <a:r>
              <a:rPr lang="en-US" sz="6600" dirty="0">
                <a:latin typeface="Times New Roman" panose="02020603050405020304" pitchFamily="18" charset="0"/>
                <a:cs typeface="Times New Roman" panose="02020603050405020304" pitchFamily="18" charset="0"/>
              </a:rPr>
              <a:t>Functions of this unit are:</a:t>
            </a:r>
            <a:endParaRPr dirty="0">
              <a:latin typeface="Times New Roman" panose="02020603050405020304" pitchFamily="18" charset="0"/>
              <a:cs typeface="Times New Roman" panose="02020603050405020304" pitchFamily="18" charset="0"/>
            </a:endParaRPr>
          </a:p>
          <a:p>
            <a:pPr marL="85725" indent="0" algn="just">
              <a:buSzPct val="81818"/>
              <a:buNone/>
            </a:pPr>
            <a:endParaRPr sz="6600" dirty="0">
              <a:latin typeface="Times New Roman" panose="02020603050405020304" pitchFamily="18" charset="0"/>
              <a:cs typeface="Times New Roman" panose="02020603050405020304" pitchFamily="18" charset="0"/>
            </a:endParaRPr>
          </a:p>
          <a:p>
            <a:pPr algn="just">
              <a:buSzPct val="81818"/>
              <a:buFont typeface="Arial"/>
              <a:buChar char="•"/>
            </a:pPr>
            <a:r>
              <a:rPr lang="en-US" sz="6600" dirty="0">
                <a:latin typeface="Times New Roman" panose="02020603050405020304" pitchFamily="18" charset="0"/>
                <a:cs typeface="Times New Roman" panose="02020603050405020304" pitchFamily="18" charset="0"/>
              </a:rPr>
              <a:t>It is responsible for controlling the transfer of data and instructions among other units of a computer.</a:t>
            </a:r>
            <a:endParaRPr dirty="0">
              <a:latin typeface="Times New Roman" panose="02020603050405020304" pitchFamily="18" charset="0"/>
              <a:cs typeface="Times New Roman" panose="02020603050405020304" pitchFamily="18" charset="0"/>
            </a:endParaRPr>
          </a:p>
          <a:p>
            <a:pPr algn="just">
              <a:buSzPct val="81818"/>
              <a:buFont typeface="Arial"/>
              <a:buChar char="•"/>
            </a:pPr>
            <a:r>
              <a:rPr lang="en-US" sz="6600" dirty="0">
                <a:latin typeface="Times New Roman" panose="02020603050405020304" pitchFamily="18" charset="0"/>
                <a:cs typeface="Times New Roman" panose="02020603050405020304" pitchFamily="18" charset="0"/>
              </a:rPr>
              <a:t>It obtains the instructions from the memory, interprets them, and directs them.</a:t>
            </a:r>
            <a:endParaRPr dirty="0">
              <a:latin typeface="Times New Roman" panose="02020603050405020304" pitchFamily="18" charset="0"/>
              <a:cs typeface="Times New Roman" panose="02020603050405020304" pitchFamily="18" charset="0"/>
            </a:endParaRPr>
          </a:p>
          <a:p>
            <a:pPr algn="just">
              <a:buSzPct val="81818"/>
              <a:buFont typeface="Arial"/>
              <a:buChar char="•"/>
            </a:pPr>
            <a:r>
              <a:rPr lang="en-US" sz="6600" dirty="0">
                <a:latin typeface="Times New Roman" panose="02020603050405020304" pitchFamily="18" charset="0"/>
                <a:cs typeface="Times New Roman" panose="02020603050405020304" pitchFamily="18" charset="0"/>
              </a:rPr>
              <a:t>It communicates with Input/output devices for transfer of data or results from storage.</a:t>
            </a:r>
            <a:endParaRPr dirty="0">
              <a:latin typeface="Times New Roman" panose="02020603050405020304" pitchFamily="18" charset="0"/>
              <a:cs typeface="Times New Roman" panose="02020603050405020304" pitchFamily="18" charset="0"/>
            </a:endParaRPr>
          </a:p>
          <a:p>
            <a:pPr algn="just">
              <a:buSzPct val="81818"/>
              <a:buFont typeface="Arial"/>
              <a:buChar char="•"/>
            </a:pPr>
            <a:r>
              <a:rPr lang="en-US" sz="6600" dirty="0">
                <a:latin typeface="Times New Roman" panose="02020603050405020304" pitchFamily="18" charset="0"/>
                <a:cs typeface="Times New Roman" panose="02020603050405020304" pitchFamily="18" charset="0"/>
              </a:rPr>
              <a:t>It does not process or store data.</a:t>
            </a:r>
            <a:endParaRPr dirty="0">
              <a:latin typeface="Times New Roman" panose="02020603050405020304" pitchFamily="18" charset="0"/>
              <a:cs typeface="Times New Roman" panose="02020603050405020304" pitchFamily="18" charset="0"/>
            </a:endParaRPr>
          </a:p>
          <a:p>
            <a:pPr marL="0" indent="0" algn="just">
              <a:buSzPts val="2200"/>
              <a:buNone/>
            </a:pPr>
            <a:endParaRPr sz="1650" dirty="0">
              <a:latin typeface="Times New Roman" panose="02020603050405020304" pitchFamily="18" charset="0"/>
              <a:cs typeface="Times New Roman" panose="02020603050405020304" pitchFamily="18" charset="0"/>
            </a:endParaRPr>
          </a:p>
          <a:p>
            <a:pPr marL="0" indent="0" algn="just">
              <a:buSzPts val="2200"/>
              <a:buNone/>
            </a:pPr>
            <a:endParaRPr sz="1650" dirty="0">
              <a:latin typeface="Times New Roman" panose="02020603050405020304" pitchFamily="18" charset="0"/>
              <a:cs typeface="Times New Roman" panose="02020603050405020304" pitchFamily="18" charset="0"/>
            </a:endParaRPr>
          </a:p>
          <a:p>
            <a:pPr marL="0" indent="0" algn="just">
              <a:buClr>
                <a:srgbClr val="000000"/>
              </a:buClr>
              <a:buSzPts val="1600"/>
              <a:buNone/>
            </a:pPr>
            <a:br>
              <a:rPr lang="en-US" sz="1200" dirty="0">
                <a:solidFill>
                  <a:srgbClr val="000000"/>
                </a:solidFill>
                <a:latin typeface="Times New Roman" panose="02020603050405020304" pitchFamily="18" charset="0"/>
                <a:cs typeface="Times New Roman" panose="02020603050405020304" pitchFamily="18" charset="0"/>
              </a:rPr>
            </a:br>
            <a:endParaRPr sz="1200" dirty="0">
              <a:solidFill>
                <a:srgbClr val="000000"/>
              </a:solidFill>
              <a:latin typeface="Times New Roman" panose="02020603050405020304" pitchFamily="18" charset="0"/>
              <a:cs typeface="Times New Roman" panose="02020603050405020304" pitchFamily="18" charset="0"/>
            </a:endParaRPr>
          </a:p>
        </p:txBody>
      </p:sp>
      <p:pic>
        <p:nvPicPr>
          <p:cNvPr id="171" name="Google Shape;171;p6" descr="A picture containing qr code&#10;&#10;Description automatically generated"/>
          <p:cNvPicPr preferRelativeResize="0"/>
          <p:nvPr/>
        </p:nvPicPr>
        <p:blipFill rotWithShape="1">
          <a:blip r:embed="rId4">
            <a:alphaModFix/>
          </a:blip>
          <a:srcRect/>
          <a:stretch/>
        </p:blipFill>
        <p:spPr>
          <a:xfrm>
            <a:off x="6857800" y="1782103"/>
            <a:ext cx="2153080" cy="168878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7"/>
          <p:cNvSpPr txBox="1">
            <a:spLocks noGrp="1"/>
          </p:cNvSpPr>
          <p:nvPr>
            <p:ph type="title"/>
          </p:nvPr>
        </p:nvSpPr>
        <p:spPr>
          <a:xfrm>
            <a:off x="358827" y="61444"/>
            <a:ext cx="7886700" cy="994172"/>
          </a:xfrm>
          <a:prstGeom prst="rect">
            <a:avLst/>
          </a:prstGeom>
          <a:noFill/>
          <a:ln>
            <a:noFill/>
          </a:ln>
        </p:spPr>
        <p:txBody>
          <a:bodyPr spcFirstLastPara="1" wrap="square" lIns="68569" tIns="34275" rIns="68569" bIns="34275" anchor="ctr" anchorCtr="0">
            <a:normAutofit/>
          </a:bodyPr>
          <a:lstStyle/>
          <a:p>
            <a:pPr>
              <a:buClr>
                <a:srgbClr val="000000"/>
              </a:buClr>
              <a:buSzPts val="3600"/>
            </a:pPr>
            <a:r>
              <a:rPr lang="en-US" sz="2700">
                <a:solidFill>
                  <a:srgbClr val="000000"/>
                </a:solidFill>
                <a:latin typeface="Times New Roman"/>
                <a:ea typeface="Times New Roman"/>
                <a:cs typeface="Times New Roman"/>
                <a:sym typeface="Times New Roman"/>
              </a:rPr>
              <a:t>Central Processing Unit (CPU)</a:t>
            </a:r>
            <a:br>
              <a:rPr lang="en-US" sz="3300" b="0">
                <a:solidFill>
                  <a:srgbClr val="000000"/>
                </a:solidFill>
                <a:latin typeface="Times New Roman"/>
                <a:ea typeface="Times New Roman"/>
                <a:cs typeface="Times New Roman"/>
                <a:sym typeface="Times New Roman"/>
              </a:rPr>
            </a:br>
            <a:endParaRPr/>
          </a:p>
        </p:txBody>
      </p:sp>
      <p:pic>
        <p:nvPicPr>
          <p:cNvPr id="177" name="Google Shape;177;p7" descr="Logo&#10;&#10;Description automatically generated"/>
          <p:cNvPicPr preferRelativeResize="0"/>
          <p:nvPr/>
        </p:nvPicPr>
        <p:blipFill rotWithShape="1">
          <a:blip r:embed="rId3">
            <a:alphaModFix/>
          </a:blip>
          <a:srcRect/>
          <a:stretch/>
        </p:blipFill>
        <p:spPr>
          <a:xfrm>
            <a:off x="1059" y="4197377"/>
            <a:ext cx="1004341" cy="956265"/>
          </a:xfrm>
          <a:prstGeom prst="rect">
            <a:avLst/>
          </a:prstGeom>
          <a:noFill/>
          <a:ln>
            <a:noFill/>
          </a:ln>
        </p:spPr>
      </p:pic>
      <p:cxnSp>
        <p:nvCxnSpPr>
          <p:cNvPr id="178" name="Google Shape;178;p7"/>
          <p:cNvCxnSpPr/>
          <p:nvPr/>
        </p:nvCxnSpPr>
        <p:spPr>
          <a:xfrm>
            <a:off x="1" y="742013"/>
            <a:ext cx="9143999" cy="0"/>
          </a:xfrm>
          <a:prstGeom prst="straightConnector1">
            <a:avLst/>
          </a:prstGeom>
          <a:noFill/>
          <a:ln w="76200" cap="flat" cmpd="sng">
            <a:solidFill>
              <a:srgbClr val="801D4A"/>
            </a:solidFill>
            <a:prstDash val="solid"/>
            <a:miter lim="800000"/>
            <a:headEnd type="none" w="sm" len="sm"/>
            <a:tailEnd type="none" w="sm" len="sm"/>
          </a:ln>
        </p:spPr>
      </p:cxnSp>
      <p:sp>
        <p:nvSpPr>
          <p:cNvPr id="179" name="Google Shape;179;p7"/>
          <p:cNvSpPr txBox="1">
            <a:spLocks noGrp="1"/>
          </p:cNvSpPr>
          <p:nvPr>
            <p:ph type="body" idx="1"/>
          </p:nvPr>
        </p:nvSpPr>
        <p:spPr>
          <a:xfrm>
            <a:off x="390854" y="807865"/>
            <a:ext cx="8303910" cy="3706393"/>
          </a:xfrm>
          <a:prstGeom prst="rect">
            <a:avLst/>
          </a:prstGeom>
          <a:noFill/>
          <a:ln>
            <a:noFill/>
          </a:ln>
        </p:spPr>
        <p:txBody>
          <a:bodyPr spcFirstLastPara="1" wrap="square" lIns="68569" tIns="34275" rIns="68569" bIns="34275" anchor="ctr" anchorCtr="0">
            <a:normAutofit/>
          </a:bodyPr>
          <a:lstStyle/>
          <a:p>
            <a:pPr marL="0" indent="0">
              <a:spcBef>
                <a:spcPts val="0"/>
              </a:spcBef>
              <a:buSzPts val="2400"/>
              <a:buNone/>
            </a:pPr>
            <a:r>
              <a:rPr lang="en-US" sz="1800" b="1" dirty="0">
                <a:latin typeface="Times New Roman" panose="02020603050405020304" pitchFamily="18" charset="0"/>
                <a:cs typeface="Times New Roman" panose="02020603050405020304" pitchFamily="18" charset="0"/>
              </a:rPr>
              <a:t>Arithmetic Logic Unit (ALU): </a:t>
            </a:r>
            <a:endParaRPr dirty="0">
              <a:latin typeface="Times New Roman" panose="02020603050405020304" pitchFamily="18" charset="0"/>
              <a:cs typeface="Times New Roman" panose="02020603050405020304" pitchFamily="18" charset="0"/>
            </a:endParaRPr>
          </a:p>
          <a:p>
            <a:pPr marL="0" indent="0">
              <a:buSzPts val="2400"/>
              <a:buNone/>
            </a:pPr>
            <a:r>
              <a:rPr lang="en-US" sz="1800" dirty="0">
                <a:latin typeface="Times New Roman" panose="02020603050405020304" pitchFamily="18" charset="0"/>
                <a:cs typeface="Times New Roman" panose="02020603050405020304" pitchFamily="18" charset="0"/>
              </a:rPr>
              <a:t>This unit consists of two subsections namely,</a:t>
            </a:r>
            <a:endParaRPr dirty="0">
              <a:latin typeface="Times New Roman" panose="02020603050405020304" pitchFamily="18" charset="0"/>
              <a:cs typeface="Times New Roman" panose="02020603050405020304" pitchFamily="18" charset="0"/>
            </a:endParaRPr>
          </a:p>
          <a:p>
            <a:pPr marL="171450" indent="-171450">
              <a:buSzPts val="2400"/>
            </a:pPr>
            <a:r>
              <a:rPr lang="en-US" sz="1800" dirty="0">
                <a:latin typeface="Times New Roman" panose="02020603050405020304" pitchFamily="18" charset="0"/>
                <a:cs typeface="Times New Roman" panose="02020603050405020304" pitchFamily="18" charset="0"/>
              </a:rPr>
              <a:t>Arithmetic Section</a:t>
            </a:r>
            <a:endParaRPr dirty="0">
              <a:latin typeface="Times New Roman" panose="02020603050405020304" pitchFamily="18" charset="0"/>
              <a:cs typeface="Times New Roman" panose="02020603050405020304" pitchFamily="18" charset="0"/>
            </a:endParaRPr>
          </a:p>
          <a:p>
            <a:pPr marL="171450" indent="-171450">
              <a:buSzPts val="2400"/>
            </a:pPr>
            <a:r>
              <a:rPr lang="en-US" sz="1800" dirty="0">
                <a:latin typeface="Times New Roman" panose="02020603050405020304" pitchFamily="18" charset="0"/>
                <a:cs typeface="Times New Roman" panose="02020603050405020304" pitchFamily="18" charset="0"/>
              </a:rPr>
              <a:t> Logic Section</a:t>
            </a:r>
            <a:endParaRPr dirty="0">
              <a:latin typeface="Times New Roman" panose="02020603050405020304" pitchFamily="18" charset="0"/>
              <a:cs typeface="Times New Roman" panose="02020603050405020304" pitchFamily="18" charset="0"/>
            </a:endParaRPr>
          </a:p>
          <a:p>
            <a:pPr marL="0" indent="0">
              <a:buSzPts val="2200"/>
              <a:buNone/>
            </a:pPr>
            <a:endParaRPr sz="1650" dirty="0">
              <a:latin typeface="Times New Roman" panose="02020603050405020304" pitchFamily="18" charset="0"/>
              <a:cs typeface="Times New Roman" panose="02020603050405020304" pitchFamily="18" charset="0"/>
            </a:endParaRPr>
          </a:p>
          <a:p>
            <a:pPr marL="342900" lvl="1" indent="0">
              <a:buSzPts val="2200"/>
              <a:buNone/>
            </a:pPr>
            <a:r>
              <a:rPr lang="en-US" sz="1650" b="1" dirty="0">
                <a:latin typeface="Times New Roman" panose="02020603050405020304" pitchFamily="18" charset="0"/>
                <a:cs typeface="Times New Roman" panose="02020603050405020304" pitchFamily="18" charset="0"/>
              </a:rPr>
              <a:t>Arithmetic Section</a:t>
            </a:r>
            <a:endParaRPr dirty="0">
              <a:latin typeface="Times New Roman" panose="02020603050405020304" pitchFamily="18" charset="0"/>
              <a:cs typeface="Times New Roman" panose="02020603050405020304" pitchFamily="18" charset="0"/>
            </a:endParaRPr>
          </a:p>
          <a:p>
            <a:pPr marL="342900" lvl="1" indent="0">
              <a:buSzPts val="2200"/>
              <a:buNone/>
            </a:pPr>
            <a:r>
              <a:rPr lang="en-US" sz="1650" dirty="0">
                <a:latin typeface="Times New Roman" panose="02020603050405020304" pitchFamily="18" charset="0"/>
                <a:cs typeface="Times New Roman" panose="02020603050405020304" pitchFamily="18" charset="0"/>
              </a:rPr>
              <a:t>Function of arithmetic section is to perform arithmetic operations like addition, subtraction, multiplication, and division. All complex operations are done by making repetitive use of the mentioned operations.</a:t>
            </a:r>
            <a:endParaRPr dirty="0">
              <a:latin typeface="Times New Roman" panose="02020603050405020304" pitchFamily="18" charset="0"/>
              <a:cs typeface="Times New Roman" panose="02020603050405020304" pitchFamily="18" charset="0"/>
            </a:endParaRPr>
          </a:p>
          <a:p>
            <a:pPr marL="342900" lvl="1" indent="0">
              <a:buSzPts val="2200"/>
              <a:buNone/>
            </a:pPr>
            <a:r>
              <a:rPr lang="en-US" sz="1650" b="1" dirty="0">
                <a:latin typeface="Times New Roman" panose="02020603050405020304" pitchFamily="18" charset="0"/>
                <a:cs typeface="Times New Roman" panose="02020603050405020304" pitchFamily="18" charset="0"/>
              </a:rPr>
              <a:t>Logic Section</a:t>
            </a:r>
            <a:endParaRPr dirty="0">
              <a:latin typeface="Times New Roman" panose="02020603050405020304" pitchFamily="18" charset="0"/>
              <a:cs typeface="Times New Roman" panose="02020603050405020304" pitchFamily="18" charset="0"/>
            </a:endParaRPr>
          </a:p>
          <a:p>
            <a:pPr marL="342900" lvl="1" indent="0">
              <a:buSzPts val="2200"/>
              <a:buNone/>
            </a:pPr>
            <a:r>
              <a:rPr lang="en-US" sz="1650" dirty="0">
                <a:latin typeface="Times New Roman" panose="02020603050405020304" pitchFamily="18" charset="0"/>
                <a:cs typeface="Times New Roman" panose="02020603050405020304" pitchFamily="18" charset="0"/>
              </a:rPr>
              <a:t>Function of logic section is to perform logic operations such as comparing, selecting, matching, and merging of data.</a:t>
            </a:r>
            <a:br>
              <a:rPr lang="en-US" sz="900" dirty="0">
                <a:solidFill>
                  <a:srgbClr val="000000"/>
                </a:solidFill>
                <a:latin typeface="Times New Roman" panose="02020603050405020304" pitchFamily="18" charset="0"/>
                <a:cs typeface="Times New Roman" panose="02020603050405020304" pitchFamily="18" charset="0"/>
              </a:rPr>
            </a:br>
            <a:endParaRPr sz="9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6"/>
          <p:cNvSpPr txBox="1">
            <a:spLocks noGrp="1"/>
          </p:cNvSpPr>
          <p:nvPr>
            <p:ph type="title"/>
          </p:nvPr>
        </p:nvSpPr>
        <p:spPr>
          <a:xfrm>
            <a:off x="358827" y="61444"/>
            <a:ext cx="7886700" cy="994172"/>
          </a:xfrm>
          <a:prstGeom prst="rect">
            <a:avLst/>
          </a:prstGeom>
          <a:noFill/>
          <a:ln>
            <a:noFill/>
          </a:ln>
        </p:spPr>
        <p:txBody>
          <a:bodyPr spcFirstLastPara="1" wrap="square" lIns="68569" tIns="34275" rIns="68569" bIns="34275" anchor="ctr" anchorCtr="0">
            <a:normAutofit/>
          </a:bodyPr>
          <a:lstStyle/>
          <a:p>
            <a:pPr>
              <a:buClr>
                <a:srgbClr val="000000"/>
              </a:buClr>
              <a:buSzPts val="3600"/>
            </a:pPr>
            <a:r>
              <a:rPr lang="en-US" sz="2700">
                <a:solidFill>
                  <a:srgbClr val="000000"/>
                </a:solidFill>
                <a:latin typeface="Times New Roman"/>
                <a:ea typeface="Times New Roman"/>
                <a:cs typeface="Times New Roman"/>
                <a:sym typeface="Times New Roman"/>
              </a:rPr>
              <a:t>Central Processing Unit (CPU)</a:t>
            </a:r>
            <a:br>
              <a:rPr lang="en-US" sz="3300" b="0">
                <a:solidFill>
                  <a:srgbClr val="000000"/>
                </a:solidFill>
                <a:latin typeface="Times New Roman"/>
                <a:ea typeface="Times New Roman"/>
                <a:cs typeface="Times New Roman"/>
                <a:sym typeface="Times New Roman"/>
              </a:rPr>
            </a:br>
            <a:endParaRPr/>
          </a:p>
        </p:txBody>
      </p:sp>
      <p:pic>
        <p:nvPicPr>
          <p:cNvPr id="185" name="Google Shape;185;p36" descr="Logo&#10;&#10;Description automatically generated"/>
          <p:cNvPicPr preferRelativeResize="0"/>
          <p:nvPr/>
        </p:nvPicPr>
        <p:blipFill rotWithShape="1">
          <a:blip r:embed="rId3">
            <a:alphaModFix/>
          </a:blip>
          <a:srcRect/>
          <a:stretch/>
        </p:blipFill>
        <p:spPr>
          <a:xfrm>
            <a:off x="0" y="4197980"/>
            <a:ext cx="1004341" cy="956265"/>
          </a:xfrm>
          <a:prstGeom prst="rect">
            <a:avLst/>
          </a:prstGeom>
          <a:noFill/>
          <a:ln>
            <a:noFill/>
          </a:ln>
        </p:spPr>
      </p:pic>
      <p:cxnSp>
        <p:nvCxnSpPr>
          <p:cNvPr id="186" name="Google Shape;186;p36"/>
          <p:cNvCxnSpPr/>
          <p:nvPr/>
        </p:nvCxnSpPr>
        <p:spPr>
          <a:xfrm>
            <a:off x="1" y="742013"/>
            <a:ext cx="9143999" cy="0"/>
          </a:xfrm>
          <a:prstGeom prst="straightConnector1">
            <a:avLst/>
          </a:prstGeom>
          <a:noFill/>
          <a:ln w="76200" cap="flat" cmpd="sng">
            <a:solidFill>
              <a:srgbClr val="801D4A"/>
            </a:solidFill>
            <a:prstDash val="solid"/>
            <a:miter lim="800000"/>
            <a:headEnd type="none" w="sm" len="sm"/>
            <a:tailEnd type="none" w="sm" len="sm"/>
          </a:ln>
        </p:spPr>
      </p:cxnSp>
      <p:pic>
        <p:nvPicPr>
          <p:cNvPr id="187" name="Google Shape;187;p36" descr="Diagram&#10;&#10;Description automatically generated"/>
          <p:cNvPicPr preferRelativeResize="0"/>
          <p:nvPr/>
        </p:nvPicPr>
        <p:blipFill rotWithShape="1">
          <a:blip r:embed="rId4">
            <a:alphaModFix/>
          </a:blip>
          <a:srcRect t="17253" b="6394"/>
          <a:stretch/>
        </p:blipFill>
        <p:spPr>
          <a:xfrm>
            <a:off x="1418033" y="2377343"/>
            <a:ext cx="6307933" cy="216293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88" name="Google Shape;188;p36"/>
          <p:cNvSpPr txBox="1"/>
          <p:nvPr/>
        </p:nvSpPr>
        <p:spPr>
          <a:xfrm>
            <a:off x="386380" y="846724"/>
            <a:ext cx="8684142" cy="1361881"/>
          </a:xfrm>
          <a:prstGeom prst="rect">
            <a:avLst/>
          </a:prstGeom>
          <a:noFill/>
          <a:ln>
            <a:noFill/>
          </a:ln>
        </p:spPr>
        <p:txBody>
          <a:bodyPr spcFirstLastPara="1" wrap="square" lIns="68569" tIns="34275" rIns="68569" bIns="34275" anchor="t" anchorCtr="0">
            <a:spAutoFit/>
          </a:bodyPr>
          <a:lstStyle/>
          <a:p>
            <a:r>
              <a:rPr lang="en-US" sz="1800" b="1" dirty="0">
                <a:solidFill>
                  <a:schemeClr val="dk1"/>
                </a:solidFill>
                <a:latin typeface="Times New Roman" panose="02020603050405020304" pitchFamily="18" charset="0"/>
                <a:ea typeface="Calibri"/>
                <a:cs typeface="Times New Roman" panose="02020603050405020304" pitchFamily="18" charset="0"/>
                <a:sym typeface="Calibri"/>
              </a:rPr>
              <a:t>Function of CPU:</a:t>
            </a:r>
            <a:endParaRPr sz="1050" dirty="0">
              <a:latin typeface="Times New Roman" panose="02020603050405020304" pitchFamily="18" charset="0"/>
              <a:cs typeface="Times New Roman" panose="02020603050405020304" pitchFamily="18" charset="0"/>
            </a:endParaRPr>
          </a:p>
          <a:p>
            <a:endParaRPr sz="1650" dirty="0">
              <a:solidFill>
                <a:schemeClr val="dk1"/>
              </a:solidFill>
              <a:latin typeface="Times New Roman" panose="02020603050405020304" pitchFamily="18" charset="0"/>
              <a:ea typeface="Calibri"/>
              <a:cs typeface="Times New Roman" panose="02020603050405020304" pitchFamily="18" charset="0"/>
              <a:sym typeface="Calibri"/>
            </a:endParaRPr>
          </a:p>
          <a:p>
            <a:r>
              <a:rPr lang="en-US" sz="1650" dirty="0">
                <a:solidFill>
                  <a:schemeClr val="dk1"/>
                </a:solidFill>
                <a:latin typeface="Times New Roman" panose="02020603050405020304" pitchFamily="18" charset="0"/>
                <a:ea typeface="Calibri"/>
                <a:cs typeface="Times New Roman" panose="02020603050405020304" pitchFamily="18" charset="0"/>
                <a:sym typeface="Calibri"/>
              </a:rPr>
              <a:t>There have been a lot of improvements over the years since the first CPUs came on the world. Despite that, the primary function of the CPU has remained the same consisting of three steps; fetch, decode, and execute.</a:t>
            </a:r>
            <a:endParaRPr sz="105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8"/>
          <p:cNvSpPr txBox="1">
            <a:spLocks noGrp="1"/>
          </p:cNvSpPr>
          <p:nvPr>
            <p:ph type="title"/>
          </p:nvPr>
        </p:nvSpPr>
        <p:spPr>
          <a:xfrm>
            <a:off x="358827" y="61444"/>
            <a:ext cx="7886700" cy="994172"/>
          </a:xfrm>
          <a:prstGeom prst="rect">
            <a:avLst/>
          </a:prstGeom>
          <a:noFill/>
          <a:ln>
            <a:noFill/>
          </a:ln>
        </p:spPr>
        <p:txBody>
          <a:bodyPr spcFirstLastPara="1" wrap="square" lIns="68569" tIns="34275" rIns="68569" bIns="34275" anchor="ctr" anchorCtr="0">
            <a:normAutofit/>
          </a:bodyPr>
          <a:lstStyle/>
          <a:p>
            <a:pPr>
              <a:buClr>
                <a:srgbClr val="000000"/>
              </a:buClr>
              <a:buSzPts val="3600"/>
            </a:pPr>
            <a:r>
              <a:rPr lang="en-US" sz="2700">
                <a:solidFill>
                  <a:srgbClr val="000000"/>
                </a:solidFill>
                <a:latin typeface="Times New Roman" panose="02020603050405020304" pitchFamily="18" charset="0"/>
                <a:ea typeface="Times New Roman"/>
                <a:cs typeface="Times New Roman" panose="02020603050405020304" pitchFamily="18" charset="0"/>
                <a:sym typeface="Times New Roman"/>
              </a:rPr>
              <a:t>Input Unit</a:t>
            </a:r>
            <a:br>
              <a:rPr lang="en-US" sz="3300" b="0">
                <a:solidFill>
                  <a:srgbClr val="000000"/>
                </a:solidFill>
                <a:latin typeface="Times New Roman" panose="02020603050405020304" pitchFamily="18" charset="0"/>
                <a:ea typeface="Times New Roman"/>
                <a:cs typeface="Times New Roman" panose="02020603050405020304" pitchFamily="18" charset="0"/>
                <a:sym typeface="Times New Roman"/>
              </a:rPr>
            </a:br>
            <a:endParaRPr>
              <a:latin typeface="Times New Roman" panose="02020603050405020304" pitchFamily="18" charset="0"/>
              <a:cs typeface="Times New Roman" panose="02020603050405020304" pitchFamily="18" charset="0"/>
            </a:endParaRPr>
          </a:p>
        </p:txBody>
      </p:sp>
      <p:pic>
        <p:nvPicPr>
          <p:cNvPr id="194" name="Google Shape;194;p8" descr="Logo&#10;&#10;Description automatically generated"/>
          <p:cNvPicPr preferRelativeResize="0"/>
          <p:nvPr/>
        </p:nvPicPr>
        <p:blipFill rotWithShape="1">
          <a:blip r:embed="rId3">
            <a:alphaModFix/>
          </a:blip>
          <a:srcRect/>
          <a:stretch/>
        </p:blipFill>
        <p:spPr>
          <a:xfrm>
            <a:off x="0" y="4188825"/>
            <a:ext cx="1004341" cy="956265"/>
          </a:xfrm>
          <a:prstGeom prst="rect">
            <a:avLst/>
          </a:prstGeom>
          <a:noFill/>
          <a:ln>
            <a:noFill/>
          </a:ln>
        </p:spPr>
      </p:pic>
      <p:cxnSp>
        <p:nvCxnSpPr>
          <p:cNvPr id="195" name="Google Shape;195;p8"/>
          <p:cNvCxnSpPr/>
          <p:nvPr/>
        </p:nvCxnSpPr>
        <p:spPr>
          <a:xfrm>
            <a:off x="1" y="742013"/>
            <a:ext cx="9143999" cy="0"/>
          </a:xfrm>
          <a:prstGeom prst="straightConnector1">
            <a:avLst/>
          </a:prstGeom>
          <a:noFill/>
          <a:ln w="76200" cap="flat" cmpd="sng">
            <a:solidFill>
              <a:srgbClr val="801D4A"/>
            </a:solidFill>
            <a:prstDash val="solid"/>
            <a:miter lim="800000"/>
            <a:headEnd type="none" w="sm" len="sm"/>
            <a:tailEnd type="none" w="sm" len="sm"/>
          </a:ln>
        </p:spPr>
      </p:cxnSp>
      <p:sp>
        <p:nvSpPr>
          <p:cNvPr id="196" name="Google Shape;196;p8"/>
          <p:cNvSpPr txBox="1">
            <a:spLocks noGrp="1"/>
          </p:cNvSpPr>
          <p:nvPr>
            <p:ph type="body" idx="1"/>
          </p:nvPr>
        </p:nvSpPr>
        <p:spPr>
          <a:xfrm>
            <a:off x="376874" y="812505"/>
            <a:ext cx="8610716" cy="2044735"/>
          </a:xfrm>
          <a:prstGeom prst="rect">
            <a:avLst/>
          </a:prstGeom>
          <a:noFill/>
          <a:ln>
            <a:noFill/>
          </a:ln>
        </p:spPr>
        <p:txBody>
          <a:bodyPr spcFirstLastPara="1" wrap="square" lIns="68569" tIns="34275" rIns="68569" bIns="34275" anchor="ctr" anchorCtr="0">
            <a:normAutofit/>
          </a:bodyPr>
          <a:lstStyle/>
          <a:p>
            <a:pPr marL="0" indent="0">
              <a:spcBef>
                <a:spcPts val="0"/>
              </a:spcBef>
              <a:buSzPts val="2400"/>
              <a:buNone/>
            </a:pPr>
            <a:r>
              <a:rPr lang="en-US" sz="1800" dirty="0">
                <a:latin typeface="Times New Roman" panose="02020603050405020304" pitchFamily="18" charset="0"/>
                <a:cs typeface="Times New Roman" panose="02020603050405020304" pitchFamily="18" charset="0"/>
              </a:rPr>
              <a:t>Input devices are peripheral devices that enter data and instructions into the computer.</a:t>
            </a:r>
            <a:endParaRPr dirty="0">
              <a:latin typeface="Times New Roman" panose="02020603050405020304" pitchFamily="18" charset="0"/>
              <a:cs typeface="Times New Roman" panose="02020603050405020304" pitchFamily="18" charset="0"/>
            </a:endParaRPr>
          </a:p>
          <a:p>
            <a:pPr marL="0" indent="0">
              <a:buSzPts val="2400"/>
              <a:buNone/>
            </a:pPr>
            <a:endParaRPr sz="1800" dirty="0">
              <a:latin typeface="Times New Roman" panose="02020603050405020304" pitchFamily="18" charset="0"/>
              <a:cs typeface="Times New Roman" panose="02020603050405020304" pitchFamily="18" charset="0"/>
            </a:endParaRPr>
          </a:p>
          <a:p>
            <a:pPr marL="0" indent="0">
              <a:buSzPts val="2400"/>
              <a:buNone/>
            </a:pPr>
            <a:r>
              <a:rPr lang="en-US" sz="1800" dirty="0">
                <a:latin typeface="Times New Roman" panose="02020603050405020304" pitchFamily="18" charset="0"/>
                <a:cs typeface="Times New Roman" panose="02020603050405020304" pitchFamily="18" charset="0"/>
              </a:rPr>
              <a:t>Following are some of the important input devices which are used in a computer:</a:t>
            </a:r>
            <a:endParaRPr dirty="0">
              <a:latin typeface="Times New Roman" panose="02020603050405020304" pitchFamily="18" charset="0"/>
              <a:cs typeface="Times New Roman" panose="02020603050405020304" pitchFamily="18" charset="0"/>
            </a:endParaRPr>
          </a:p>
          <a:p>
            <a:pPr marL="0" indent="0">
              <a:buSzPts val="2000"/>
              <a:buNone/>
            </a:pPr>
            <a:br>
              <a:rPr lang="en-US" sz="1500" dirty="0">
                <a:latin typeface="Times New Roman" panose="02020603050405020304" pitchFamily="18" charset="0"/>
                <a:ea typeface="Calibri"/>
                <a:cs typeface="Times New Roman" panose="02020603050405020304" pitchFamily="18" charset="0"/>
                <a:sym typeface="Calibri"/>
              </a:rPr>
            </a:br>
            <a:endParaRPr sz="1500" dirty="0">
              <a:latin typeface="Times New Roman" panose="02020603050405020304" pitchFamily="18" charset="0"/>
              <a:ea typeface="Calibri"/>
              <a:cs typeface="Times New Roman" panose="02020603050405020304" pitchFamily="18" charset="0"/>
              <a:sym typeface="Calibri"/>
            </a:endParaRPr>
          </a:p>
        </p:txBody>
      </p:sp>
      <p:sp>
        <p:nvSpPr>
          <p:cNvPr id="197" name="Google Shape;197;p8"/>
          <p:cNvSpPr txBox="1"/>
          <p:nvPr/>
        </p:nvSpPr>
        <p:spPr>
          <a:xfrm>
            <a:off x="376875" y="2614129"/>
            <a:ext cx="1678405" cy="1338798"/>
          </a:xfrm>
          <a:prstGeom prst="rect">
            <a:avLst/>
          </a:prstGeom>
          <a:noFill/>
          <a:ln>
            <a:noFill/>
          </a:ln>
        </p:spPr>
        <p:txBody>
          <a:bodyPr spcFirstLastPara="1" wrap="square" lIns="68569" tIns="34275" rIns="68569" bIns="34275" anchor="t" anchorCtr="0">
            <a:spAutoFit/>
          </a:bodyPr>
          <a:lstStyle/>
          <a:p>
            <a:pPr marL="257175" indent="-257175">
              <a:buClr>
                <a:schemeClr val="dk1"/>
              </a:buClr>
              <a:buSzPts val="2200"/>
              <a:buFont typeface="Arial"/>
              <a:buChar char="•"/>
            </a:pPr>
            <a:r>
              <a:rPr lang="en-US" sz="1650">
                <a:solidFill>
                  <a:schemeClr val="dk1"/>
                </a:solidFill>
                <a:latin typeface="Times New Roman" panose="02020603050405020304" pitchFamily="18" charset="0"/>
                <a:ea typeface="Calibri"/>
                <a:cs typeface="Times New Roman" panose="02020603050405020304" pitchFamily="18" charset="0"/>
                <a:sym typeface="Calibri"/>
              </a:rPr>
              <a:t>Keyboard</a:t>
            </a:r>
            <a:endParaRPr sz="1050">
              <a:latin typeface="Times New Roman" panose="02020603050405020304" pitchFamily="18" charset="0"/>
              <a:cs typeface="Times New Roman" panose="02020603050405020304" pitchFamily="18" charset="0"/>
            </a:endParaRPr>
          </a:p>
          <a:p>
            <a:pPr marL="257175" indent="-257175">
              <a:buClr>
                <a:schemeClr val="dk1"/>
              </a:buClr>
              <a:buSzPts val="2200"/>
              <a:buFont typeface="Arial"/>
              <a:buChar char="•"/>
            </a:pPr>
            <a:r>
              <a:rPr lang="en-US" sz="1650">
                <a:solidFill>
                  <a:schemeClr val="dk1"/>
                </a:solidFill>
                <a:latin typeface="Times New Roman" panose="02020603050405020304" pitchFamily="18" charset="0"/>
                <a:ea typeface="Calibri"/>
                <a:cs typeface="Times New Roman" panose="02020603050405020304" pitchFamily="18" charset="0"/>
                <a:sym typeface="Calibri"/>
              </a:rPr>
              <a:t>Mouse</a:t>
            </a:r>
            <a:endParaRPr sz="1050">
              <a:latin typeface="Times New Roman" panose="02020603050405020304" pitchFamily="18" charset="0"/>
              <a:cs typeface="Times New Roman" panose="02020603050405020304" pitchFamily="18" charset="0"/>
            </a:endParaRPr>
          </a:p>
          <a:p>
            <a:pPr marL="257175" indent="-257175">
              <a:buClr>
                <a:schemeClr val="dk1"/>
              </a:buClr>
              <a:buSzPts val="2200"/>
              <a:buFont typeface="Arial"/>
              <a:buChar char="•"/>
            </a:pPr>
            <a:r>
              <a:rPr lang="en-US" sz="1650">
                <a:solidFill>
                  <a:schemeClr val="dk1"/>
                </a:solidFill>
                <a:latin typeface="Times New Roman" panose="02020603050405020304" pitchFamily="18" charset="0"/>
                <a:ea typeface="Calibri"/>
                <a:cs typeface="Times New Roman" panose="02020603050405020304" pitchFamily="18" charset="0"/>
                <a:sym typeface="Calibri"/>
              </a:rPr>
              <a:t>Joystick</a:t>
            </a:r>
            <a:endParaRPr sz="1050">
              <a:latin typeface="Times New Roman" panose="02020603050405020304" pitchFamily="18" charset="0"/>
              <a:cs typeface="Times New Roman" panose="02020603050405020304" pitchFamily="18" charset="0"/>
            </a:endParaRPr>
          </a:p>
          <a:p>
            <a:pPr marL="257175" indent="-257175">
              <a:buClr>
                <a:schemeClr val="dk1"/>
              </a:buClr>
              <a:buSzPts val="2200"/>
              <a:buFont typeface="Arial"/>
              <a:buChar char="•"/>
            </a:pPr>
            <a:r>
              <a:rPr lang="en-US" sz="1650">
                <a:solidFill>
                  <a:schemeClr val="dk1"/>
                </a:solidFill>
                <a:latin typeface="Times New Roman" panose="02020603050405020304" pitchFamily="18" charset="0"/>
                <a:ea typeface="Calibri"/>
                <a:cs typeface="Times New Roman" panose="02020603050405020304" pitchFamily="18" charset="0"/>
                <a:sym typeface="Calibri"/>
              </a:rPr>
              <a:t>Light pen</a:t>
            </a:r>
            <a:endParaRPr sz="1050">
              <a:latin typeface="Times New Roman" panose="02020603050405020304" pitchFamily="18" charset="0"/>
              <a:cs typeface="Times New Roman" panose="02020603050405020304" pitchFamily="18" charset="0"/>
            </a:endParaRPr>
          </a:p>
          <a:p>
            <a:pPr marL="257175" indent="-257175">
              <a:buClr>
                <a:schemeClr val="dk1"/>
              </a:buClr>
              <a:buSzPts val="2200"/>
              <a:buFont typeface="Arial"/>
              <a:buChar char="•"/>
            </a:pPr>
            <a:r>
              <a:rPr lang="en-US" sz="1650">
                <a:solidFill>
                  <a:schemeClr val="dk1"/>
                </a:solidFill>
                <a:latin typeface="Times New Roman" panose="02020603050405020304" pitchFamily="18" charset="0"/>
                <a:ea typeface="Calibri"/>
                <a:cs typeface="Times New Roman" panose="02020603050405020304" pitchFamily="18" charset="0"/>
                <a:sym typeface="Calibri"/>
              </a:rPr>
              <a:t>Track Ball</a:t>
            </a:r>
            <a:endParaRPr sz="165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198" name="Google Shape;198;p8"/>
          <p:cNvSpPr txBox="1"/>
          <p:nvPr/>
        </p:nvSpPr>
        <p:spPr>
          <a:xfrm>
            <a:off x="2859755" y="2379511"/>
            <a:ext cx="3483143" cy="1592713"/>
          </a:xfrm>
          <a:prstGeom prst="rect">
            <a:avLst/>
          </a:prstGeom>
          <a:noFill/>
          <a:ln>
            <a:noFill/>
          </a:ln>
        </p:spPr>
        <p:txBody>
          <a:bodyPr spcFirstLastPara="1" wrap="square" lIns="68569" tIns="34275" rIns="68569" bIns="34275" anchor="t" anchorCtr="0">
            <a:spAutoFit/>
          </a:bodyPr>
          <a:lstStyle/>
          <a:p>
            <a:pPr marL="257175" indent="-152400">
              <a:buClr>
                <a:schemeClr val="dk1"/>
              </a:buClr>
              <a:buSzPts val="2200"/>
            </a:pPr>
            <a:endParaRPr sz="1650">
              <a:solidFill>
                <a:schemeClr val="dk1"/>
              </a:solidFill>
              <a:latin typeface="Times New Roman" panose="02020603050405020304" pitchFamily="18" charset="0"/>
              <a:ea typeface="Calibri"/>
              <a:cs typeface="Times New Roman" panose="02020603050405020304" pitchFamily="18" charset="0"/>
              <a:sym typeface="Calibri"/>
            </a:endParaRPr>
          </a:p>
          <a:p>
            <a:pPr marL="257175" indent="-257175">
              <a:buClr>
                <a:schemeClr val="dk1"/>
              </a:buClr>
              <a:buSzPts val="2200"/>
              <a:buFont typeface="Arial"/>
              <a:buChar char="•"/>
            </a:pPr>
            <a:r>
              <a:rPr lang="en-US" sz="1650">
                <a:solidFill>
                  <a:schemeClr val="dk1"/>
                </a:solidFill>
                <a:latin typeface="Times New Roman" panose="02020603050405020304" pitchFamily="18" charset="0"/>
                <a:ea typeface="Calibri"/>
                <a:cs typeface="Times New Roman" panose="02020603050405020304" pitchFamily="18" charset="0"/>
                <a:sym typeface="Calibri"/>
              </a:rPr>
              <a:t>Scanner</a:t>
            </a:r>
            <a:endParaRPr sz="1050">
              <a:latin typeface="Times New Roman" panose="02020603050405020304" pitchFamily="18" charset="0"/>
              <a:cs typeface="Times New Roman" panose="02020603050405020304" pitchFamily="18" charset="0"/>
            </a:endParaRPr>
          </a:p>
          <a:p>
            <a:pPr marL="257175" indent="-257175">
              <a:buClr>
                <a:schemeClr val="dk1"/>
              </a:buClr>
              <a:buSzPts val="2200"/>
              <a:buFont typeface="Arial"/>
              <a:buChar char="•"/>
            </a:pPr>
            <a:r>
              <a:rPr lang="en-US" sz="1650">
                <a:solidFill>
                  <a:schemeClr val="dk1"/>
                </a:solidFill>
                <a:latin typeface="Times New Roman" panose="02020603050405020304" pitchFamily="18" charset="0"/>
                <a:ea typeface="Calibri"/>
                <a:cs typeface="Times New Roman" panose="02020603050405020304" pitchFamily="18" charset="0"/>
                <a:sym typeface="Calibri"/>
              </a:rPr>
              <a:t>Microphone</a:t>
            </a:r>
            <a:endParaRPr sz="1050">
              <a:latin typeface="Times New Roman" panose="02020603050405020304" pitchFamily="18" charset="0"/>
              <a:cs typeface="Times New Roman" panose="02020603050405020304" pitchFamily="18" charset="0"/>
            </a:endParaRPr>
          </a:p>
          <a:p>
            <a:pPr marL="257175" indent="-257175">
              <a:buClr>
                <a:schemeClr val="dk1"/>
              </a:buClr>
              <a:buSzPts val="2200"/>
              <a:buFont typeface="Arial"/>
              <a:buChar char="•"/>
            </a:pPr>
            <a:r>
              <a:rPr lang="en-US" sz="1650">
                <a:solidFill>
                  <a:schemeClr val="dk1"/>
                </a:solidFill>
                <a:latin typeface="Times New Roman" panose="02020603050405020304" pitchFamily="18" charset="0"/>
                <a:ea typeface="Calibri"/>
                <a:cs typeface="Times New Roman" panose="02020603050405020304" pitchFamily="18" charset="0"/>
                <a:sym typeface="Calibri"/>
              </a:rPr>
              <a:t>Optical Character Reader (OCR)</a:t>
            </a:r>
            <a:endParaRPr sz="1050">
              <a:latin typeface="Times New Roman" panose="02020603050405020304" pitchFamily="18" charset="0"/>
              <a:cs typeface="Times New Roman" panose="02020603050405020304" pitchFamily="18" charset="0"/>
            </a:endParaRPr>
          </a:p>
          <a:p>
            <a:pPr marL="257175" indent="-257175">
              <a:buClr>
                <a:schemeClr val="dk1"/>
              </a:buClr>
              <a:buSzPts val="2200"/>
              <a:buFont typeface="Arial"/>
              <a:buChar char="•"/>
            </a:pPr>
            <a:r>
              <a:rPr lang="en-US" sz="1650">
                <a:solidFill>
                  <a:schemeClr val="dk1"/>
                </a:solidFill>
                <a:latin typeface="Times New Roman" panose="02020603050405020304" pitchFamily="18" charset="0"/>
                <a:ea typeface="Calibri"/>
                <a:cs typeface="Times New Roman" panose="02020603050405020304" pitchFamily="18" charset="0"/>
                <a:sym typeface="Calibri"/>
              </a:rPr>
              <a:t>Bar Code Reader</a:t>
            </a:r>
            <a:endParaRPr sz="1050">
              <a:latin typeface="Times New Roman" panose="02020603050405020304" pitchFamily="18" charset="0"/>
              <a:cs typeface="Times New Roman" panose="02020603050405020304" pitchFamily="18" charset="0"/>
            </a:endParaRPr>
          </a:p>
          <a:p>
            <a:pPr>
              <a:buSzPts val="2200"/>
            </a:pPr>
            <a:endParaRPr sz="165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199" name="Google Shape;199;p8" descr="Graphical user interface, text&#10;&#10;Description automatically generated"/>
          <p:cNvPicPr preferRelativeResize="0"/>
          <p:nvPr/>
        </p:nvPicPr>
        <p:blipFill rotWithShape="1">
          <a:blip r:embed="rId4">
            <a:alphaModFix/>
          </a:blip>
          <a:srcRect/>
          <a:stretch/>
        </p:blipFill>
        <p:spPr>
          <a:xfrm>
            <a:off x="6639374" y="2510234"/>
            <a:ext cx="1789700" cy="1789700"/>
          </a:xfrm>
          <a:prstGeom prst="rect">
            <a:avLst/>
          </a:prstGeom>
          <a:noFill/>
          <a:ln>
            <a:noFill/>
          </a:ln>
        </p:spPr>
      </p:pic>
    </p:spTree>
  </p:cSld>
  <p:clrMapOvr>
    <a:masterClrMapping/>
  </p:clrMapOvr>
</p:sld>
</file>

<file path=ppt/theme/theme1.xml><?xml version="1.0" encoding="utf-8"?>
<a:theme xmlns:a="http://schemas.openxmlformats.org/drawingml/2006/main" name="Research Methodologies - Master of Arts in English by Slidesgo">
  <a:themeElements>
    <a:clrScheme name="Simple Light">
      <a:dk1>
        <a:srgbClr val="0F2B1C"/>
      </a:dk1>
      <a:lt1>
        <a:srgbClr val="FFFDF9"/>
      </a:lt1>
      <a:dk2>
        <a:srgbClr val="F1EEDD"/>
      </a:dk2>
      <a:lt2>
        <a:srgbClr val="B7B4A3"/>
      </a:lt2>
      <a:accent1>
        <a:srgbClr val="8D94CC"/>
      </a:accent1>
      <a:accent2>
        <a:srgbClr val="FFFFFF"/>
      </a:accent2>
      <a:accent3>
        <a:srgbClr val="FFFFFF"/>
      </a:accent3>
      <a:accent4>
        <a:srgbClr val="FFFFFF"/>
      </a:accent4>
      <a:accent5>
        <a:srgbClr val="FFFFFF"/>
      </a:accent5>
      <a:accent6>
        <a:srgbClr val="FFFFFF"/>
      </a:accent6>
      <a:hlink>
        <a:srgbClr val="0F2B1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1614</Words>
  <Application>Microsoft Office PowerPoint</Application>
  <PresentationFormat>On-screen Show (16:9)</PresentationFormat>
  <Paragraphs>215</Paragraphs>
  <Slides>27</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Oswald Bold</vt:lpstr>
      <vt:lpstr>Arial</vt:lpstr>
      <vt:lpstr>Wingdings</vt:lpstr>
      <vt:lpstr>Times New Roman</vt:lpstr>
      <vt:lpstr>Barlow</vt:lpstr>
      <vt:lpstr>Poller One</vt:lpstr>
      <vt:lpstr>Calibri</vt:lpstr>
      <vt:lpstr>Arima</vt:lpstr>
      <vt:lpstr>Research Methodologies - Master of Arts in English by Slidesgo</vt:lpstr>
      <vt:lpstr>PowerPoint Presentation</vt:lpstr>
      <vt:lpstr>Outline</vt:lpstr>
      <vt:lpstr>PowerPoint Presentation</vt:lpstr>
      <vt:lpstr>PowerPoint Presentation</vt:lpstr>
      <vt:lpstr>Central Processing Unit (CPU) </vt:lpstr>
      <vt:lpstr>Central Processing Unit (CPU) </vt:lpstr>
      <vt:lpstr>Central Processing Unit (CPU) </vt:lpstr>
      <vt:lpstr>Central Processing Unit (CPU) </vt:lpstr>
      <vt:lpstr>Input Unit </vt:lpstr>
      <vt:lpstr>Input Unit </vt:lpstr>
      <vt:lpstr>PowerPoint Presentation</vt:lpstr>
      <vt:lpstr>Input Unit </vt:lpstr>
      <vt:lpstr>PowerPoint Presentation</vt:lpstr>
      <vt:lpstr>Input Unit </vt:lpstr>
      <vt:lpstr>Input Unit </vt:lpstr>
      <vt:lpstr>Input Unit </vt:lpstr>
      <vt:lpstr>Input Unit </vt:lpstr>
      <vt:lpstr>Input Unit </vt:lpstr>
      <vt:lpstr>Input Unit </vt:lpstr>
      <vt:lpstr>Output Unit </vt:lpstr>
      <vt:lpstr>Monitor </vt:lpstr>
      <vt:lpstr>PowerPoint Presentation</vt:lpstr>
      <vt:lpstr>Printer </vt:lpstr>
      <vt:lpstr>Speakers and Headphones </vt:lpstr>
      <vt:lpstr>File Extension </vt:lpstr>
      <vt:lpstr>PowerPoint Presentation</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Yara Arjuman</cp:lastModifiedBy>
  <cp:revision>18</cp:revision>
  <dcterms:modified xsi:type="dcterms:W3CDTF">2025-12-28T11:11:50Z</dcterms:modified>
</cp:coreProperties>
</file>