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Lst>
  <p:notesMasterIdLst>
    <p:notesMasterId r:id="rId29"/>
  </p:notesMasterIdLst>
  <p:sldIdLst>
    <p:sldId id="256" r:id="rId2"/>
    <p:sldId id="258" r:id="rId3"/>
    <p:sldId id="319" r:id="rId4"/>
    <p:sldId id="341" r:id="rId5"/>
    <p:sldId id="320" r:id="rId6"/>
    <p:sldId id="260" r:id="rId7"/>
    <p:sldId id="322" r:id="rId8"/>
    <p:sldId id="323" r:id="rId9"/>
    <p:sldId id="324" r:id="rId10"/>
    <p:sldId id="325" r:id="rId11"/>
    <p:sldId id="326" r:id="rId12"/>
    <p:sldId id="327" r:id="rId13"/>
    <p:sldId id="328" r:id="rId14"/>
    <p:sldId id="329" r:id="rId15"/>
    <p:sldId id="330" r:id="rId16"/>
    <p:sldId id="331" r:id="rId17"/>
    <p:sldId id="332" r:id="rId18"/>
    <p:sldId id="333" r:id="rId19"/>
    <p:sldId id="334" r:id="rId20"/>
    <p:sldId id="335" r:id="rId21"/>
    <p:sldId id="336" r:id="rId22"/>
    <p:sldId id="337" r:id="rId23"/>
    <p:sldId id="338" r:id="rId24"/>
    <p:sldId id="339" r:id="rId25"/>
    <p:sldId id="340" r:id="rId26"/>
    <p:sldId id="288" r:id="rId27"/>
    <p:sldId id="318" r:id="rId28"/>
  </p:sldIdLst>
  <p:sldSz cx="9144000" cy="5143500" type="screen16x9"/>
  <p:notesSz cx="6858000" cy="9144000"/>
  <p:embeddedFontLst>
    <p:embeddedFont>
      <p:font typeface="Arima" panose="020B0604020202020204" charset="0"/>
      <p:regular r:id="rId30"/>
      <p:bold r:id="rId31"/>
    </p:embeddedFont>
    <p:embeddedFont>
      <p:font typeface="Barlow" panose="00000500000000000000" pitchFamily="2" charset="0"/>
      <p:regular r:id="rId32"/>
      <p:bold r:id="rId33"/>
      <p:italic r:id="rId34"/>
      <p:boldItalic r:id="rId35"/>
    </p:embeddedFont>
    <p:embeddedFont>
      <p:font typeface="Oswald Bold" panose="020B0604020202020204" charset="0"/>
      <p:regular r:id="rId36"/>
      <p:bold r:id="rId37"/>
    </p:embeddedFont>
    <p:embeddedFont>
      <p:font typeface="Verdana" panose="020B0604030504040204" pitchFamily="3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6258A49-53E6-4415-8DD7-3076AAB55A84}">
  <a:tblStyle styleId="{06258A49-53E6-4415-8DD7-3076AAB55A8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802"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a:p>
        </p:txBody>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491" name="Google Shape;49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a:extLst>
            <a:ext uri="{FF2B5EF4-FFF2-40B4-BE49-F238E27FC236}">
              <a16:creationId xmlns:a16="http://schemas.microsoft.com/office/drawing/2014/main" id="{4163D18B-F97B-8B1C-8D34-77033A5D3ACB}"/>
            </a:ext>
          </a:extLst>
        </p:cNvPr>
        <p:cNvGrpSpPr/>
        <p:nvPr/>
      </p:nvGrpSpPr>
      <p:grpSpPr>
        <a:xfrm>
          <a:off x="0" y="0"/>
          <a:ext cx="0" cy="0"/>
          <a:chOff x="0" y="0"/>
          <a:chExt cx="0" cy="0"/>
        </a:xfrm>
      </p:grpSpPr>
      <p:sp>
        <p:nvSpPr>
          <p:cNvPr id="505" name="Google Shape;505;g1003d90df77_0_18:notes">
            <a:extLst>
              <a:ext uri="{FF2B5EF4-FFF2-40B4-BE49-F238E27FC236}">
                <a16:creationId xmlns:a16="http://schemas.microsoft.com/office/drawing/2014/main" id="{B4281B71-5B00-1448-C42F-EEF3D700D38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506" name="Google Shape;506;g1003d90df77_0_18:notes">
            <a:extLst>
              <a:ext uri="{FF2B5EF4-FFF2-40B4-BE49-F238E27FC236}">
                <a16:creationId xmlns:a16="http://schemas.microsoft.com/office/drawing/2014/main" id="{CB2D96E4-88AA-1B25-0E4C-B88C0061612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375278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a:extLst>
            <a:ext uri="{FF2B5EF4-FFF2-40B4-BE49-F238E27FC236}">
              <a16:creationId xmlns:a16="http://schemas.microsoft.com/office/drawing/2014/main" id="{94614565-F1A9-1CE9-6439-F6A9D473A87A}"/>
            </a:ext>
          </a:extLst>
        </p:cNvPr>
        <p:cNvGrpSpPr/>
        <p:nvPr/>
      </p:nvGrpSpPr>
      <p:grpSpPr>
        <a:xfrm>
          <a:off x="0" y="0"/>
          <a:ext cx="0" cy="0"/>
          <a:chOff x="0" y="0"/>
          <a:chExt cx="0" cy="0"/>
        </a:xfrm>
      </p:grpSpPr>
      <p:sp>
        <p:nvSpPr>
          <p:cNvPr id="505" name="Google Shape;505;g1003d90df77_0_18:notes">
            <a:extLst>
              <a:ext uri="{FF2B5EF4-FFF2-40B4-BE49-F238E27FC236}">
                <a16:creationId xmlns:a16="http://schemas.microsoft.com/office/drawing/2014/main" id="{0D5DA827-71FF-4CA6-4C55-DDDFF8D95C6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506" name="Google Shape;506;g1003d90df77_0_18:notes">
            <a:extLst>
              <a:ext uri="{FF2B5EF4-FFF2-40B4-BE49-F238E27FC236}">
                <a16:creationId xmlns:a16="http://schemas.microsoft.com/office/drawing/2014/main" id="{3F8AF4F2-64BE-43AC-1703-0628914D54B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361044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a:extLst>
            <a:ext uri="{FF2B5EF4-FFF2-40B4-BE49-F238E27FC236}">
              <a16:creationId xmlns:a16="http://schemas.microsoft.com/office/drawing/2014/main" id="{9AEDD108-6B80-6C84-6C70-FFC9AF0FFCBE}"/>
            </a:ext>
          </a:extLst>
        </p:cNvPr>
        <p:cNvGrpSpPr/>
        <p:nvPr/>
      </p:nvGrpSpPr>
      <p:grpSpPr>
        <a:xfrm>
          <a:off x="0" y="0"/>
          <a:ext cx="0" cy="0"/>
          <a:chOff x="0" y="0"/>
          <a:chExt cx="0" cy="0"/>
        </a:xfrm>
      </p:grpSpPr>
      <p:sp>
        <p:nvSpPr>
          <p:cNvPr id="505" name="Google Shape;505;g1003d90df77_0_18:notes">
            <a:extLst>
              <a:ext uri="{FF2B5EF4-FFF2-40B4-BE49-F238E27FC236}">
                <a16:creationId xmlns:a16="http://schemas.microsoft.com/office/drawing/2014/main" id="{A86FFBD7-ABEE-21D1-EB69-7E91EE4A9BB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506" name="Google Shape;506;g1003d90df77_0_18:notes">
            <a:extLst>
              <a:ext uri="{FF2B5EF4-FFF2-40B4-BE49-F238E27FC236}">
                <a16:creationId xmlns:a16="http://schemas.microsoft.com/office/drawing/2014/main" id="{C9B7C0DA-23EF-1838-EF3B-FC80DAAC717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778287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a:extLst>
            <a:ext uri="{FF2B5EF4-FFF2-40B4-BE49-F238E27FC236}">
              <a16:creationId xmlns:a16="http://schemas.microsoft.com/office/drawing/2014/main" id="{1B1A0529-56EE-06BE-C863-3596044DB34D}"/>
            </a:ext>
          </a:extLst>
        </p:cNvPr>
        <p:cNvGrpSpPr/>
        <p:nvPr/>
      </p:nvGrpSpPr>
      <p:grpSpPr>
        <a:xfrm>
          <a:off x="0" y="0"/>
          <a:ext cx="0" cy="0"/>
          <a:chOff x="0" y="0"/>
          <a:chExt cx="0" cy="0"/>
        </a:xfrm>
      </p:grpSpPr>
      <p:sp>
        <p:nvSpPr>
          <p:cNvPr id="505" name="Google Shape;505;g1003d90df77_0_18:notes">
            <a:extLst>
              <a:ext uri="{FF2B5EF4-FFF2-40B4-BE49-F238E27FC236}">
                <a16:creationId xmlns:a16="http://schemas.microsoft.com/office/drawing/2014/main" id="{0CE34F42-090A-6BD3-CF00-37EA3FD13AD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506" name="Google Shape;506;g1003d90df77_0_18:notes">
            <a:extLst>
              <a:ext uri="{FF2B5EF4-FFF2-40B4-BE49-F238E27FC236}">
                <a16:creationId xmlns:a16="http://schemas.microsoft.com/office/drawing/2014/main" id="{D0E3550A-3524-9A4A-6201-F2FA7D2C643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761354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a:extLst>
            <a:ext uri="{FF2B5EF4-FFF2-40B4-BE49-F238E27FC236}">
              <a16:creationId xmlns:a16="http://schemas.microsoft.com/office/drawing/2014/main" id="{FE1FA1C1-0B1C-6C35-90FC-0C047303BE76}"/>
            </a:ext>
          </a:extLst>
        </p:cNvPr>
        <p:cNvGrpSpPr/>
        <p:nvPr/>
      </p:nvGrpSpPr>
      <p:grpSpPr>
        <a:xfrm>
          <a:off x="0" y="0"/>
          <a:ext cx="0" cy="0"/>
          <a:chOff x="0" y="0"/>
          <a:chExt cx="0" cy="0"/>
        </a:xfrm>
      </p:grpSpPr>
      <p:sp>
        <p:nvSpPr>
          <p:cNvPr id="505" name="Google Shape;505;g1003d90df77_0_18:notes">
            <a:extLst>
              <a:ext uri="{FF2B5EF4-FFF2-40B4-BE49-F238E27FC236}">
                <a16:creationId xmlns:a16="http://schemas.microsoft.com/office/drawing/2014/main" id="{2ED4E404-586D-66EA-A814-ADB3DF03DBB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506" name="Google Shape;506;g1003d90df77_0_18:notes">
            <a:extLst>
              <a:ext uri="{FF2B5EF4-FFF2-40B4-BE49-F238E27FC236}">
                <a16:creationId xmlns:a16="http://schemas.microsoft.com/office/drawing/2014/main" id="{0F84C392-BB4C-02C8-3A69-93DED5545A1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940562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a:extLst>
            <a:ext uri="{FF2B5EF4-FFF2-40B4-BE49-F238E27FC236}">
              <a16:creationId xmlns:a16="http://schemas.microsoft.com/office/drawing/2014/main" id="{D99D90F4-5D75-4BDD-656C-DE5E2023F84E}"/>
            </a:ext>
          </a:extLst>
        </p:cNvPr>
        <p:cNvGrpSpPr/>
        <p:nvPr/>
      </p:nvGrpSpPr>
      <p:grpSpPr>
        <a:xfrm>
          <a:off x="0" y="0"/>
          <a:ext cx="0" cy="0"/>
          <a:chOff x="0" y="0"/>
          <a:chExt cx="0" cy="0"/>
        </a:xfrm>
      </p:grpSpPr>
      <p:sp>
        <p:nvSpPr>
          <p:cNvPr id="505" name="Google Shape;505;g1003d90df77_0_18:notes">
            <a:extLst>
              <a:ext uri="{FF2B5EF4-FFF2-40B4-BE49-F238E27FC236}">
                <a16:creationId xmlns:a16="http://schemas.microsoft.com/office/drawing/2014/main" id="{3969B25F-9252-2E7C-2EA9-C475595C0B3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506" name="Google Shape;506;g1003d90df77_0_18:notes">
            <a:extLst>
              <a:ext uri="{FF2B5EF4-FFF2-40B4-BE49-F238E27FC236}">
                <a16:creationId xmlns:a16="http://schemas.microsoft.com/office/drawing/2014/main" id="{1A27DC19-CCFC-166F-4D1F-53B612178C0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24700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a:extLst>
            <a:ext uri="{FF2B5EF4-FFF2-40B4-BE49-F238E27FC236}">
              <a16:creationId xmlns:a16="http://schemas.microsoft.com/office/drawing/2014/main" id="{F6FB4E12-2E76-C0F1-6C24-E29040ACAE40}"/>
            </a:ext>
          </a:extLst>
        </p:cNvPr>
        <p:cNvGrpSpPr/>
        <p:nvPr/>
      </p:nvGrpSpPr>
      <p:grpSpPr>
        <a:xfrm>
          <a:off x="0" y="0"/>
          <a:ext cx="0" cy="0"/>
          <a:chOff x="0" y="0"/>
          <a:chExt cx="0" cy="0"/>
        </a:xfrm>
      </p:grpSpPr>
      <p:sp>
        <p:nvSpPr>
          <p:cNvPr id="505" name="Google Shape;505;g1003d90df77_0_18:notes">
            <a:extLst>
              <a:ext uri="{FF2B5EF4-FFF2-40B4-BE49-F238E27FC236}">
                <a16:creationId xmlns:a16="http://schemas.microsoft.com/office/drawing/2014/main" id="{A3C3E153-BEA1-4BCB-0F27-A6425466C44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506" name="Google Shape;506;g1003d90df77_0_18:notes">
            <a:extLst>
              <a:ext uri="{FF2B5EF4-FFF2-40B4-BE49-F238E27FC236}">
                <a16:creationId xmlns:a16="http://schemas.microsoft.com/office/drawing/2014/main" id="{318D28AB-FBA6-26B4-2D6D-B42E78EEA43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0802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1003d90df77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506" name="Google Shape;506;g1003d90df77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a:extLst>
            <a:ext uri="{FF2B5EF4-FFF2-40B4-BE49-F238E27FC236}">
              <a16:creationId xmlns:a16="http://schemas.microsoft.com/office/drawing/2014/main" id="{B6A1B02E-C84E-A790-8C71-271BB6FA644E}"/>
            </a:ext>
          </a:extLst>
        </p:cNvPr>
        <p:cNvGrpSpPr/>
        <p:nvPr/>
      </p:nvGrpSpPr>
      <p:grpSpPr>
        <a:xfrm>
          <a:off x="0" y="0"/>
          <a:ext cx="0" cy="0"/>
          <a:chOff x="0" y="0"/>
          <a:chExt cx="0" cy="0"/>
        </a:xfrm>
      </p:grpSpPr>
      <p:sp>
        <p:nvSpPr>
          <p:cNvPr id="505" name="Google Shape;505;g1003d90df77_0_18:notes">
            <a:extLst>
              <a:ext uri="{FF2B5EF4-FFF2-40B4-BE49-F238E27FC236}">
                <a16:creationId xmlns:a16="http://schemas.microsoft.com/office/drawing/2014/main" id="{7F2E64B2-04ED-9164-3C8E-AF76EC877C1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506" name="Google Shape;506;g1003d90df77_0_18:notes">
            <a:extLst>
              <a:ext uri="{FF2B5EF4-FFF2-40B4-BE49-F238E27FC236}">
                <a16:creationId xmlns:a16="http://schemas.microsoft.com/office/drawing/2014/main" id="{124D980A-952C-B82C-C4F0-F5342E2B72D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7619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a:extLst>
            <a:ext uri="{FF2B5EF4-FFF2-40B4-BE49-F238E27FC236}">
              <a16:creationId xmlns:a16="http://schemas.microsoft.com/office/drawing/2014/main" id="{2BFBEECA-73CB-580C-21C3-CB7F5BC31E62}"/>
            </a:ext>
          </a:extLst>
        </p:cNvPr>
        <p:cNvGrpSpPr/>
        <p:nvPr/>
      </p:nvGrpSpPr>
      <p:grpSpPr>
        <a:xfrm>
          <a:off x="0" y="0"/>
          <a:ext cx="0" cy="0"/>
          <a:chOff x="0" y="0"/>
          <a:chExt cx="0" cy="0"/>
        </a:xfrm>
      </p:grpSpPr>
      <p:sp>
        <p:nvSpPr>
          <p:cNvPr id="505" name="Google Shape;505;g1003d90df77_0_18:notes">
            <a:extLst>
              <a:ext uri="{FF2B5EF4-FFF2-40B4-BE49-F238E27FC236}">
                <a16:creationId xmlns:a16="http://schemas.microsoft.com/office/drawing/2014/main" id="{8093B8EA-A279-1510-9E64-2CF9656C27C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506" name="Google Shape;506;g1003d90df77_0_18:notes">
            <a:extLst>
              <a:ext uri="{FF2B5EF4-FFF2-40B4-BE49-F238E27FC236}">
                <a16:creationId xmlns:a16="http://schemas.microsoft.com/office/drawing/2014/main" id="{58CDC96C-95E3-97F1-32B5-BE28E48B3C3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0833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a:extLst>
            <a:ext uri="{FF2B5EF4-FFF2-40B4-BE49-F238E27FC236}">
              <a16:creationId xmlns:a16="http://schemas.microsoft.com/office/drawing/2014/main" id="{BCF1F6DB-025A-E1C9-B9D8-A19654165E0B}"/>
            </a:ext>
          </a:extLst>
        </p:cNvPr>
        <p:cNvGrpSpPr/>
        <p:nvPr/>
      </p:nvGrpSpPr>
      <p:grpSpPr>
        <a:xfrm>
          <a:off x="0" y="0"/>
          <a:ext cx="0" cy="0"/>
          <a:chOff x="0" y="0"/>
          <a:chExt cx="0" cy="0"/>
        </a:xfrm>
      </p:grpSpPr>
      <p:sp>
        <p:nvSpPr>
          <p:cNvPr id="505" name="Google Shape;505;g1003d90df77_0_18:notes">
            <a:extLst>
              <a:ext uri="{FF2B5EF4-FFF2-40B4-BE49-F238E27FC236}">
                <a16:creationId xmlns:a16="http://schemas.microsoft.com/office/drawing/2014/main" id="{F3EA32DA-DA10-D07D-738E-9D833FE94BA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506" name="Google Shape;506;g1003d90df77_0_18:notes">
            <a:extLst>
              <a:ext uri="{FF2B5EF4-FFF2-40B4-BE49-F238E27FC236}">
                <a16:creationId xmlns:a16="http://schemas.microsoft.com/office/drawing/2014/main" id="{7C73B0A7-C81E-1C80-D54B-3A2A8DF134E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85141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a:extLst>
            <a:ext uri="{FF2B5EF4-FFF2-40B4-BE49-F238E27FC236}">
              <a16:creationId xmlns:a16="http://schemas.microsoft.com/office/drawing/2014/main" id="{2824BCC9-51D6-3DC8-A86F-7518F44D4235}"/>
            </a:ext>
          </a:extLst>
        </p:cNvPr>
        <p:cNvGrpSpPr/>
        <p:nvPr/>
      </p:nvGrpSpPr>
      <p:grpSpPr>
        <a:xfrm>
          <a:off x="0" y="0"/>
          <a:ext cx="0" cy="0"/>
          <a:chOff x="0" y="0"/>
          <a:chExt cx="0" cy="0"/>
        </a:xfrm>
      </p:grpSpPr>
      <p:sp>
        <p:nvSpPr>
          <p:cNvPr id="505" name="Google Shape;505;g1003d90df77_0_18:notes">
            <a:extLst>
              <a:ext uri="{FF2B5EF4-FFF2-40B4-BE49-F238E27FC236}">
                <a16:creationId xmlns:a16="http://schemas.microsoft.com/office/drawing/2014/main" id="{3DC20E14-D2C6-741A-91EC-1DCE5CCF82F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506" name="Google Shape;506;g1003d90df77_0_18:notes">
            <a:extLst>
              <a:ext uri="{FF2B5EF4-FFF2-40B4-BE49-F238E27FC236}">
                <a16:creationId xmlns:a16="http://schemas.microsoft.com/office/drawing/2014/main" id="{82CE35D6-3834-71E6-0B5E-7A208056978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5776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a:extLst>
            <a:ext uri="{FF2B5EF4-FFF2-40B4-BE49-F238E27FC236}">
              <a16:creationId xmlns:a16="http://schemas.microsoft.com/office/drawing/2014/main" id="{DD0F7F86-E2A8-BD00-9F6E-C59B036487C3}"/>
            </a:ext>
          </a:extLst>
        </p:cNvPr>
        <p:cNvGrpSpPr/>
        <p:nvPr/>
      </p:nvGrpSpPr>
      <p:grpSpPr>
        <a:xfrm>
          <a:off x="0" y="0"/>
          <a:ext cx="0" cy="0"/>
          <a:chOff x="0" y="0"/>
          <a:chExt cx="0" cy="0"/>
        </a:xfrm>
      </p:grpSpPr>
      <p:sp>
        <p:nvSpPr>
          <p:cNvPr id="505" name="Google Shape;505;g1003d90df77_0_18:notes">
            <a:extLst>
              <a:ext uri="{FF2B5EF4-FFF2-40B4-BE49-F238E27FC236}">
                <a16:creationId xmlns:a16="http://schemas.microsoft.com/office/drawing/2014/main" id="{E3938FF9-2BB4-7A28-65CB-E60B07F2534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506" name="Google Shape;506;g1003d90df77_0_18:notes">
            <a:extLst>
              <a:ext uri="{FF2B5EF4-FFF2-40B4-BE49-F238E27FC236}">
                <a16:creationId xmlns:a16="http://schemas.microsoft.com/office/drawing/2014/main" id="{2C851B7B-743D-7E15-53B0-9651E29E72B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33556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a:extLst>
            <a:ext uri="{FF2B5EF4-FFF2-40B4-BE49-F238E27FC236}">
              <a16:creationId xmlns:a16="http://schemas.microsoft.com/office/drawing/2014/main" id="{F6E4A785-E43D-B7FE-A1F6-C60D51ED24A1}"/>
            </a:ext>
          </a:extLst>
        </p:cNvPr>
        <p:cNvGrpSpPr/>
        <p:nvPr/>
      </p:nvGrpSpPr>
      <p:grpSpPr>
        <a:xfrm>
          <a:off x="0" y="0"/>
          <a:ext cx="0" cy="0"/>
          <a:chOff x="0" y="0"/>
          <a:chExt cx="0" cy="0"/>
        </a:xfrm>
      </p:grpSpPr>
      <p:sp>
        <p:nvSpPr>
          <p:cNvPr id="505" name="Google Shape;505;g1003d90df77_0_18:notes">
            <a:extLst>
              <a:ext uri="{FF2B5EF4-FFF2-40B4-BE49-F238E27FC236}">
                <a16:creationId xmlns:a16="http://schemas.microsoft.com/office/drawing/2014/main" id="{FBB6388D-1296-C0DE-C301-C5B3EE7BA43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506" name="Google Shape;506;g1003d90df77_0_18:notes">
            <a:extLst>
              <a:ext uri="{FF2B5EF4-FFF2-40B4-BE49-F238E27FC236}">
                <a16:creationId xmlns:a16="http://schemas.microsoft.com/office/drawing/2014/main" id="{305D87CF-EB75-DA68-9691-CE78E3A4D34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41425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a:extLst>
            <a:ext uri="{FF2B5EF4-FFF2-40B4-BE49-F238E27FC236}">
              <a16:creationId xmlns:a16="http://schemas.microsoft.com/office/drawing/2014/main" id="{CFE3BB5B-1444-B30F-CB48-139205040590}"/>
            </a:ext>
          </a:extLst>
        </p:cNvPr>
        <p:cNvGrpSpPr/>
        <p:nvPr/>
      </p:nvGrpSpPr>
      <p:grpSpPr>
        <a:xfrm>
          <a:off x="0" y="0"/>
          <a:ext cx="0" cy="0"/>
          <a:chOff x="0" y="0"/>
          <a:chExt cx="0" cy="0"/>
        </a:xfrm>
      </p:grpSpPr>
      <p:sp>
        <p:nvSpPr>
          <p:cNvPr id="505" name="Google Shape;505;g1003d90df77_0_18:notes">
            <a:extLst>
              <a:ext uri="{FF2B5EF4-FFF2-40B4-BE49-F238E27FC236}">
                <a16:creationId xmlns:a16="http://schemas.microsoft.com/office/drawing/2014/main" id="{66582A01-9D25-B405-409C-875AF16B9A9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506" name="Google Shape;506;g1003d90df77_0_18:notes">
            <a:extLst>
              <a:ext uri="{FF2B5EF4-FFF2-40B4-BE49-F238E27FC236}">
                <a16:creationId xmlns:a16="http://schemas.microsoft.com/office/drawing/2014/main" id="{358C5B13-B5E2-3ECB-091B-28ED54D6DA3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6800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subTitle" idx="1"/>
          </p:nvPr>
        </p:nvSpPr>
        <p:spPr>
          <a:xfrm rot="-455">
            <a:off x="2307136" y="3667531"/>
            <a:ext cx="4529400" cy="4263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0" name="Google Shape;10;p2"/>
          <p:cNvSpPr txBox="1">
            <a:spLocks noGrp="1"/>
          </p:cNvSpPr>
          <p:nvPr>
            <p:ph type="ctrTitle"/>
          </p:nvPr>
        </p:nvSpPr>
        <p:spPr>
          <a:xfrm>
            <a:off x="719850" y="1049363"/>
            <a:ext cx="7704300" cy="261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191919"/>
              </a:buClr>
              <a:buSzPts val="5200"/>
              <a:buNone/>
              <a:defRPr sz="6000" b="1">
                <a:latin typeface="Arima"/>
                <a:ea typeface="Arima"/>
                <a:cs typeface="Arima"/>
                <a:sym typeface="Arima"/>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grpSp>
        <p:nvGrpSpPr>
          <p:cNvPr id="11" name="Google Shape;11;p2"/>
          <p:cNvGrpSpPr/>
          <p:nvPr/>
        </p:nvGrpSpPr>
        <p:grpSpPr>
          <a:xfrm>
            <a:off x="-12" y="5"/>
            <a:ext cx="9144012" cy="5203793"/>
            <a:chOff x="-12" y="5"/>
            <a:chExt cx="9144012" cy="5203793"/>
          </a:xfrm>
        </p:grpSpPr>
        <p:sp>
          <p:nvSpPr>
            <p:cNvPr id="12" name="Google Shape;12;p2"/>
            <p:cNvSpPr/>
            <p:nvPr/>
          </p:nvSpPr>
          <p:spPr>
            <a:xfrm>
              <a:off x="7589141" y="4360718"/>
              <a:ext cx="186673" cy="386357"/>
            </a:xfrm>
            <a:custGeom>
              <a:avLst/>
              <a:gdLst/>
              <a:ahLst/>
              <a:cxnLst/>
              <a:rect l="l" t="t" r="r" b="b"/>
              <a:pathLst>
                <a:path w="6442" h="13333" extrusionOk="0">
                  <a:moveTo>
                    <a:pt x="3221" y="1"/>
                  </a:moveTo>
                  <a:cubicBezTo>
                    <a:pt x="1442" y="1"/>
                    <a:pt x="0" y="1442"/>
                    <a:pt x="0" y="3221"/>
                  </a:cubicBezTo>
                  <a:lnTo>
                    <a:pt x="0" y="10112"/>
                  </a:lnTo>
                  <a:cubicBezTo>
                    <a:pt x="0" y="11890"/>
                    <a:pt x="1442" y="13332"/>
                    <a:pt x="3221" y="13332"/>
                  </a:cubicBezTo>
                  <a:cubicBezTo>
                    <a:pt x="4999" y="13332"/>
                    <a:pt x="6441" y="11890"/>
                    <a:pt x="6441" y="10112"/>
                  </a:cubicBezTo>
                  <a:lnTo>
                    <a:pt x="6441" y="3221"/>
                  </a:lnTo>
                  <a:cubicBezTo>
                    <a:pt x="6441" y="1442"/>
                    <a:pt x="4999" y="1"/>
                    <a:pt x="32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208904" y="75498"/>
              <a:ext cx="280068" cy="280068"/>
            </a:xfrm>
            <a:custGeom>
              <a:avLst/>
              <a:gdLst/>
              <a:ahLst/>
              <a:cxnLst/>
              <a:rect l="l" t="t" r="r" b="b"/>
              <a:pathLst>
                <a:path w="9665" h="9665" extrusionOk="0">
                  <a:moveTo>
                    <a:pt x="4832" y="1"/>
                  </a:moveTo>
                  <a:cubicBezTo>
                    <a:pt x="3550" y="1"/>
                    <a:pt x="2321" y="510"/>
                    <a:pt x="1415" y="1416"/>
                  </a:cubicBezTo>
                  <a:cubicBezTo>
                    <a:pt x="509" y="2323"/>
                    <a:pt x="0" y="3551"/>
                    <a:pt x="0" y="4833"/>
                  </a:cubicBezTo>
                  <a:cubicBezTo>
                    <a:pt x="0" y="6114"/>
                    <a:pt x="509" y="7344"/>
                    <a:pt x="1415" y="8249"/>
                  </a:cubicBezTo>
                  <a:cubicBezTo>
                    <a:pt x="2321" y="9156"/>
                    <a:pt x="3550" y="9665"/>
                    <a:pt x="4832" y="9665"/>
                  </a:cubicBezTo>
                  <a:cubicBezTo>
                    <a:pt x="6114" y="9665"/>
                    <a:pt x="7342" y="9156"/>
                    <a:pt x="8249" y="8249"/>
                  </a:cubicBezTo>
                  <a:cubicBezTo>
                    <a:pt x="9155" y="7344"/>
                    <a:pt x="9664" y="6114"/>
                    <a:pt x="9664" y="4833"/>
                  </a:cubicBezTo>
                  <a:cubicBezTo>
                    <a:pt x="9664" y="3551"/>
                    <a:pt x="9155" y="2323"/>
                    <a:pt x="8249" y="1416"/>
                  </a:cubicBezTo>
                  <a:cubicBezTo>
                    <a:pt x="7342" y="510"/>
                    <a:pt x="6114" y="1"/>
                    <a:pt x="4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250132" y="2542141"/>
              <a:ext cx="347730" cy="370217"/>
            </a:xfrm>
            <a:custGeom>
              <a:avLst/>
              <a:gdLst/>
              <a:ahLst/>
              <a:cxnLst/>
              <a:rect l="l" t="t" r="r" b="b"/>
              <a:pathLst>
                <a:path w="12000" h="12776" extrusionOk="0">
                  <a:moveTo>
                    <a:pt x="781" y="0"/>
                  </a:moveTo>
                  <a:cubicBezTo>
                    <a:pt x="350" y="0"/>
                    <a:pt x="0" y="350"/>
                    <a:pt x="0" y="781"/>
                  </a:cubicBezTo>
                  <a:cubicBezTo>
                    <a:pt x="0" y="1213"/>
                    <a:pt x="350" y="1563"/>
                    <a:pt x="781" y="1563"/>
                  </a:cubicBezTo>
                  <a:lnTo>
                    <a:pt x="7161" y="1563"/>
                  </a:lnTo>
                  <a:cubicBezTo>
                    <a:pt x="8968" y="1563"/>
                    <a:pt x="10440" y="3033"/>
                    <a:pt x="10440" y="4842"/>
                  </a:cubicBezTo>
                  <a:cubicBezTo>
                    <a:pt x="10440" y="6650"/>
                    <a:pt x="8968" y="8121"/>
                    <a:pt x="7161" y="8121"/>
                  </a:cubicBezTo>
                  <a:lnTo>
                    <a:pt x="2329" y="8121"/>
                  </a:lnTo>
                  <a:cubicBezTo>
                    <a:pt x="1045" y="8121"/>
                    <a:pt x="1" y="9165"/>
                    <a:pt x="1" y="10448"/>
                  </a:cubicBezTo>
                  <a:cubicBezTo>
                    <a:pt x="1" y="11730"/>
                    <a:pt x="1045" y="12775"/>
                    <a:pt x="2329" y="12775"/>
                  </a:cubicBezTo>
                  <a:lnTo>
                    <a:pt x="7161" y="12775"/>
                  </a:lnTo>
                  <a:cubicBezTo>
                    <a:pt x="7591" y="12775"/>
                    <a:pt x="7941" y="12425"/>
                    <a:pt x="7941" y="11994"/>
                  </a:cubicBezTo>
                  <a:cubicBezTo>
                    <a:pt x="7941" y="11563"/>
                    <a:pt x="7591" y="11213"/>
                    <a:pt x="7161" y="11213"/>
                  </a:cubicBezTo>
                  <a:lnTo>
                    <a:pt x="2329" y="11213"/>
                  </a:lnTo>
                  <a:cubicBezTo>
                    <a:pt x="1905" y="11213"/>
                    <a:pt x="1561" y="10868"/>
                    <a:pt x="1561" y="10446"/>
                  </a:cubicBezTo>
                  <a:cubicBezTo>
                    <a:pt x="1561" y="10023"/>
                    <a:pt x="1906" y="9680"/>
                    <a:pt x="2329" y="9680"/>
                  </a:cubicBezTo>
                  <a:lnTo>
                    <a:pt x="7161" y="9680"/>
                  </a:lnTo>
                  <a:cubicBezTo>
                    <a:pt x="9830" y="9680"/>
                    <a:pt x="12000" y="7509"/>
                    <a:pt x="12000" y="4840"/>
                  </a:cubicBezTo>
                  <a:cubicBezTo>
                    <a:pt x="12000" y="2172"/>
                    <a:pt x="9830" y="0"/>
                    <a:pt x="71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12" y="1970685"/>
              <a:ext cx="237123" cy="237123"/>
            </a:xfrm>
            <a:custGeom>
              <a:avLst/>
              <a:gdLst/>
              <a:ahLst/>
              <a:cxnLst/>
              <a:rect l="l" t="t" r="r" b="b"/>
              <a:pathLst>
                <a:path w="8183" h="8183" extrusionOk="0">
                  <a:moveTo>
                    <a:pt x="0" y="0"/>
                  </a:moveTo>
                  <a:lnTo>
                    <a:pt x="0" y="8183"/>
                  </a:lnTo>
                  <a:lnTo>
                    <a:pt x="4091" y="8183"/>
                  </a:lnTo>
                  <a:cubicBezTo>
                    <a:pt x="6350" y="8183"/>
                    <a:pt x="8182" y="6351"/>
                    <a:pt x="8182" y="4091"/>
                  </a:cubicBezTo>
                  <a:cubicBezTo>
                    <a:pt x="8182" y="1832"/>
                    <a:pt x="6351" y="0"/>
                    <a:pt x="40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7691881" y="298970"/>
              <a:ext cx="401686" cy="241035"/>
            </a:xfrm>
            <a:custGeom>
              <a:avLst/>
              <a:gdLst/>
              <a:ahLst/>
              <a:cxnLst/>
              <a:rect l="l" t="t" r="r" b="b"/>
              <a:pathLst>
                <a:path w="13862" h="8318" extrusionOk="0">
                  <a:moveTo>
                    <a:pt x="6931" y="1"/>
                  </a:moveTo>
                  <a:cubicBezTo>
                    <a:pt x="3103" y="1"/>
                    <a:pt x="0" y="3103"/>
                    <a:pt x="0" y="6932"/>
                  </a:cubicBezTo>
                  <a:lnTo>
                    <a:pt x="0" y="8317"/>
                  </a:lnTo>
                  <a:lnTo>
                    <a:pt x="13861" y="8317"/>
                  </a:lnTo>
                  <a:lnTo>
                    <a:pt x="13861" y="6932"/>
                  </a:lnTo>
                  <a:cubicBezTo>
                    <a:pt x="13861" y="3103"/>
                    <a:pt x="10759" y="1"/>
                    <a:pt x="69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6565332" y="341048"/>
              <a:ext cx="172213" cy="156884"/>
            </a:xfrm>
            <a:custGeom>
              <a:avLst/>
              <a:gdLst/>
              <a:ahLst/>
              <a:cxnLst/>
              <a:rect l="l" t="t" r="r" b="b"/>
              <a:pathLst>
                <a:path w="5943" h="5414" extrusionOk="0">
                  <a:moveTo>
                    <a:pt x="2972" y="0"/>
                  </a:moveTo>
                  <a:cubicBezTo>
                    <a:pt x="2279" y="0"/>
                    <a:pt x="1587" y="264"/>
                    <a:pt x="1058" y="793"/>
                  </a:cubicBezTo>
                  <a:cubicBezTo>
                    <a:pt x="1" y="1850"/>
                    <a:pt x="1" y="3563"/>
                    <a:pt x="1058" y="4620"/>
                  </a:cubicBezTo>
                  <a:cubicBezTo>
                    <a:pt x="1587" y="5149"/>
                    <a:pt x="2279" y="5413"/>
                    <a:pt x="2972" y="5413"/>
                  </a:cubicBezTo>
                  <a:cubicBezTo>
                    <a:pt x="3664" y="5413"/>
                    <a:pt x="4357" y="5149"/>
                    <a:pt x="4885" y="4620"/>
                  </a:cubicBezTo>
                  <a:cubicBezTo>
                    <a:pt x="5943" y="3563"/>
                    <a:pt x="5943" y="1850"/>
                    <a:pt x="4885" y="793"/>
                  </a:cubicBezTo>
                  <a:cubicBezTo>
                    <a:pt x="4357" y="264"/>
                    <a:pt x="3664" y="0"/>
                    <a:pt x="29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909919" y="5"/>
              <a:ext cx="9765" cy="1142409"/>
            </a:xfrm>
            <a:custGeom>
              <a:avLst/>
              <a:gdLst/>
              <a:ahLst/>
              <a:cxnLst/>
              <a:rect l="l" t="t" r="r" b="b"/>
              <a:pathLst>
                <a:path w="337" h="39424" extrusionOk="0">
                  <a:moveTo>
                    <a:pt x="1" y="1"/>
                  </a:moveTo>
                  <a:lnTo>
                    <a:pt x="1" y="39424"/>
                  </a:lnTo>
                  <a:lnTo>
                    <a:pt x="336" y="39424"/>
                  </a:lnTo>
                  <a:lnTo>
                    <a:pt x="33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31574" y="8"/>
              <a:ext cx="388414" cy="868832"/>
            </a:xfrm>
            <a:custGeom>
              <a:avLst/>
              <a:gdLst/>
              <a:ahLst/>
              <a:cxnLst/>
              <a:rect l="l" t="t" r="r" b="b"/>
              <a:pathLst>
                <a:path w="13404" h="29983" extrusionOk="0">
                  <a:moveTo>
                    <a:pt x="1" y="1"/>
                  </a:moveTo>
                  <a:lnTo>
                    <a:pt x="1" y="23281"/>
                  </a:lnTo>
                  <a:cubicBezTo>
                    <a:pt x="1" y="26981"/>
                    <a:pt x="3000" y="29982"/>
                    <a:pt x="6701" y="29982"/>
                  </a:cubicBezTo>
                  <a:cubicBezTo>
                    <a:pt x="10403" y="29982"/>
                    <a:pt x="13403" y="26983"/>
                    <a:pt x="13402" y="23281"/>
                  </a:cubicBezTo>
                  <a:lnTo>
                    <a:pt x="134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265489" y="540005"/>
              <a:ext cx="878511" cy="599139"/>
            </a:xfrm>
            <a:custGeom>
              <a:avLst/>
              <a:gdLst/>
              <a:ahLst/>
              <a:cxnLst/>
              <a:rect l="l" t="t" r="r" b="b"/>
              <a:pathLst>
                <a:path w="30317" h="20676" extrusionOk="0">
                  <a:moveTo>
                    <a:pt x="29981" y="336"/>
                  </a:moveTo>
                  <a:lnTo>
                    <a:pt x="29981" y="20339"/>
                  </a:lnTo>
                  <a:lnTo>
                    <a:pt x="10337" y="20339"/>
                  </a:lnTo>
                  <a:cubicBezTo>
                    <a:pt x="8988" y="20339"/>
                    <a:pt x="7677" y="20073"/>
                    <a:pt x="6445" y="19552"/>
                  </a:cubicBezTo>
                  <a:cubicBezTo>
                    <a:pt x="5253" y="19048"/>
                    <a:pt x="4184" y="18327"/>
                    <a:pt x="3266" y="17408"/>
                  </a:cubicBezTo>
                  <a:cubicBezTo>
                    <a:pt x="2347" y="16489"/>
                    <a:pt x="1626" y="15421"/>
                    <a:pt x="1122" y="14229"/>
                  </a:cubicBezTo>
                  <a:cubicBezTo>
                    <a:pt x="601" y="12998"/>
                    <a:pt x="336" y="11687"/>
                    <a:pt x="336" y="10337"/>
                  </a:cubicBezTo>
                  <a:cubicBezTo>
                    <a:pt x="336" y="8987"/>
                    <a:pt x="601" y="7677"/>
                    <a:pt x="1122" y="6444"/>
                  </a:cubicBezTo>
                  <a:cubicBezTo>
                    <a:pt x="1627" y="5254"/>
                    <a:pt x="2347" y="4184"/>
                    <a:pt x="3266" y="3266"/>
                  </a:cubicBezTo>
                  <a:cubicBezTo>
                    <a:pt x="4184" y="2348"/>
                    <a:pt x="5253" y="1626"/>
                    <a:pt x="6445" y="1122"/>
                  </a:cubicBezTo>
                  <a:cubicBezTo>
                    <a:pt x="7677" y="601"/>
                    <a:pt x="8988" y="336"/>
                    <a:pt x="10337" y="336"/>
                  </a:cubicBezTo>
                  <a:close/>
                  <a:moveTo>
                    <a:pt x="10337" y="1"/>
                  </a:moveTo>
                  <a:cubicBezTo>
                    <a:pt x="8941" y="1"/>
                    <a:pt x="7589" y="273"/>
                    <a:pt x="6313" y="812"/>
                  </a:cubicBezTo>
                  <a:cubicBezTo>
                    <a:pt x="5082" y="1333"/>
                    <a:pt x="3977" y="2077"/>
                    <a:pt x="3027" y="3027"/>
                  </a:cubicBezTo>
                  <a:cubicBezTo>
                    <a:pt x="2078" y="3977"/>
                    <a:pt x="1333" y="5082"/>
                    <a:pt x="812" y="6313"/>
                  </a:cubicBezTo>
                  <a:cubicBezTo>
                    <a:pt x="274" y="7588"/>
                    <a:pt x="1" y="8942"/>
                    <a:pt x="1" y="10337"/>
                  </a:cubicBezTo>
                  <a:cubicBezTo>
                    <a:pt x="1" y="11734"/>
                    <a:pt x="273" y="13086"/>
                    <a:pt x="812" y="14362"/>
                  </a:cubicBezTo>
                  <a:cubicBezTo>
                    <a:pt x="1333" y="15592"/>
                    <a:pt x="2077" y="16697"/>
                    <a:pt x="3027" y="17647"/>
                  </a:cubicBezTo>
                  <a:cubicBezTo>
                    <a:pt x="3977" y="18596"/>
                    <a:pt x="5082" y="19342"/>
                    <a:pt x="6313" y="19862"/>
                  </a:cubicBezTo>
                  <a:cubicBezTo>
                    <a:pt x="7589" y="20400"/>
                    <a:pt x="8942" y="20674"/>
                    <a:pt x="10337" y="20674"/>
                  </a:cubicBezTo>
                  <a:lnTo>
                    <a:pt x="10337" y="20675"/>
                  </a:lnTo>
                  <a:lnTo>
                    <a:pt x="30317" y="20675"/>
                  </a:lnTo>
                  <a:lnTo>
                    <a:pt x="3031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 name="Google Shape;21;p2"/>
            <p:cNvGrpSpPr/>
            <p:nvPr/>
          </p:nvGrpSpPr>
          <p:grpSpPr>
            <a:xfrm>
              <a:off x="231110" y="3904749"/>
              <a:ext cx="977788" cy="1238759"/>
              <a:chOff x="227223" y="1681074"/>
              <a:chExt cx="977788" cy="1238759"/>
            </a:xfrm>
          </p:grpSpPr>
          <p:sp>
            <p:nvSpPr>
              <p:cNvPr id="22" name="Google Shape;22;p2"/>
              <p:cNvSpPr/>
              <p:nvPr/>
            </p:nvSpPr>
            <p:spPr>
              <a:xfrm>
                <a:off x="283700" y="1737638"/>
                <a:ext cx="864805" cy="1168054"/>
              </a:xfrm>
              <a:custGeom>
                <a:avLst/>
                <a:gdLst/>
                <a:ahLst/>
                <a:cxnLst/>
                <a:rect l="l" t="t" r="r" b="b"/>
                <a:pathLst>
                  <a:path w="29844" h="40309" extrusionOk="0">
                    <a:moveTo>
                      <a:pt x="14922" y="0"/>
                    </a:moveTo>
                    <a:cubicBezTo>
                      <a:pt x="6694" y="0"/>
                      <a:pt x="0" y="6694"/>
                      <a:pt x="0" y="14921"/>
                    </a:cubicBezTo>
                    <a:lnTo>
                      <a:pt x="0" y="40308"/>
                    </a:lnTo>
                    <a:lnTo>
                      <a:pt x="976" y="40308"/>
                    </a:lnTo>
                    <a:lnTo>
                      <a:pt x="976" y="14921"/>
                    </a:lnTo>
                    <a:cubicBezTo>
                      <a:pt x="976" y="7232"/>
                      <a:pt x="7233" y="976"/>
                      <a:pt x="14923" y="976"/>
                    </a:cubicBezTo>
                    <a:cubicBezTo>
                      <a:pt x="22612" y="976"/>
                      <a:pt x="28868" y="7232"/>
                      <a:pt x="28868" y="14921"/>
                    </a:cubicBezTo>
                    <a:lnTo>
                      <a:pt x="28868" y="40308"/>
                    </a:lnTo>
                    <a:lnTo>
                      <a:pt x="29843" y="40308"/>
                    </a:lnTo>
                    <a:lnTo>
                      <a:pt x="29843" y="14921"/>
                    </a:lnTo>
                    <a:cubicBezTo>
                      <a:pt x="29843" y="6694"/>
                      <a:pt x="23149" y="0"/>
                      <a:pt x="149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227223" y="1681074"/>
                <a:ext cx="977788" cy="1238759"/>
              </a:xfrm>
              <a:custGeom>
                <a:avLst/>
                <a:gdLst/>
                <a:ahLst/>
                <a:cxnLst/>
                <a:rect l="l" t="t" r="r" b="b"/>
                <a:pathLst>
                  <a:path w="33743" h="42749" extrusionOk="0">
                    <a:moveTo>
                      <a:pt x="16871" y="976"/>
                    </a:moveTo>
                    <a:cubicBezTo>
                      <a:pt x="25637" y="976"/>
                      <a:pt x="32767" y="8108"/>
                      <a:pt x="32767" y="16873"/>
                    </a:cubicBezTo>
                    <a:lnTo>
                      <a:pt x="32767" y="41773"/>
                    </a:lnTo>
                    <a:lnTo>
                      <a:pt x="29841" y="41773"/>
                    </a:lnTo>
                    <a:lnTo>
                      <a:pt x="29841" y="16873"/>
                    </a:lnTo>
                    <a:cubicBezTo>
                      <a:pt x="29841" y="9721"/>
                      <a:pt x="24022" y="3903"/>
                      <a:pt x="16871" y="3903"/>
                    </a:cubicBezTo>
                    <a:cubicBezTo>
                      <a:pt x="9719" y="3903"/>
                      <a:pt x="3901" y="9721"/>
                      <a:pt x="3901" y="16873"/>
                    </a:cubicBezTo>
                    <a:lnTo>
                      <a:pt x="3901" y="41773"/>
                    </a:lnTo>
                    <a:lnTo>
                      <a:pt x="976" y="41773"/>
                    </a:lnTo>
                    <a:lnTo>
                      <a:pt x="976" y="16873"/>
                    </a:lnTo>
                    <a:cubicBezTo>
                      <a:pt x="976" y="8109"/>
                      <a:pt x="8104" y="976"/>
                      <a:pt x="16871" y="976"/>
                    </a:cubicBezTo>
                    <a:close/>
                    <a:moveTo>
                      <a:pt x="16872" y="1"/>
                    </a:moveTo>
                    <a:cubicBezTo>
                      <a:pt x="7567" y="1"/>
                      <a:pt x="0" y="7571"/>
                      <a:pt x="0" y="16873"/>
                    </a:cubicBezTo>
                    <a:lnTo>
                      <a:pt x="0" y="42746"/>
                    </a:lnTo>
                    <a:lnTo>
                      <a:pt x="4877" y="42746"/>
                    </a:lnTo>
                    <a:lnTo>
                      <a:pt x="4877" y="16873"/>
                    </a:lnTo>
                    <a:cubicBezTo>
                      <a:pt x="4877" y="10258"/>
                      <a:pt x="10256" y="4878"/>
                      <a:pt x="16870" y="4878"/>
                    </a:cubicBezTo>
                    <a:cubicBezTo>
                      <a:pt x="23485" y="4878"/>
                      <a:pt x="28865" y="10258"/>
                      <a:pt x="28865" y="16873"/>
                    </a:cubicBezTo>
                    <a:lnTo>
                      <a:pt x="28865" y="42748"/>
                    </a:lnTo>
                    <a:lnTo>
                      <a:pt x="33743" y="42748"/>
                    </a:lnTo>
                    <a:lnTo>
                      <a:pt x="33743" y="16873"/>
                    </a:lnTo>
                    <a:cubicBezTo>
                      <a:pt x="33743" y="7571"/>
                      <a:pt x="26176" y="1"/>
                      <a:pt x="168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Google Shape;24;p2"/>
            <p:cNvSpPr/>
            <p:nvPr/>
          </p:nvSpPr>
          <p:spPr>
            <a:xfrm>
              <a:off x="8419124" y="4145710"/>
              <a:ext cx="9765" cy="1011720"/>
            </a:xfrm>
            <a:custGeom>
              <a:avLst/>
              <a:gdLst/>
              <a:ahLst/>
              <a:cxnLst/>
              <a:rect l="l" t="t" r="r" b="b"/>
              <a:pathLst>
                <a:path w="337" h="34914" extrusionOk="0">
                  <a:moveTo>
                    <a:pt x="1" y="0"/>
                  </a:moveTo>
                  <a:lnTo>
                    <a:pt x="1" y="34914"/>
                  </a:lnTo>
                  <a:lnTo>
                    <a:pt x="336" y="34914"/>
                  </a:lnTo>
                  <a:lnTo>
                    <a:pt x="33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4567162" y="4666294"/>
              <a:ext cx="9331" cy="537504"/>
            </a:xfrm>
            <a:custGeom>
              <a:avLst/>
              <a:gdLst/>
              <a:ahLst/>
              <a:cxnLst/>
              <a:rect l="l" t="t" r="r" b="b"/>
              <a:pathLst>
                <a:path w="322" h="18549" extrusionOk="0">
                  <a:moveTo>
                    <a:pt x="1" y="1"/>
                  </a:moveTo>
                  <a:lnTo>
                    <a:pt x="1" y="18548"/>
                  </a:lnTo>
                  <a:lnTo>
                    <a:pt x="322" y="18548"/>
                  </a:lnTo>
                  <a:lnTo>
                    <a:pt x="3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29"/>
        <p:cNvGrpSpPr/>
        <p:nvPr/>
      </p:nvGrpSpPr>
      <p:grpSpPr>
        <a:xfrm>
          <a:off x="0" y="0"/>
          <a:ext cx="0" cy="0"/>
          <a:chOff x="0" y="0"/>
          <a:chExt cx="0" cy="0"/>
        </a:xfrm>
      </p:grpSpPr>
      <p:sp>
        <p:nvSpPr>
          <p:cNvPr id="130" name="Google Shape;130;p8"/>
          <p:cNvSpPr txBox="1">
            <a:spLocks noGrp="1"/>
          </p:cNvSpPr>
          <p:nvPr>
            <p:ph type="title"/>
          </p:nvPr>
        </p:nvSpPr>
        <p:spPr>
          <a:xfrm>
            <a:off x="1506000" y="1134600"/>
            <a:ext cx="6132000" cy="28743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80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grpSp>
        <p:nvGrpSpPr>
          <p:cNvPr id="131" name="Google Shape;131;p8"/>
          <p:cNvGrpSpPr/>
          <p:nvPr/>
        </p:nvGrpSpPr>
        <p:grpSpPr>
          <a:xfrm>
            <a:off x="199320" y="5"/>
            <a:ext cx="8944691" cy="5143500"/>
            <a:chOff x="199320" y="5"/>
            <a:chExt cx="8944691" cy="5143500"/>
          </a:xfrm>
        </p:grpSpPr>
        <p:sp>
          <p:nvSpPr>
            <p:cNvPr id="132" name="Google Shape;132;p8"/>
            <p:cNvSpPr/>
            <p:nvPr/>
          </p:nvSpPr>
          <p:spPr>
            <a:xfrm>
              <a:off x="5254794" y="52170"/>
              <a:ext cx="358973" cy="431823"/>
            </a:xfrm>
            <a:custGeom>
              <a:avLst/>
              <a:gdLst/>
              <a:ahLst/>
              <a:cxnLst/>
              <a:rect l="l" t="t" r="r" b="b"/>
              <a:pathLst>
                <a:path w="12388" h="14902" extrusionOk="0">
                  <a:moveTo>
                    <a:pt x="5035" y="0"/>
                  </a:moveTo>
                  <a:cubicBezTo>
                    <a:pt x="4605" y="0"/>
                    <a:pt x="4255" y="350"/>
                    <a:pt x="4255" y="782"/>
                  </a:cubicBezTo>
                  <a:cubicBezTo>
                    <a:pt x="4255" y="3344"/>
                    <a:pt x="6339" y="5428"/>
                    <a:pt x="8901" y="5428"/>
                  </a:cubicBezTo>
                  <a:lnTo>
                    <a:pt x="10253" y="5428"/>
                  </a:lnTo>
                  <a:cubicBezTo>
                    <a:pt x="10569" y="5428"/>
                    <a:pt x="10827" y="5684"/>
                    <a:pt x="10827" y="6001"/>
                  </a:cubicBezTo>
                  <a:cubicBezTo>
                    <a:pt x="10827" y="6317"/>
                    <a:pt x="10569" y="6574"/>
                    <a:pt x="10253" y="6574"/>
                  </a:cubicBezTo>
                  <a:lnTo>
                    <a:pt x="4164" y="6574"/>
                  </a:lnTo>
                  <a:cubicBezTo>
                    <a:pt x="1869" y="6574"/>
                    <a:pt x="1" y="8441"/>
                    <a:pt x="1" y="10737"/>
                  </a:cubicBezTo>
                  <a:cubicBezTo>
                    <a:pt x="1" y="13033"/>
                    <a:pt x="1869" y="14901"/>
                    <a:pt x="4164" y="14901"/>
                  </a:cubicBezTo>
                  <a:lnTo>
                    <a:pt x="8660" y="14901"/>
                  </a:lnTo>
                  <a:cubicBezTo>
                    <a:pt x="9092" y="14901"/>
                    <a:pt x="9442" y="14551"/>
                    <a:pt x="9443" y="14118"/>
                  </a:cubicBezTo>
                  <a:cubicBezTo>
                    <a:pt x="9443" y="13687"/>
                    <a:pt x="9093" y="13338"/>
                    <a:pt x="8662" y="13338"/>
                  </a:cubicBezTo>
                  <a:lnTo>
                    <a:pt x="4166" y="13338"/>
                  </a:lnTo>
                  <a:cubicBezTo>
                    <a:pt x="2731" y="13338"/>
                    <a:pt x="1564" y="12171"/>
                    <a:pt x="1564" y="10736"/>
                  </a:cubicBezTo>
                  <a:cubicBezTo>
                    <a:pt x="1564" y="9301"/>
                    <a:pt x="2731" y="8134"/>
                    <a:pt x="4166" y="8134"/>
                  </a:cubicBezTo>
                  <a:lnTo>
                    <a:pt x="10255" y="8134"/>
                  </a:lnTo>
                  <a:cubicBezTo>
                    <a:pt x="11431" y="8134"/>
                    <a:pt x="12388" y="7178"/>
                    <a:pt x="12388" y="6001"/>
                  </a:cubicBezTo>
                  <a:cubicBezTo>
                    <a:pt x="12388" y="4824"/>
                    <a:pt x="11432" y="3867"/>
                    <a:pt x="10255" y="3867"/>
                  </a:cubicBezTo>
                  <a:lnTo>
                    <a:pt x="8902" y="3867"/>
                  </a:lnTo>
                  <a:cubicBezTo>
                    <a:pt x="7199" y="3867"/>
                    <a:pt x="5816" y="2482"/>
                    <a:pt x="5816" y="782"/>
                  </a:cubicBezTo>
                  <a:cubicBezTo>
                    <a:pt x="5816" y="350"/>
                    <a:pt x="5467" y="0"/>
                    <a:pt x="50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8"/>
            <p:cNvSpPr/>
            <p:nvPr/>
          </p:nvSpPr>
          <p:spPr>
            <a:xfrm>
              <a:off x="199320" y="4098966"/>
              <a:ext cx="347730" cy="370217"/>
            </a:xfrm>
            <a:custGeom>
              <a:avLst/>
              <a:gdLst/>
              <a:ahLst/>
              <a:cxnLst/>
              <a:rect l="l" t="t" r="r" b="b"/>
              <a:pathLst>
                <a:path w="12000" h="12776" extrusionOk="0">
                  <a:moveTo>
                    <a:pt x="781" y="0"/>
                  </a:moveTo>
                  <a:cubicBezTo>
                    <a:pt x="350" y="0"/>
                    <a:pt x="0" y="350"/>
                    <a:pt x="0" y="781"/>
                  </a:cubicBezTo>
                  <a:cubicBezTo>
                    <a:pt x="0" y="1213"/>
                    <a:pt x="350" y="1563"/>
                    <a:pt x="781" y="1563"/>
                  </a:cubicBezTo>
                  <a:lnTo>
                    <a:pt x="7161" y="1563"/>
                  </a:lnTo>
                  <a:cubicBezTo>
                    <a:pt x="8968" y="1563"/>
                    <a:pt x="10440" y="3033"/>
                    <a:pt x="10440" y="4842"/>
                  </a:cubicBezTo>
                  <a:cubicBezTo>
                    <a:pt x="10440" y="6650"/>
                    <a:pt x="8968" y="8121"/>
                    <a:pt x="7161" y="8121"/>
                  </a:cubicBezTo>
                  <a:lnTo>
                    <a:pt x="2329" y="8121"/>
                  </a:lnTo>
                  <a:cubicBezTo>
                    <a:pt x="1045" y="8121"/>
                    <a:pt x="1" y="9165"/>
                    <a:pt x="1" y="10448"/>
                  </a:cubicBezTo>
                  <a:cubicBezTo>
                    <a:pt x="1" y="11730"/>
                    <a:pt x="1045" y="12775"/>
                    <a:pt x="2329" y="12775"/>
                  </a:cubicBezTo>
                  <a:lnTo>
                    <a:pt x="7161" y="12775"/>
                  </a:lnTo>
                  <a:cubicBezTo>
                    <a:pt x="7591" y="12775"/>
                    <a:pt x="7941" y="12425"/>
                    <a:pt x="7941" y="11994"/>
                  </a:cubicBezTo>
                  <a:cubicBezTo>
                    <a:pt x="7941" y="11563"/>
                    <a:pt x="7591" y="11213"/>
                    <a:pt x="7161" y="11213"/>
                  </a:cubicBezTo>
                  <a:lnTo>
                    <a:pt x="2329" y="11213"/>
                  </a:lnTo>
                  <a:cubicBezTo>
                    <a:pt x="1905" y="11213"/>
                    <a:pt x="1561" y="10868"/>
                    <a:pt x="1561" y="10446"/>
                  </a:cubicBezTo>
                  <a:cubicBezTo>
                    <a:pt x="1561" y="10023"/>
                    <a:pt x="1906" y="9680"/>
                    <a:pt x="2329" y="9680"/>
                  </a:cubicBezTo>
                  <a:lnTo>
                    <a:pt x="7161" y="9680"/>
                  </a:lnTo>
                  <a:cubicBezTo>
                    <a:pt x="9830" y="9680"/>
                    <a:pt x="12000" y="7509"/>
                    <a:pt x="12000" y="4840"/>
                  </a:cubicBezTo>
                  <a:cubicBezTo>
                    <a:pt x="12000" y="2172"/>
                    <a:pt x="9830" y="0"/>
                    <a:pt x="71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8"/>
            <p:cNvSpPr/>
            <p:nvPr/>
          </p:nvSpPr>
          <p:spPr>
            <a:xfrm flipH="1">
              <a:off x="8906888" y="3457635"/>
              <a:ext cx="237123" cy="237123"/>
            </a:xfrm>
            <a:custGeom>
              <a:avLst/>
              <a:gdLst/>
              <a:ahLst/>
              <a:cxnLst/>
              <a:rect l="l" t="t" r="r" b="b"/>
              <a:pathLst>
                <a:path w="8183" h="8183" extrusionOk="0">
                  <a:moveTo>
                    <a:pt x="0" y="0"/>
                  </a:moveTo>
                  <a:lnTo>
                    <a:pt x="0" y="8183"/>
                  </a:lnTo>
                  <a:lnTo>
                    <a:pt x="4091" y="8183"/>
                  </a:lnTo>
                  <a:cubicBezTo>
                    <a:pt x="6350" y="8183"/>
                    <a:pt x="8182" y="6351"/>
                    <a:pt x="8182" y="4091"/>
                  </a:cubicBezTo>
                  <a:cubicBezTo>
                    <a:pt x="8182" y="1832"/>
                    <a:pt x="6351" y="0"/>
                    <a:pt x="40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8"/>
            <p:cNvSpPr/>
            <p:nvPr/>
          </p:nvSpPr>
          <p:spPr>
            <a:xfrm>
              <a:off x="331657" y="690098"/>
              <a:ext cx="172213" cy="156884"/>
            </a:xfrm>
            <a:custGeom>
              <a:avLst/>
              <a:gdLst/>
              <a:ahLst/>
              <a:cxnLst/>
              <a:rect l="l" t="t" r="r" b="b"/>
              <a:pathLst>
                <a:path w="5943" h="5414" extrusionOk="0">
                  <a:moveTo>
                    <a:pt x="2972" y="0"/>
                  </a:moveTo>
                  <a:cubicBezTo>
                    <a:pt x="2279" y="0"/>
                    <a:pt x="1587" y="264"/>
                    <a:pt x="1058" y="793"/>
                  </a:cubicBezTo>
                  <a:cubicBezTo>
                    <a:pt x="1" y="1850"/>
                    <a:pt x="1" y="3563"/>
                    <a:pt x="1058" y="4620"/>
                  </a:cubicBezTo>
                  <a:cubicBezTo>
                    <a:pt x="1587" y="5149"/>
                    <a:pt x="2279" y="5413"/>
                    <a:pt x="2972" y="5413"/>
                  </a:cubicBezTo>
                  <a:cubicBezTo>
                    <a:pt x="3664" y="5413"/>
                    <a:pt x="4357" y="5149"/>
                    <a:pt x="4885" y="4620"/>
                  </a:cubicBezTo>
                  <a:cubicBezTo>
                    <a:pt x="5943" y="3563"/>
                    <a:pt x="5943" y="1850"/>
                    <a:pt x="4885" y="793"/>
                  </a:cubicBezTo>
                  <a:cubicBezTo>
                    <a:pt x="4357" y="264"/>
                    <a:pt x="3664" y="0"/>
                    <a:pt x="29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8"/>
            <p:cNvSpPr/>
            <p:nvPr/>
          </p:nvSpPr>
          <p:spPr>
            <a:xfrm>
              <a:off x="715119" y="5"/>
              <a:ext cx="9765" cy="1142409"/>
            </a:xfrm>
            <a:custGeom>
              <a:avLst/>
              <a:gdLst/>
              <a:ahLst/>
              <a:cxnLst/>
              <a:rect l="l" t="t" r="r" b="b"/>
              <a:pathLst>
                <a:path w="337" h="39424" extrusionOk="0">
                  <a:moveTo>
                    <a:pt x="1" y="1"/>
                  </a:moveTo>
                  <a:lnTo>
                    <a:pt x="1" y="39424"/>
                  </a:lnTo>
                  <a:lnTo>
                    <a:pt x="336" y="39424"/>
                  </a:lnTo>
                  <a:lnTo>
                    <a:pt x="33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8"/>
            <p:cNvSpPr/>
            <p:nvPr/>
          </p:nvSpPr>
          <p:spPr>
            <a:xfrm rot="10800000">
              <a:off x="4377787" y="4274658"/>
              <a:ext cx="388414" cy="868832"/>
            </a:xfrm>
            <a:custGeom>
              <a:avLst/>
              <a:gdLst/>
              <a:ahLst/>
              <a:cxnLst/>
              <a:rect l="l" t="t" r="r" b="b"/>
              <a:pathLst>
                <a:path w="13404" h="29983" extrusionOk="0">
                  <a:moveTo>
                    <a:pt x="1" y="1"/>
                  </a:moveTo>
                  <a:lnTo>
                    <a:pt x="1" y="23281"/>
                  </a:lnTo>
                  <a:cubicBezTo>
                    <a:pt x="1" y="26981"/>
                    <a:pt x="3000" y="29982"/>
                    <a:pt x="6701" y="29982"/>
                  </a:cubicBezTo>
                  <a:cubicBezTo>
                    <a:pt x="10403" y="29982"/>
                    <a:pt x="13403" y="26983"/>
                    <a:pt x="13402" y="23281"/>
                  </a:cubicBezTo>
                  <a:lnTo>
                    <a:pt x="134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8"/>
            <p:cNvSpPr/>
            <p:nvPr/>
          </p:nvSpPr>
          <p:spPr>
            <a:xfrm>
              <a:off x="400334" y="4759916"/>
              <a:ext cx="639331" cy="383575"/>
            </a:xfrm>
            <a:custGeom>
              <a:avLst/>
              <a:gdLst/>
              <a:ahLst/>
              <a:cxnLst/>
              <a:rect l="l" t="t" r="r" b="b"/>
              <a:pathLst>
                <a:path w="22063" h="13237" extrusionOk="0">
                  <a:moveTo>
                    <a:pt x="11031" y="0"/>
                  </a:moveTo>
                  <a:cubicBezTo>
                    <a:pt x="4940" y="0"/>
                    <a:pt x="0" y="4939"/>
                    <a:pt x="0" y="11030"/>
                  </a:cubicBezTo>
                  <a:lnTo>
                    <a:pt x="0" y="13237"/>
                  </a:lnTo>
                  <a:lnTo>
                    <a:pt x="22062" y="13237"/>
                  </a:lnTo>
                  <a:lnTo>
                    <a:pt x="22062" y="11030"/>
                  </a:lnTo>
                  <a:cubicBezTo>
                    <a:pt x="22062" y="4939"/>
                    <a:pt x="17123" y="0"/>
                    <a:pt x="110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8"/>
            <p:cNvSpPr/>
            <p:nvPr/>
          </p:nvSpPr>
          <p:spPr>
            <a:xfrm>
              <a:off x="8419124" y="4131785"/>
              <a:ext cx="9765" cy="1011720"/>
            </a:xfrm>
            <a:custGeom>
              <a:avLst/>
              <a:gdLst/>
              <a:ahLst/>
              <a:cxnLst/>
              <a:rect l="l" t="t" r="r" b="b"/>
              <a:pathLst>
                <a:path w="337" h="34914" extrusionOk="0">
                  <a:moveTo>
                    <a:pt x="1" y="0"/>
                  </a:moveTo>
                  <a:lnTo>
                    <a:pt x="1" y="34914"/>
                  </a:lnTo>
                  <a:lnTo>
                    <a:pt x="336" y="34914"/>
                  </a:lnTo>
                  <a:lnTo>
                    <a:pt x="33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8"/>
            <p:cNvSpPr/>
            <p:nvPr/>
          </p:nvSpPr>
          <p:spPr>
            <a:xfrm>
              <a:off x="8596928" y="3847378"/>
              <a:ext cx="146191" cy="427273"/>
            </a:xfrm>
            <a:custGeom>
              <a:avLst/>
              <a:gdLst/>
              <a:ahLst/>
              <a:cxnLst/>
              <a:rect l="l" t="t" r="r" b="b"/>
              <a:pathLst>
                <a:path w="5045" h="14745" extrusionOk="0">
                  <a:moveTo>
                    <a:pt x="2523" y="1"/>
                  </a:moveTo>
                  <a:cubicBezTo>
                    <a:pt x="1130" y="1"/>
                    <a:pt x="1" y="1130"/>
                    <a:pt x="1" y="2523"/>
                  </a:cubicBezTo>
                  <a:cubicBezTo>
                    <a:pt x="1" y="3723"/>
                    <a:pt x="840" y="4724"/>
                    <a:pt x="1962" y="4980"/>
                  </a:cubicBezTo>
                  <a:cubicBezTo>
                    <a:pt x="840" y="5235"/>
                    <a:pt x="1" y="6237"/>
                    <a:pt x="1" y="7438"/>
                  </a:cubicBezTo>
                  <a:cubicBezTo>
                    <a:pt x="1" y="8552"/>
                    <a:pt x="727" y="9497"/>
                    <a:pt x="1729" y="9830"/>
                  </a:cubicBezTo>
                  <a:cubicBezTo>
                    <a:pt x="725" y="10163"/>
                    <a:pt x="1" y="11107"/>
                    <a:pt x="1" y="12222"/>
                  </a:cubicBezTo>
                  <a:cubicBezTo>
                    <a:pt x="1" y="13615"/>
                    <a:pt x="1130" y="14744"/>
                    <a:pt x="2523" y="14744"/>
                  </a:cubicBezTo>
                  <a:cubicBezTo>
                    <a:pt x="3915" y="14744"/>
                    <a:pt x="5044" y="13615"/>
                    <a:pt x="5044" y="12222"/>
                  </a:cubicBezTo>
                  <a:cubicBezTo>
                    <a:pt x="5044" y="11107"/>
                    <a:pt x="4320" y="10162"/>
                    <a:pt x="3316" y="9830"/>
                  </a:cubicBezTo>
                  <a:cubicBezTo>
                    <a:pt x="4320" y="9497"/>
                    <a:pt x="5044" y="8553"/>
                    <a:pt x="5044" y="7438"/>
                  </a:cubicBezTo>
                  <a:cubicBezTo>
                    <a:pt x="5044" y="6237"/>
                    <a:pt x="4206" y="5235"/>
                    <a:pt x="3083" y="4980"/>
                  </a:cubicBezTo>
                  <a:cubicBezTo>
                    <a:pt x="4206" y="4724"/>
                    <a:pt x="5044" y="3723"/>
                    <a:pt x="5044" y="2523"/>
                  </a:cubicBezTo>
                  <a:cubicBezTo>
                    <a:pt x="5044" y="1130"/>
                    <a:pt x="3915" y="1"/>
                    <a:pt x="25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178"/>
        <p:cNvGrpSpPr/>
        <p:nvPr/>
      </p:nvGrpSpPr>
      <p:grpSpPr>
        <a:xfrm>
          <a:off x="0" y="0"/>
          <a:ext cx="0" cy="0"/>
          <a:chOff x="0" y="0"/>
          <a:chExt cx="0" cy="0"/>
        </a:xfrm>
      </p:grpSpPr>
      <p:sp>
        <p:nvSpPr>
          <p:cNvPr id="179" name="Google Shape;179;p13"/>
          <p:cNvSpPr txBox="1">
            <a:spLocks noGrp="1"/>
          </p:cNvSpPr>
          <p:nvPr>
            <p:ph type="title" hasCustomPrompt="1"/>
          </p:nvPr>
        </p:nvSpPr>
        <p:spPr>
          <a:xfrm rot="1973">
            <a:off x="2318837" y="1426351"/>
            <a:ext cx="1045200" cy="6021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3000"/>
              <a:buNone/>
              <a:defRPr sz="3000">
                <a:solidFill>
                  <a:schemeClr val="accen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80" name="Google Shape;180;p13"/>
          <p:cNvSpPr txBox="1">
            <a:spLocks noGrp="1"/>
          </p:cNvSpPr>
          <p:nvPr>
            <p:ph type="subTitle" idx="1"/>
          </p:nvPr>
        </p:nvSpPr>
        <p:spPr>
          <a:xfrm>
            <a:off x="1342738" y="2248152"/>
            <a:ext cx="2997300" cy="60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1" name="Google Shape;181;p13"/>
          <p:cNvSpPr txBox="1">
            <a:spLocks noGrp="1"/>
          </p:cNvSpPr>
          <p:nvPr>
            <p:ph type="title" idx="2" hasCustomPrompt="1"/>
          </p:nvPr>
        </p:nvSpPr>
        <p:spPr>
          <a:xfrm rot="1973">
            <a:off x="2318837" y="3178901"/>
            <a:ext cx="1045200" cy="6021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3000"/>
              <a:buNone/>
              <a:defRPr sz="3000">
                <a:solidFill>
                  <a:schemeClr val="accen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82" name="Google Shape;182;p13"/>
          <p:cNvSpPr txBox="1">
            <a:spLocks noGrp="1"/>
          </p:cNvSpPr>
          <p:nvPr>
            <p:ph type="subTitle" idx="3"/>
          </p:nvPr>
        </p:nvSpPr>
        <p:spPr>
          <a:xfrm>
            <a:off x="1342738" y="4000800"/>
            <a:ext cx="2997300" cy="60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3" name="Google Shape;183;p13"/>
          <p:cNvSpPr txBox="1">
            <a:spLocks noGrp="1"/>
          </p:cNvSpPr>
          <p:nvPr>
            <p:ph type="title" idx="4" hasCustomPrompt="1"/>
          </p:nvPr>
        </p:nvSpPr>
        <p:spPr>
          <a:xfrm rot="1973">
            <a:off x="5780012" y="1426351"/>
            <a:ext cx="1045200" cy="6021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3000"/>
              <a:buNone/>
              <a:defRPr sz="3000">
                <a:solidFill>
                  <a:schemeClr val="accen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84" name="Google Shape;184;p13"/>
          <p:cNvSpPr txBox="1">
            <a:spLocks noGrp="1"/>
          </p:cNvSpPr>
          <p:nvPr>
            <p:ph type="subTitle" idx="5"/>
          </p:nvPr>
        </p:nvSpPr>
        <p:spPr>
          <a:xfrm>
            <a:off x="4803963" y="2248152"/>
            <a:ext cx="2997300" cy="60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5" name="Google Shape;185;p13"/>
          <p:cNvSpPr txBox="1">
            <a:spLocks noGrp="1"/>
          </p:cNvSpPr>
          <p:nvPr>
            <p:ph type="title" idx="6" hasCustomPrompt="1"/>
          </p:nvPr>
        </p:nvSpPr>
        <p:spPr>
          <a:xfrm rot="1973">
            <a:off x="5780012" y="3178901"/>
            <a:ext cx="1045200" cy="6021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3000"/>
              <a:buNone/>
              <a:defRPr sz="3000">
                <a:solidFill>
                  <a:schemeClr val="accen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86" name="Google Shape;186;p13"/>
          <p:cNvSpPr txBox="1">
            <a:spLocks noGrp="1"/>
          </p:cNvSpPr>
          <p:nvPr>
            <p:ph type="subTitle" idx="7"/>
          </p:nvPr>
        </p:nvSpPr>
        <p:spPr>
          <a:xfrm>
            <a:off x="4803963" y="4000801"/>
            <a:ext cx="2997300" cy="60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7" name="Google Shape;187;p13"/>
          <p:cNvSpPr txBox="1">
            <a:spLocks noGrp="1"/>
          </p:cNvSpPr>
          <p:nvPr>
            <p:ph type="subTitle" idx="8"/>
          </p:nvPr>
        </p:nvSpPr>
        <p:spPr>
          <a:xfrm>
            <a:off x="1342738" y="1855350"/>
            <a:ext cx="2997300" cy="554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Poller One"/>
              <a:buNone/>
              <a:defRPr sz="2000" b="1">
                <a:latin typeface="Arima"/>
                <a:ea typeface="Arima"/>
                <a:cs typeface="Arima"/>
                <a:sym typeface="Arima"/>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88" name="Google Shape;188;p13"/>
          <p:cNvSpPr txBox="1">
            <a:spLocks noGrp="1"/>
          </p:cNvSpPr>
          <p:nvPr>
            <p:ph type="subTitle" idx="9"/>
          </p:nvPr>
        </p:nvSpPr>
        <p:spPr>
          <a:xfrm>
            <a:off x="1342738" y="3608024"/>
            <a:ext cx="2997300" cy="554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Poller One"/>
              <a:buNone/>
              <a:defRPr sz="2000" b="1">
                <a:latin typeface="Arima"/>
                <a:ea typeface="Arima"/>
                <a:cs typeface="Arima"/>
                <a:sym typeface="Arima"/>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89" name="Google Shape;189;p13"/>
          <p:cNvSpPr txBox="1">
            <a:spLocks noGrp="1"/>
          </p:cNvSpPr>
          <p:nvPr>
            <p:ph type="subTitle" idx="13"/>
          </p:nvPr>
        </p:nvSpPr>
        <p:spPr>
          <a:xfrm>
            <a:off x="4803963" y="1855350"/>
            <a:ext cx="2997300" cy="554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Poller One"/>
              <a:buNone/>
              <a:defRPr sz="2000" b="1">
                <a:latin typeface="Arima"/>
                <a:ea typeface="Arima"/>
                <a:cs typeface="Arima"/>
                <a:sym typeface="Arima"/>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90" name="Google Shape;190;p13"/>
          <p:cNvSpPr txBox="1">
            <a:spLocks noGrp="1"/>
          </p:cNvSpPr>
          <p:nvPr>
            <p:ph type="subTitle" idx="14"/>
          </p:nvPr>
        </p:nvSpPr>
        <p:spPr>
          <a:xfrm>
            <a:off x="4803963" y="3608025"/>
            <a:ext cx="2997300" cy="554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Poller One"/>
              <a:buNone/>
              <a:defRPr sz="2000" b="1">
                <a:latin typeface="Arima"/>
                <a:ea typeface="Arima"/>
                <a:cs typeface="Arima"/>
                <a:sym typeface="Arima"/>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91" name="Google Shape;191;p13"/>
          <p:cNvSpPr txBox="1">
            <a:spLocks noGrp="1"/>
          </p:cNvSpPr>
          <p:nvPr>
            <p:ph type="title" idx="15"/>
          </p:nvPr>
        </p:nvSpPr>
        <p:spPr>
          <a:xfrm>
            <a:off x="720000" y="4638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192" name="Google Shape;192;p13"/>
          <p:cNvGrpSpPr/>
          <p:nvPr/>
        </p:nvGrpSpPr>
        <p:grpSpPr>
          <a:xfrm>
            <a:off x="178399" y="-2"/>
            <a:ext cx="8965593" cy="5143493"/>
            <a:chOff x="178399" y="-2"/>
            <a:chExt cx="8965593" cy="5143493"/>
          </a:xfrm>
        </p:grpSpPr>
        <p:sp>
          <p:nvSpPr>
            <p:cNvPr id="193" name="Google Shape;193;p13"/>
            <p:cNvSpPr/>
            <p:nvPr/>
          </p:nvSpPr>
          <p:spPr>
            <a:xfrm>
              <a:off x="233941" y="2028743"/>
              <a:ext cx="186673" cy="386357"/>
            </a:xfrm>
            <a:custGeom>
              <a:avLst/>
              <a:gdLst/>
              <a:ahLst/>
              <a:cxnLst/>
              <a:rect l="l" t="t" r="r" b="b"/>
              <a:pathLst>
                <a:path w="6442" h="13333" extrusionOk="0">
                  <a:moveTo>
                    <a:pt x="3221" y="1"/>
                  </a:moveTo>
                  <a:cubicBezTo>
                    <a:pt x="1442" y="1"/>
                    <a:pt x="0" y="1442"/>
                    <a:pt x="0" y="3221"/>
                  </a:cubicBezTo>
                  <a:lnTo>
                    <a:pt x="0" y="10112"/>
                  </a:lnTo>
                  <a:cubicBezTo>
                    <a:pt x="0" y="11890"/>
                    <a:pt x="1442" y="13332"/>
                    <a:pt x="3221" y="13332"/>
                  </a:cubicBezTo>
                  <a:cubicBezTo>
                    <a:pt x="4999" y="13332"/>
                    <a:pt x="6441" y="11890"/>
                    <a:pt x="6441" y="10112"/>
                  </a:cubicBezTo>
                  <a:lnTo>
                    <a:pt x="6441" y="3221"/>
                  </a:lnTo>
                  <a:cubicBezTo>
                    <a:pt x="6441" y="1442"/>
                    <a:pt x="4999" y="1"/>
                    <a:pt x="32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3"/>
            <p:cNvSpPr/>
            <p:nvPr/>
          </p:nvSpPr>
          <p:spPr>
            <a:xfrm>
              <a:off x="8707169" y="4028732"/>
              <a:ext cx="358973" cy="431823"/>
            </a:xfrm>
            <a:custGeom>
              <a:avLst/>
              <a:gdLst/>
              <a:ahLst/>
              <a:cxnLst/>
              <a:rect l="l" t="t" r="r" b="b"/>
              <a:pathLst>
                <a:path w="12388" h="14902" extrusionOk="0">
                  <a:moveTo>
                    <a:pt x="5035" y="0"/>
                  </a:moveTo>
                  <a:cubicBezTo>
                    <a:pt x="4605" y="0"/>
                    <a:pt x="4255" y="350"/>
                    <a:pt x="4255" y="782"/>
                  </a:cubicBezTo>
                  <a:cubicBezTo>
                    <a:pt x="4255" y="3344"/>
                    <a:pt x="6339" y="5428"/>
                    <a:pt x="8901" y="5428"/>
                  </a:cubicBezTo>
                  <a:lnTo>
                    <a:pt x="10253" y="5428"/>
                  </a:lnTo>
                  <a:cubicBezTo>
                    <a:pt x="10569" y="5428"/>
                    <a:pt x="10827" y="5684"/>
                    <a:pt x="10827" y="6001"/>
                  </a:cubicBezTo>
                  <a:cubicBezTo>
                    <a:pt x="10827" y="6317"/>
                    <a:pt x="10569" y="6574"/>
                    <a:pt x="10253" y="6574"/>
                  </a:cubicBezTo>
                  <a:lnTo>
                    <a:pt x="4164" y="6574"/>
                  </a:lnTo>
                  <a:cubicBezTo>
                    <a:pt x="1869" y="6574"/>
                    <a:pt x="1" y="8441"/>
                    <a:pt x="1" y="10737"/>
                  </a:cubicBezTo>
                  <a:cubicBezTo>
                    <a:pt x="1" y="13033"/>
                    <a:pt x="1869" y="14901"/>
                    <a:pt x="4164" y="14901"/>
                  </a:cubicBezTo>
                  <a:lnTo>
                    <a:pt x="8660" y="14901"/>
                  </a:lnTo>
                  <a:cubicBezTo>
                    <a:pt x="9092" y="14901"/>
                    <a:pt x="9442" y="14551"/>
                    <a:pt x="9443" y="14118"/>
                  </a:cubicBezTo>
                  <a:cubicBezTo>
                    <a:pt x="9443" y="13687"/>
                    <a:pt x="9093" y="13338"/>
                    <a:pt x="8662" y="13338"/>
                  </a:cubicBezTo>
                  <a:lnTo>
                    <a:pt x="4166" y="13338"/>
                  </a:lnTo>
                  <a:cubicBezTo>
                    <a:pt x="2731" y="13338"/>
                    <a:pt x="1564" y="12171"/>
                    <a:pt x="1564" y="10736"/>
                  </a:cubicBezTo>
                  <a:cubicBezTo>
                    <a:pt x="1564" y="9301"/>
                    <a:pt x="2731" y="8134"/>
                    <a:pt x="4166" y="8134"/>
                  </a:cubicBezTo>
                  <a:lnTo>
                    <a:pt x="10255" y="8134"/>
                  </a:lnTo>
                  <a:cubicBezTo>
                    <a:pt x="11431" y="8134"/>
                    <a:pt x="12388" y="7178"/>
                    <a:pt x="12388" y="6001"/>
                  </a:cubicBezTo>
                  <a:cubicBezTo>
                    <a:pt x="12388" y="4824"/>
                    <a:pt x="11432" y="3867"/>
                    <a:pt x="10255" y="3867"/>
                  </a:cubicBezTo>
                  <a:lnTo>
                    <a:pt x="8902" y="3867"/>
                  </a:lnTo>
                  <a:cubicBezTo>
                    <a:pt x="7199" y="3867"/>
                    <a:pt x="5816" y="2482"/>
                    <a:pt x="5816" y="782"/>
                  </a:cubicBezTo>
                  <a:cubicBezTo>
                    <a:pt x="5816" y="350"/>
                    <a:pt x="5467" y="0"/>
                    <a:pt x="50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3"/>
            <p:cNvSpPr/>
            <p:nvPr/>
          </p:nvSpPr>
          <p:spPr>
            <a:xfrm>
              <a:off x="8742306" y="3359432"/>
              <a:ext cx="401686" cy="241035"/>
            </a:xfrm>
            <a:custGeom>
              <a:avLst/>
              <a:gdLst/>
              <a:ahLst/>
              <a:cxnLst/>
              <a:rect l="l" t="t" r="r" b="b"/>
              <a:pathLst>
                <a:path w="13862" h="8318" extrusionOk="0">
                  <a:moveTo>
                    <a:pt x="6931" y="1"/>
                  </a:moveTo>
                  <a:cubicBezTo>
                    <a:pt x="3103" y="1"/>
                    <a:pt x="0" y="3103"/>
                    <a:pt x="0" y="6932"/>
                  </a:cubicBezTo>
                  <a:lnTo>
                    <a:pt x="0" y="8317"/>
                  </a:lnTo>
                  <a:lnTo>
                    <a:pt x="13861" y="8317"/>
                  </a:lnTo>
                  <a:lnTo>
                    <a:pt x="13861" y="6932"/>
                  </a:lnTo>
                  <a:cubicBezTo>
                    <a:pt x="13861" y="3103"/>
                    <a:pt x="10759" y="1"/>
                    <a:pt x="69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3"/>
            <p:cNvSpPr/>
            <p:nvPr/>
          </p:nvSpPr>
          <p:spPr>
            <a:xfrm>
              <a:off x="178399" y="4274658"/>
              <a:ext cx="388414" cy="868832"/>
            </a:xfrm>
            <a:custGeom>
              <a:avLst/>
              <a:gdLst/>
              <a:ahLst/>
              <a:cxnLst/>
              <a:rect l="l" t="t" r="r" b="b"/>
              <a:pathLst>
                <a:path w="13404" h="29983" extrusionOk="0">
                  <a:moveTo>
                    <a:pt x="1" y="1"/>
                  </a:moveTo>
                  <a:lnTo>
                    <a:pt x="1" y="23281"/>
                  </a:lnTo>
                  <a:cubicBezTo>
                    <a:pt x="1" y="26981"/>
                    <a:pt x="3000" y="29982"/>
                    <a:pt x="6701" y="29982"/>
                  </a:cubicBezTo>
                  <a:cubicBezTo>
                    <a:pt x="10403" y="29982"/>
                    <a:pt x="13403" y="26983"/>
                    <a:pt x="13402" y="23281"/>
                  </a:cubicBezTo>
                  <a:lnTo>
                    <a:pt x="134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3"/>
            <p:cNvSpPr/>
            <p:nvPr/>
          </p:nvSpPr>
          <p:spPr>
            <a:xfrm>
              <a:off x="4252347" y="4759916"/>
              <a:ext cx="639331" cy="383575"/>
            </a:xfrm>
            <a:custGeom>
              <a:avLst/>
              <a:gdLst/>
              <a:ahLst/>
              <a:cxnLst/>
              <a:rect l="l" t="t" r="r" b="b"/>
              <a:pathLst>
                <a:path w="22063" h="13237" extrusionOk="0">
                  <a:moveTo>
                    <a:pt x="11031" y="0"/>
                  </a:moveTo>
                  <a:cubicBezTo>
                    <a:pt x="4940" y="0"/>
                    <a:pt x="0" y="4939"/>
                    <a:pt x="0" y="11030"/>
                  </a:cubicBezTo>
                  <a:lnTo>
                    <a:pt x="0" y="13237"/>
                  </a:lnTo>
                  <a:lnTo>
                    <a:pt x="22062" y="13237"/>
                  </a:lnTo>
                  <a:lnTo>
                    <a:pt x="22062" y="11030"/>
                  </a:lnTo>
                  <a:cubicBezTo>
                    <a:pt x="22062" y="4939"/>
                    <a:pt x="17123" y="0"/>
                    <a:pt x="110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3"/>
            <p:cNvSpPr/>
            <p:nvPr/>
          </p:nvSpPr>
          <p:spPr>
            <a:xfrm>
              <a:off x="8707174" y="-2"/>
              <a:ext cx="9765" cy="1011720"/>
            </a:xfrm>
            <a:custGeom>
              <a:avLst/>
              <a:gdLst/>
              <a:ahLst/>
              <a:cxnLst/>
              <a:rect l="l" t="t" r="r" b="b"/>
              <a:pathLst>
                <a:path w="337" h="34914" extrusionOk="0">
                  <a:moveTo>
                    <a:pt x="1" y="0"/>
                  </a:moveTo>
                  <a:lnTo>
                    <a:pt x="1" y="34914"/>
                  </a:lnTo>
                  <a:lnTo>
                    <a:pt x="336" y="34914"/>
                  </a:lnTo>
                  <a:lnTo>
                    <a:pt x="33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3"/>
            <p:cNvSpPr/>
            <p:nvPr/>
          </p:nvSpPr>
          <p:spPr>
            <a:xfrm>
              <a:off x="8148724" y="131498"/>
              <a:ext cx="275286" cy="271693"/>
            </a:xfrm>
            <a:custGeom>
              <a:avLst/>
              <a:gdLst/>
              <a:ahLst/>
              <a:cxnLst/>
              <a:rect l="l" t="t" r="r" b="b"/>
              <a:pathLst>
                <a:path w="9500" h="9376" extrusionOk="0">
                  <a:moveTo>
                    <a:pt x="4931" y="1"/>
                  </a:moveTo>
                  <a:cubicBezTo>
                    <a:pt x="3810" y="1"/>
                    <a:pt x="2899" y="910"/>
                    <a:pt x="2899" y="2032"/>
                  </a:cubicBezTo>
                  <a:cubicBezTo>
                    <a:pt x="2899" y="2494"/>
                    <a:pt x="3056" y="2918"/>
                    <a:pt x="3314" y="3258"/>
                  </a:cubicBezTo>
                  <a:lnTo>
                    <a:pt x="3059" y="3258"/>
                  </a:lnTo>
                  <a:cubicBezTo>
                    <a:pt x="1370" y="3258"/>
                    <a:pt x="1" y="4627"/>
                    <a:pt x="1" y="6316"/>
                  </a:cubicBezTo>
                  <a:cubicBezTo>
                    <a:pt x="1" y="8006"/>
                    <a:pt x="1370" y="9376"/>
                    <a:pt x="3059" y="9376"/>
                  </a:cubicBezTo>
                  <a:lnTo>
                    <a:pt x="6439" y="9376"/>
                  </a:lnTo>
                  <a:cubicBezTo>
                    <a:pt x="8128" y="9376"/>
                    <a:pt x="9499" y="8006"/>
                    <a:pt x="9499" y="6316"/>
                  </a:cubicBezTo>
                  <a:cubicBezTo>
                    <a:pt x="9500" y="5288"/>
                    <a:pt x="8989" y="4379"/>
                    <a:pt x="8210" y="3824"/>
                  </a:cubicBezTo>
                  <a:cubicBezTo>
                    <a:pt x="8850" y="3482"/>
                    <a:pt x="9287" y="2809"/>
                    <a:pt x="9287" y="2032"/>
                  </a:cubicBezTo>
                  <a:cubicBezTo>
                    <a:pt x="9287" y="910"/>
                    <a:pt x="8376" y="1"/>
                    <a:pt x="72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3"/>
            <p:cNvSpPr/>
            <p:nvPr/>
          </p:nvSpPr>
          <p:spPr>
            <a:xfrm>
              <a:off x="420628" y="3077903"/>
              <a:ext cx="146191" cy="427273"/>
            </a:xfrm>
            <a:custGeom>
              <a:avLst/>
              <a:gdLst/>
              <a:ahLst/>
              <a:cxnLst/>
              <a:rect l="l" t="t" r="r" b="b"/>
              <a:pathLst>
                <a:path w="5045" h="14745" extrusionOk="0">
                  <a:moveTo>
                    <a:pt x="2523" y="1"/>
                  </a:moveTo>
                  <a:cubicBezTo>
                    <a:pt x="1130" y="1"/>
                    <a:pt x="1" y="1130"/>
                    <a:pt x="1" y="2523"/>
                  </a:cubicBezTo>
                  <a:cubicBezTo>
                    <a:pt x="1" y="3723"/>
                    <a:pt x="840" y="4724"/>
                    <a:pt x="1962" y="4980"/>
                  </a:cubicBezTo>
                  <a:cubicBezTo>
                    <a:pt x="840" y="5235"/>
                    <a:pt x="1" y="6237"/>
                    <a:pt x="1" y="7438"/>
                  </a:cubicBezTo>
                  <a:cubicBezTo>
                    <a:pt x="1" y="8552"/>
                    <a:pt x="727" y="9497"/>
                    <a:pt x="1729" y="9830"/>
                  </a:cubicBezTo>
                  <a:cubicBezTo>
                    <a:pt x="725" y="10163"/>
                    <a:pt x="1" y="11107"/>
                    <a:pt x="1" y="12222"/>
                  </a:cubicBezTo>
                  <a:cubicBezTo>
                    <a:pt x="1" y="13615"/>
                    <a:pt x="1130" y="14744"/>
                    <a:pt x="2523" y="14744"/>
                  </a:cubicBezTo>
                  <a:cubicBezTo>
                    <a:pt x="3915" y="14744"/>
                    <a:pt x="5044" y="13615"/>
                    <a:pt x="5044" y="12222"/>
                  </a:cubicBezTo>
                  <a:cubicBezTo>
                    <a:pt x="5044" y="11107"/>
                    <a:pt x="4320" y="10162"/>
                    <a:pt x="3316" y="9830"/>
                  </a:cubicBezTo>
                  <a:cubicBezTo>
                    <a:pt x="4320" y="9497"/>
                    <a:pt x="5044" y="8553"/>
                    <a:pt x="5044" y="7438"/>
                  </a:cubicBezTo>
                  <a:cubicBezTo>
                    <a:pt x="5044" y="6237"/>
                    <a:pt x="4206" y="5235"/>
                    <a:pt x="3083" y="4980"/>
                  </a:cubicBezTo>
                  <a:cubicBezTo>
                    <a:pt x="4206" y="4724"/>
                    <a:pt x="5044" y="3723"/>
                    <a:pt x="5044" y="2523"/>
                  </a:cubicBezTo>
                  <a:cubicBezTo>
                    <a:pt x="5044" y="1130"/>
                    <a:pt x="3915" y="1"/>
                    <a:pt x="25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456"/>
        <p:cNvGrpSpPr/>
        <p:nvPr/>
      </p:nvGrpSpPr>
      <p:grpSpPr>
        <a:xfrm>
          <a:off x="0" y="0"/>
          <a:ext cx="0" cy="0"/>
          <a:chOff x="0" y="0"/>
          <a:chExt cx="0" cy="0"/>
        </a:xfrm>
      </p:grpSpPr>
      <p:grpSp>
        <p:nvGrpSpPr>
          <p:cNvPr id="457" name="Google Shape;457;p32"/>
          <p:cNvGrpSpPr/>
          <p:nvPr/>
        </p:nvGrpSpPr>
        <p:grpSpPr>
          <a:xfrm>
            <a:off x="-12" y="5"/>
            <a:ext cx="9144012" cy="5203793"/>
            <a:chOff x="-12" y="5"/>
            <a:chExt cx="9144012" cy="5203793"/>
          </a:xfrm>
        </p:grpSpPr>
        <p:sp>
          <p:nvSpPr>
            <p:cNvPr id="458" name="Google Shape;458;p32"/>
            <p:cNvSpPr/>
            <p:nvPr/>
          </p:nvSpPr>
          <p:spPr>
            <a:xfrm>
              <a:off x="7589141" y="4360718"/>
              <a:ext cx="186673" cy="386357"/>
            </a:xfrm>
            <a:custGeom>
              <a:avLst/>
              <a:gdLst/>
              <a:ahLst/>
              <a:cxnLst/>
              <a:rect l="l" t="t" r="r" b="b"/>
              <a:pathLst>
                <a:path w="6442" h="13333" extrusionOk="0">
                  <a:moveTo>
                    <a:pt x="3221" y="1"/>
                  </a:moveTo>
                  <a:cubicBezTo>
                    <a:pt x="1442" y="1"/>
                    <a:pt x="0" y="1442"/>
                    <a:pt x="0" y="3221"/>
                  </a:cubicBezTo>
                  <a:lnTo>
                    <a:pt x="0" y="10112"/>
                  </a:lnTo>
                  <a:cubicBezTo>
                    <a:pt x="0" y="11890"/>
                    <a:pt x="1442" y="13332"/>
                    <a:pt x="3221" y="13332"/>
                  </a:cubicBezTo>
                  <a:cubicBezTo>
                    <a:pt x="4999" y="13332"/>
                    <a:pt x="6441" y="11890"/>
                    <a:pt x="6441" y="10112"/>
                  </a:cubicBezTo>
                  <a:lnTo>
                    <a:pt x="6441" y="3221"/>
                  </a:lnTo>
                  <a:cubicBezTo>
                    <a:pt x="6441" y="1442"/>
                    <a:pt x="4999" y="1"/>
                    <a:pt x="32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2"/>
            <p:cNvSpPr/>
            <p:nvPr/>
          </p:nvSpPr>
          <p:spPr>
            <a:xfrm>
              <a:off x="1208904" y="75498"/>
              <a:ext cx="280068" cy="280068"/>
            </a:xfrm>
            <a:custGeom>
              <a:avLst/>
              <a:gdLst/>
              <a:ahLst/>
              <a:cxnLst/>
              <a:rect l="l" t="t" r="r" b="b"/>
              <a:pathLst>
                <a:path w="9665" h="9665" extrusionOk="0">
                  <a:moveTo>
                    <a:pt x="4832" y="1"/>
                  </a:moveTo>
                  <a:cubicBezTo>
                    <a:pt x="3550" y="1"/>
                    <a:pt x="2321" y="510"/>
                    <a:pt x="1415" y="1416"/>
                  </a:cubicBezTo>
                  <a:cubicBezTo>
                    <a:pt x="509" y="2323"/>
                    <a:pt x="0" y="3551"/>
                    <a:pt x="0" y="4833"/>
                  </a:cubicBezTo>
                  <a:cubicBezTo>
                    <a:pt x="0" y="6114"/>
                    <a:pt x="509" y="7344"/>
                    <a:pt x="1415" y="8249"/>
                  </a:cubicBezTo>
                  <a:cubicBezTo>
                    <a:pt x="2321" y="9156"/>
                    <a:pt x="3550" y="9665"/>
                    <a:pt x="4832" y="9665"/>
                  </a:cubicBezTo>
                  <a:cubicBezTo>
                    <a:pt x="6114" y="9665"/>
                    <a:pt x="7342" y="9156"/>
                    <a:pt x="8249" y="8249"/>
                  </a:cubicBezTo>
                  <a:cubicBezTo>
                    <a:pt x="9155" y="7344"/>
                    <a:pt x="9664" y="6114"/>
                    <a:pt x="9664" y="4833"/>
                  </a:cubicBezTo>
                  <a:cubicBezTo>
                    <a:pt x="9664" y="3551"/>
                    <a:pt x="9155" y="2323"/>
                    <a:pt x="8249" y="1416"/>
                  </a:cubicBezTo>
                  <a:cubicBezTo>
                    <a:pt x="7342" y="510"/>
                    <a:pt x="6114" y="1"/>
                    <a:pt x="4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2"/>
            <p:cNvSpPr/>
            <p:nvPr/>
          </p:nvSpPr>
          <p:spPr>
            <a:xfrm>
              <a:off x="8250132" y="2542141"/>
              <a:ext cx="347730" cy="370217"/>
            </a:xfrm>
            <a:custGeom>
              <a:avLst/>
              <a:gdLst/>
              <a:ahLst/>
              <a:cxnLst/>
              <a:rect l="l" t="t" r="r" b="b"/>
              <a:pathLst>
                <a:path w="12000" h="12776" extrusionOk="0">
                  <a:moveTo>
                    <a:pt x="781" y="0"/>
                  </a:moveTo>
                  <a:cubicBezTo>
                    <a:pt x="350" y="0"/>
                    <a:pt x="0" y="350"/>
                    <a:pt x="0" y="781"/>
                  </a:cubicBezTo>
                  <a:cubicBezTo>
                    <a:pt x="0" y="1213"/>
                    <a:pt x="350" y="1563"/>
                    <a:pt x="781" y="1563"/>
                  </a:cubicBezTo>
                  <a:lnTo>
                    <a:pt x="7161" y="1563"/>
                  </a:lnTo>
                  <a:cubicBezTo>
                    <a:pt x="8968" y="1563"/>
                    <a:pt x="10440" y="3033"/>
                    <a:pt x="10440" y="4842"/>
                  </a:cubicBezTo>
                  <a:cubicBezTo>
                    <a:pt x="10440" y="6650"/>
                    <a:pt x="8968" y="8121"/>
                    <a:pt x="7161" y="8121"/>
                  </a:cubicBezTo>
                  <a:lnTo>
                    <a:pt x="2329" y="8121"/>
                  </a:lnTo>
                  <a:cubicBezTo>
                    <a:pt x="1045" y="8121"/>
                    <a:pt x="1" y="9165"/>
                    <a:pt x="1" y="10448"/>
                  </a:cubicBezTo>
                  <a:cubicBezTo>
                    <a:pt x="1" y="11730"/>
                    <a:pt x="1045" y="12775"/>
                    <a:pt x="2329" y="12775"/>
                  </a:cubicBezTo>
                  <a:lnTo>
                    <a:pt x="7161" y="12775"/>
                  </a:lnTo>
                  <a:cubicBezTo>
                    <a:pt x="7591" y="12775"/>
                    <a:pt x="7941" y="12425"/>
                    <a:pt x="7941" y="11994"/>
                  </a:cubicBezTo>
                  <a:cubicBezTo>
                    <a:pt x="7941" y="11563"/>
                    <a:pt x="7591" y="11213"/>
                    <a:pt x="7161" y="11213"/>
                  </a:cubicBezTo>
                  <a:lnTo>
                    <a:pt x="2329" y="11213"/>
                  </a:lnTo>
                  <a:cubicBezTo>
                    <a:pt x="1905" y="11213"/>
                    <a:pt x="1561" y="10868"/>
                    <a:pt x="1561" y="10446"/>
                  </a:cubicBezTo>
                  <a:cubicBezTo>
                    <a:pt x="1561" y="10023"/>
                    <a:pt x="1906" y="9680"/>
                    <a:pt x="2329" y="9680"/>
                  </a:cubicBezTo>
                  <a:lnTo>
                    <a:pt x="7161" y="9680"/>
                  </a:lnTo>
                  <a:cubicBezTo>
                    <a:pt x="9830" y="9680"/>
                    <a:pt x="12000" y="7509"/>
                    <a:pt x="12000" y="4840"/>
                  </a:cubicBezTo>
                  <a:cubicBezTo>
                    <a:pt x="12000" y="2172"/>
                    <a:pt x="9830" y="0"/>
                    <a:pt x="71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2"/>
            <p:cNvSpPr/>
            <p:nvPr/>
          </p:nvSpPr>
          <p:spPr>
            <a:xfrm>
              <a:off x="-12" y="1970685"/>
              <a:ext cx="237123" cy="237123"/>
            </a:xfrm>
            <a:custGeom>
              <a:avLst/>
              <a:gdLst/>
              <a:ahLst/>
              <a:cxnLst/>
              <a:rect l="l" t="t" r="r" b="b"/>
              <a:pathLst>
                <a:path w="8183" h="8183" extrusionOk="0">
                  <a:moveTo>
                    <a:pt x="0" y="0"/>
                  </a:moveTo>
                  <a:lnTo>
                    <a:pt x="0" y="8183"/>
                  </a:lnTo>
                  <a:lnTo>
                    <a:pt x="4091" y="8183"/>
                  </a:lnTo>
                  <a:cubicBezTo>
                    <a:pt x="6350" y="8183"/>
                    <a:pt x="8182" y="6351"/>
                    <a:pt x="8182" y="4091"/>
                  </a:cubicBezTo>
                  <a:cubicBezTo>
                    <a:pt x="8182" y="1832"/>
                    <a:pt x="6351" y="0"/>
                    <a:pt x="40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2"/>
            <p:cNvSpPr/>
            <p:nvPr/>
          </p:nvSpPr>
          <p:spPr>
            <a:xfrm>
              <a:off x="7691881" y="298970"/>
              <a:ext cx="401686" cy="241035"/>
            </a:xfrm>
            <a:custGeom>
              <a:avLst/>
              <a:gdLst/>
              <a:ahLst/>
              <a:cxnLst/>
              <a:rect l="l" t="t" r="r" b="b"/>
              <a:pathLst>
                <a:path w="13862" h="8318" extrusionOk="0">
                  <a:moveTo>
                    <a:pt x="6931" y="1"/>
                  </a:moveTo>
                  <a:cubicBezTo>
                    <a:pt x="3103" y="1"/>
                    <a:pt x="0" y="3103"/>
                    <a:pt x="0" y="6932"/>
                  </a:cubicBezTo>
                  <a:lnTo>
                    <a:pt x="0" y="8317"/>
                  </a:lnTo>
                  <a:lnTo>
                    <a:pt x="13861" y="8317"/>
                  </a:lnTo>
                  <a:lnTo>
                    <a:pt x="13861" y="6932"/>
                  </a:lnTo>
                  <a:cubicBezTo>
                    <a:pt x="13861" y="3103"/>
                    <a:pt x="10759" y="1"/>
                    <a:pt x="69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2"/>
            <p:cNvSpPr/>
            <p:nvPr/>
          </p:nvSpPr>
          <p:spPr>
            <a:xfrm>
              <a:off x="6565332" y="341048"/>
              <a:ext cx="172213" cy="156884"/>
            </a:xfrm>
            <a:custGeom>
              <a:avLst/>
              <a:gdLst/>
              <a:ahLst/>
              <a:cxnLst/>
              <a:rect l="l" t="t" r="r" b="b"/>
              <a:pathLst>
                <a:path w="5943" h="5414" extrusionOk="0">
                  <a:moveTo>
                    <a:pt x="2972" y="0"/>
                  </a:moveTo>
                  <a:cubicBezTo>
                    <a:pt x="2279" y="0"/>
                    <a:pt x="1587" y="264"/>
                    <a:pt x="1058" y="793"/>
                  </a:cubicBezTo>
                  <a:cubicBezTo>
                    <a:pt x="1" y="1850"/>
                    <a:pt x="1" y="3563"/>
                    <a:pt x="1058" y="4620"/>
                  </a:cubicBezTo>
                  <a:cubicBezTo>
                    <a:pt x="1587" y="5149"/>
                    <a:pt x="2279" y="5413"/>
                    <a:pt x="2972" y="5413"/>
                  </a:cubicBezTo>
                  <a:cubicBezTo>
                    <a:pt x="3664" y="5413"/>
                    <a:pt x="4357" y="5149"/>
                    <a:pt x="4885" y="4620"/>
                  </a:cubicBezTo>
                  <a:cubicBezTo>
                    <a:pt x="5943" y="3563"/>
                    <a:pt x="5943" y="1850"/>
                    <a:pt x="4885" y="793"/>
                  </a:cubicBezTo>
                  <a:cubicBezTo>
                    <a:pt x="4357" y="264"/>
                    <a:pt x="3664" y="0"/>
                    <a:pt x="29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2"/>
            <p:cNvSpPr/>
            <p:nvPr/>
          </p:nvSpPr>
          <p:spPr>
            <a:xfrm>
              <a:off x="909919" y="5"/>
              <a:ext cx="9765" cy="1142409"/>
            </a:xfrm>
            <a:custGeom>
              <a:avLst/>
              <a:gdLst/>
              <a:ahLst/>
              <a:cxnLst/>
              <a:rect l="l" t="t" r="r" b="b"/>
              <a:pathLst>
                <a:path w="337" h="39424" extrusionOk="0">
                  <a:moveTo>
                    <a:pt x="1" y="1"/>
                  </a:moveTo>
                  <a:lnTo>
                    <a:pt x="1" y="39424"/>
                  </a:lnTo>
                  <a:lnTo>
                    <a:pt x="336" y="39424"/>
                  </a:lnTo>
                  <a:lnTo>
                    <a:pt x="33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2"/>
            <p:cNvSpPr/>
            <p:nvPr/>
          </p:nvSpPr>
          <p:spPr>
            <a:xfrm>
              <a:off x="331574" y="8"/>
              <a:ext cx="388414" cy="868832"/>
            </a:xfrm>
            <a:custGeom>
              <a:avLst/>
              <a:gdLst/>
              <a:ahLst/>
              <a:cxnLst/>
              <a:rect l="l" t="t" r="r" b="b"/>
              <a:pathLst>
                <a:path w="13404" h="29983" extrusionOk="0">
                  <a:moveTo>
                    <a:pt x="1" y="1"/>
                  </a:moveTo>
                  <a:lnTo>
                    <a:pt x="1" y="23281"/>
                  </a:lnTo>
                  <a:cubicBezTo>
                    <a:pt x="1" y="26981"/>
                    <a:pt x="3000" y="29982"/>
                    <a:pt x="6701" y="29982"/>
                  </a:cubicBezTo>
                  <a:cubicBezTo>
                    <a:pt x="10403" y="29982"/>
                    <a:pt x="13403" y="26983"/>
                    <a:pt x="13402" y="23281"/>
                  </a:cubicBezTo>
                  <a:lnTo>
                    <a:pt x="134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2"/>
            <p:cNvSpPr/>
            <p:nvPr/>
          </p:nvSpPr>
          <p:spPr>
            <a:xfrm>
              <a:off x="8265489" y="540005"/>
              <a:ext cx="878511" cy="599139"/>
            </a:xfrm>
            <a:custGeom>
              <a:avLst/>
              <a:gdLst/>
              <a:ahLst/>
              <a:cxnLst/>
              <a:rect l="l" t="t" r="r" b="b"/>
              <a:pathLst>
                <a:path w="30317" h="20676" extrusionOk="0">
                  <a:moveTo>
                    <a:pt x="29981" y="336"/>
                  </a:moveTo>
                  <a:lnTo>
                    <a:pt x="29981" y="20339"/>
                  </a:lnTo>
                  <a:lnTo>
                    <a:pt x="10337" y="20339"/>
                  </a:lnTo>
                  <a:cubicBezTo>
                    <a:pt x="8988" y="20339"/>
                    <a:pt x="7677" y="20073"/>
                    <a:pt x="6445" y="19552"/>
                  </a:cubicBezTo>
                  <a:cubicBezTo>
                    <a:pt x="5253" y="19048"/>
                    <a:pt x="4184" y="18327"/>
                    <a:pt x="3266" y="17408"/>
                  </a:cubicBezTo>
                  <a:cubicBezTo>
                    <a:pt x="2347" y="16489"/>
                    <a:pt x="1626" y="15421"/>
                    <a:pt x="1122" y="14229"/>
                  </a:cubicBezTo>
                  <a:cubicBezTo>
                    <a:pt x="601" y="12998"/>
                    <a:pt x="336" y="11687"/>
                    <a:pt x="336" y="10337"/>
                  </a:cubicBezTo>
                  <a:cubicBezTo>
                    <a:pt x="336" y="8987"/>
                    <a:pt x="601" y="7677"/>
                    <a:pt x="1122" y="6444"/>
                  </a:cubicBezTo>
                  <a:cubicBezTo>
                    <a:pt x="1627" y="5254"/>
                    <a:pt x="2347" y="4184"/>
                    <a:pt x="3266" y="3266"/>
                  </a:cubicBezTo>
                  <a:cubicBezTo>
                    <a:pt x="4184" y="2348"/>
                    <a:pt x="5253" y="1626"/>
                    <a:pt x="6445" y="1122"/>
                  </a:cubicBezTo>
                  <a:cubicBezTo>
                    <a:pt x="7677" y="601"/>
                    <a:pt x="8988" y="336"/>
                    <a:pt x="10337" y="336"/>
                  </a:cubicBezTo>
                  <a:close/>
                  <a:moveTo>
                    <a:pt x="10337" y="1"/>
                  </a:moveTo>
                  <a:cubicBezTo>
                    <a:pt x="8941" y="1"/>
                    <a:pt x="7589" y="273"/>
                    <a:pt x="6313" y="812"/>
                  </a:cubicBezTo>
                  <a:cubicBezTo>
                    <a:pt x="5082" y="1333"/>
                    <a:pt x="3977" y="2077"/>
                    <a:pt x="3027" y="3027"/>
                  </a:cubicBezTo>
                  <a:cubicBezTo>
                    <a:pt x="2078" y="3977"/>
                    <a:pt x="1333" y="5082"/>
                    <a:pt x="812" y="6313"/>
                  </a:cubicBezTo>
                  <a:cubicBezTo>
                    <a:pt x="274" y="7588"/>
                    <a:pt x="1" y="8942"/>
                    <a:pt x="1" y="10337"/>
                  </a:cubicBezTo>
                  <a:cubicBezTo>
                    <a:pt x="1" y="11734"/>
                    <a:pt x="273" y="13086"/>
                    <a:pt x="812" y="14362"/>
                  </a:cubicBezTo>
                  <a:cubicBezTo>
                    <a:pt x="1333" y="15592"/>
                    <a:pt x="2077" y="16697"/>
                    <a:pt x="3027" y="17647"/>
                  </a:cubicBezTo>
                  <a:cubicBezTo>
                    <a:pt x="3977" y="18596"/>
                    <a:pt x="5082" y="19342"/>
                    <a:pt x="6313" y="19862"/>
                  </a:cubicBezTo>
                  <a:cubicBezTo>
                    <a:pt x="7589" y="20400"/>
                    <a:pt x="8942" y="20674"/>
                    <a:pt x="10337" y="20674"/>
                  </a:cubicBezTo>
                  <a:lnTo>
                    <a:pt x="10337" y="20675"/>
                  </a:lnTo>
                  <a:lnTo>
                    <a:pt x="30317" y="20675"/>
                  </a:lnTo>
                  <a:lnTo>
                    <a:pt x="3031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7" name="Google Shape;467;p32"/>
            <p:cNvGrpSpPr/>
            <p:nvPr/>
          </p:nvGrpSpPr>
          <p:grpSpPr>
            <a:xfrm>
              <a:off x="231110" y="3904749"/>
              <a:ext cx="977788" cy="1238759"/>
              <a:chOff x="227223" y="1681074"/>
              <a:chExt cx="977788" cy="1238759"/>
            </a:xfrm>
          </p:grpSpPr>
          <p:sp>
            <p:nvSpPr>
              <p:cNvPr id="468" name="Google Shape;468;p32"/>
              <p:cNvSpPr/>
              <p:nvPr/>
            </p:nvSpPr>
            <p:spPr>
              <a:xfrm>
                <a:off x="283700" y="1737638"/>
                <a:ext cx="864805" cy="1168054"/>
              </a:xfrm>
              <a:custGeom>
                <a:avLst/>
                <a:gdLst/>
                <a:ahLst/>
                <a:cxnLst/>
                <a:rect l="l" t="t" r="r" b="b"/>
                <a:pathLst>
                  <a:path w="29844" h="40309" extrusionOk="0">
                    <a:moveTo>
                      <a:pt x="14922" y="0"/>
                    </a:moveTo>
                    <a:cubicBezTo>
                      <a:pt x="6694" y="0"/>
                      <a:pt x="0" y="6694"/>
                      <a:pt x="0" y="14921"/>
                    </a:cubicBezTo>
                    <a:lnTo>
                      <a:pt x="0" y="40308"/>
                    </a:lnTo>
                    <a:lnTo>
                      <a:pt x="976" y="40308"/>
                    </a:lnTo>
                    <a:lnTo>
                      <a:pt x="976" y="14921"/>
                    </a:lnTo>
                    <a:cubicBezTo>
                      <a:pt x="976" y="7232"/>
                      <a:pt x="7233" y="976"/>
                      <a:pt x="14923" y="976"/>
                    </a:cubicBezTo>
                    <a:cubicBezTo>
                      <a:pt x="22612" y="976"/>
                      <a:pt x="28868" y="7232"/>
                      <a:pt x="28868" y="14921"/>
                    </a:cubicBezTo>
                    <a:lnTo>
                      <a:pt x="28868" y="40308"/>
                    </a:lnTo>
                    <a:lnTo>
                      <a:pt x="29843" y="40308"/>
                    </a:lnTo>
                    <a:lnTo>
                      <a:pt x="29843" y="14921"/>
                    </a:lnTo>
                    <a:cubicBezTo>
                      <a:pt x="29843" y="6694"/>
                      <a:pt x="23149" y="0"/>
                      <a:pt x="149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2"/>
              <p:cNvSpPr/>
              <p:nvPr/>
            </p:nvSpPr>
            <p:spPr>
              <a:xfrm>
                <a:off x="227223" y="1681074"/>
                <a:ext cx="977788" cy="1238759"/>
              </a:xfrm>
              <a:custGeom>
                <a:avLst/>
                <a:gdLst/>
                <a:ahLst/>
                <a:cxnLst/>
                <a:rect l="l" t="t" r="r" b="b"/>
                <a:pathLst>
                  <a:path w="33743" h="42749" extrusionOk="0">
                    <a:moveTo>
                      <a:pt x="16871" y="976"/>
                    </a:moveTo>
                    <a:cubicBezTo>
                      <a:pt x="25637" y="976"/>
                      <a:pt x="32767" y="8108"/>
                      <a:pt x="32767" y="16873"/>
                    </a:cubicBezTo>
                    <a:lnTo>
                      <a:pt x="32767" y="41773"/>
                    </a:lnTo>
                    <a:lnTo>
                      <a:pt x="29841" y="41773"/>
                    </a:lnTo>
                    <a:lnTo>
                      <a:pt x="29841" y="16873"/>
                    </a:lnTo>
                    <a:cubicBezTo>
                      <a:pt x="29841" y="9721"/>
                      <a:pt x="24022" y="3903"/>
                      <a:pt x="16871" y="3903"/>
                    </a:cubicBezTo>
                    <a:cubicBezTo>
                      <a:pt x="9719" y="3903"/>
                      <a:pt x="3901" y="9721"/>
                      <a:pt x="3901" y="16873"/>
                    </a:cubicBezTo>
                    <a:lnTo>
                      <a:pt x="3901" y="41773"/>
                    </a:lnTo>
                    <a:lnTo>
                      <a:pt x="976" y="41773"/>
                    </a:lnTo>
                    <a:lnTo>
                      <a:pt x="976" y="16873"/>
                    </a:lnTo>
                    <a:cubicBezTo>
                      <a:pt x="976" y="8109"/>
                      <a:pt x="8104" y="976"/>
                      <a:pt x="16871" y="976"/>
                    </a:cubicBezTo>
                    <a:close/>
                    <a:moveTo>
                      <a:pt x="16872" y="1"/>
                    </a:moveTo>
                    <a:cubicBezTo>
                      <a:pt x="7567" y="1"/>
                      <a:pt x="0" y="7571"/>
                      <a:pt x="0" y="16873"/>
                    </a:cubicBezTo>
                    <a:lnTo>
                      <a:pt x="0" y="42746"/>
                    </a:lnTo>
                    <a:lnTo>
                      <a:pt x="4877" y="42746"/>
                    </a:lnTo>
                    <a:lnTo>
                      <a:pt x="4877" y="16873"/>
                    </a:lnTo>
                    <a:cubicBezTo>
                      <a:pt x="4877" y="10258"/>
                      <a:pt x="10256" y="4878"/>
                      <a:pt x="16870" y="4878"/>
                    </a:cubicBezTo>
                    <a:cubicBezTo>
                      <a:pt x="23485" y="4878"/>
                      <a:pt x="28865" y="10258"/>
                      <a:pt x="28865" y="16873"/>
                    </a:cubicBezTo>
                    <a:lnTo>
                      <a:pt x="28865" y="42748"/>
                    </a:lnTo>
                    <a:lnTo>
                      <a:pt x="33743" y="42748"/>
                    </a:lnTo>
                    <a:lnTo>
                      <a:pt x="33743" y="16873"/>
                    </a:lnTo>
                    <a:cubicBezTo>
                      <a:pt x="33743" y="7571"/>
                      <a:pt x="26176" y="1"/>
                      <a:pt x="168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0" name="Google Shape;470;p32"/>
            <p:cNvSpPr/>
            <p:nvPr/>
          </p:nvSpPr>
          <p:spPr>
            <a:xfrm>
              <a:off x="8419124" y="4145710"/>
              <a:ext cx="9765" cy="1011720"/>
            </a:xfrm>
            <a:custGeom>
              <a:avLst/>
              <a:gdLst/>
              <a:ahLst/>
              <a:cxnLst/>
              <a:rect l="l" t="t" r="r" b="b"/>
              <a:pathLst>
                <a:path w="337" h="34914" extrusionOk="0">
                  <a:moveTo>
                    <a:pt x="1" y="0"/>
                  </a:moveTo>
                  <a:lnTo>
                    <a:pt x="1" y="34914"/>
                  </a:lnTo>
                  <a:lnTo>
                    <a:pt x="336" y="34914"/>
                  </a:lnTo>
                  <a:lnTo>
                    <a:pt x="33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2"/>
            <p:cNvSpPr/>
            <p:nvPr/>
          </p:nvSpPr>
          <p:spPr>
            <a:xfrm>
              <a:off x="4567162" y="4666294"/>
              <a:ext cx="9331" cy="537504"/>
            </a:xfrm>
            <a:custGeom>
              <a:avLst/>
              <a:gdLst/>
              <a:ahLst/>
              <a:cxnLst/>
              <a:rect l="l" t="t" r="r" b="b"/>
              <a:pathLst>
                <a:path w="322" h="18549" extrusionOk="0">
                  <a:moveTo>
                    <a:pt x="1" y="1"/>
                  </a:moveTo>
                  <a:lnTo>
                    <a:pt x="1" y="18548"/>
                  </a:lnTo>
                  <a:lnTo>
                    <a:pt x="322" y="18548"/>
                  </a:lnTo>
                  <a:lnTo>
                    <a:pt x="3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472"/>
        <p:cNvGrpSpPr/>
        <p:nvPr/>
      </p:nvGrpSpPr>
      <p:grpSpPr>
        <a:xfrm>
          <a:off x="0" y="0"/>
          <a:ext cx="0" cy="0"/>
          <a:chOff x="0" y="0"/>
          <a:chExt cx="0" cy="0"/>
        </a:xfrm>
      </p:grpSpPr>
      <p:grpSp>
        <p:nvGrpSpPr>
          <p:cNvPr id="473" name="Google Shape;473;p33"/>
          <p:cNvGrpSpPr/>
          <p:nvPr/>
        </p:nvGrpSpPr>
        <p:grpSpPr>
          <a:xfrm>
            <a:off x="294215" y="8"/>
            <a:ext cx="8849795" cy="5143500"/>
            <a:chOff x="294215" y="8"/>
            <a:chExt cx="8849795" cy="5143500"/>
          </a:xfrm>
        </p:grpSpPr>
        <p:sp>
          <p:nvSpPr>
            <p:cNvPr id="474" name="Google Shape;474;p33"/>
            <p:cNvSpPr/>
            <p:nvPr/>
          </p:nvSpPr>
          <p:spPr>
            <a:xfrm>
              <a:off x="8542695" y="3101316"/>
              <a:ext cx="347730" cy="370217"/>
            </a:xfrm>
            <a:custGeom>
              <a:avLst/>
              <a:gdLst/>
              <a:ahLst/>
              <a:cxnLst/>
              <a:rect l="l" t="t" r="r" b="b"/>
              <a:pathLst>
                <a:path w="12000" h="12776" extrusionOk="0">
                  <a:moveTo>
                    <a:pt x="781" y="0"/>
                  </a:moveTo>
                  <a:cubicBezTo>
                    <a:pt x="350" y="0"/>
                    <a:pt x="0" y="350"/>
                    <a:pt x="0" y="781"/>
                  </a:cubicBezTo>
                  <a:cubicBezTo>
                    <a:pt x="0" y="1213"/>
                    <a:pt x="350" y="1563"/>
                    <a:pt x="781" y="1563"/>
                  </a:cubicBezTo>
                  <a:lnTo>
                    <a:pt x="7161" y="1563"/>
                  </a:lnTo>
                  <a:cubicBezTo>
                    <a:pt x="8968" y="1563"/>
                    <a:pt x="10440" y="3033"/>
                    <a:pt x="10440" y="4842"/>
                  </a:cubicBezTo>
                  <a:cubicBezTo>
                    <a:pt x="10440" y="6650"/>
                    <a:pt x="8968" y="8121"/>
                    <a:pt x="7161" y="8121"/>
                  </a:cubicBezTo>
                  <a:lnTo>
                    <a:pt x="2329" y="8121"/>
                  </a:lnTo>
                  <a:cubicBezTo>
                    <a:pt x="1045" y="8121"/>
                    <a:pt x="1" y="9165"/>
                    <a:pt x="1" y="10448"/>
                  </a:cubicBezTo>
                  <a:cubicBezTo>
                    <a:pt x="1" y="11730"/>
                    <a:pt x="1045" y="12775"/>
                    <a:pt x="2329" y="12775"/>
                  </a:cubicBezTo>
                  <a:lnTo>
                    <a:pt x="7161" y="12775"/>
                  </a:lnTo>
                  <a:cubicBezTo>
                    <a:pt x="7591" y="12775"/>
                    <a:pt x="7941" y="12425"/>
                    <a:pt x="7941" y="11994"/>
                  </a:cubicBezTo>
                  <a:cubicBezTo>
                    <a:pt x="7941" y="11563"/>
                    <a:pt x="7591" y="11213"/>
                    <a:pt x="7161" y="11213"/>
                  </a:cubicBezTo>
                  <a:lnTo>
                    <a:pt x="2329" y="11213"/>
                  </a:lnTo>
                  <a:cubicBezTo>
                    <a:pt x="1905" y="11213"/>
                    <a:pt x="1561" y="10868"/>
                    <a:pt x="1561" y="10446"/>
                  </a:cubicBezTo>
                  <a:cubicBezTo>
                    <a:pt x="1561" y="10023"/>
                    <a:pt x="1906" y="9680"/>
                    <a:pt x="2329" y="9680"/>
                  </a:cubicBezTo>
                  <a:lnTo>
                    <a:pt x="7161" y="9680"/>
                  </a:lnTo>
                  <a:cubicBezTo>
                    <a:pt x="9830" y="9680"/>
                    <a:pt x="12000" y="7509"/>
                    <a:pt x="12000" y="4840"/>
                  </a:cubicBezTo>
                  <a:cubicBezTo>
                    <a:pt x="12000" y="2172"/>
                    <a:pt x="9830" y="0"/>
                    <a:pt x="71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3"/>
            <p:cNvSpPr/>
            <p:nvPr/>
          </p:nvSpPr>
          <p:spPr>
            <a:xfrm>
              <a:off x="5476399" y="8"/>
              <a:ext cx="388414" cy="868832"/>
            </a:xfrm>
            <a:custGeom>
              <a:avLst/>
              <a:gdLst/>
              <a:ahLst/>
              <a:cxnLst/>
              <a:rect l="l" t="t" r="r" b="b"/>
              <a:pathLst>
                <a:path w="13404" h="29983" extrusionOk="0">
                  <a:moveTo>
                    <a:pt x="1" y="1"/>
                  </a:moveTo>
                  <a:lnTo>
                    <a:pt x="1" y="23281"/>
                  </a:lnTo>
                  <a:cubicBezTo>
                    <a:pt x="1" y="26981"/>
                    <a:pt x="3000" y="29982"/>
                    <a:pt x="6701" y="29982"/>
                  </a:cubicBezTo>
                  <a:cubicBezTo>
                    <a:pt x="10403" y="29982"/>
                    <a:pt x="13403" y="26983"/>
                    <a:pt x="13402" y="23281"/>
                  </a:cubicBezTo>
                  <a:lnTo>
                    <a:pt x="134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6" name="Google Shape;476;p33"/>
            <p:cNvGrpSpPr/>
            <p:nvPr/>
          </p:nvGrpSpPr>
          <p:grpSpPr>
            <a:xfrm>
              <a:off x="8166223" y="3904749"/>
              <a:ext cx="977788" cy="1238759"/>
              <a:chOff x="227223" y="1681074"/>
              <a:chExt cx="977788" cy="1238759"/>
            </a:xfrm>
          </p:grpSpPr>
          <p:sp>
            <p:nvSpPr>
              <p:cNvPr id="477" name="Google Shape;477;p33"/>
              <p:cNvSpPr/>
              <p:nvPr/>
            </p:nvSpPr>
            <p:spPr>
              <a:xfrm>
                <a:off x="283700" y="1737638"/>
                <a:ext cx="864805" cy="1168054"/>
              </a:xfrm>
              <a:custGeom>
                <a:avLst/>
                <a:gdLst/>
                <a:ahLst/>
                <a:cxnLst/>
                <a:rect l="l" t="t" r="r" b="b"/>
                <a:pathLst>
                  <a:path w="29844" h="40309" extrusionOk="0">
                    <a:moveTo>
                      <a:pt x="14922" y="0"/>
                    </a:moveTo>
                    <a:cubicBezTo>
                      <a:pt x="6694" y="0"/>
                      <a:pt x="0" y="6694"/>
                      <a:pt x="0" y="14921"/>
                    </a:cubicBezTo>
                    <a:lnTo>
                      <a:pt x="0" y="40308"/>
                    </a:lnTo>
                    <a:lnTo>
                      <a:pt x="976" y="40308"/>
                    </a:lnTo>
                    <a:lnTo>
                      <a:pt x="976" y="14921"/>
                    </a:lnTo>
                    <a:cubicBezTo>
                      <a:pt x="976" y="7232"/>
                      <a:pt x="7233" y="976"/>
                      <a:pt x="14923" y="976"/>
                    </a:cubicBezTo>
                    <a:cubicBezTo>
                      <a:pt x="22612" y="976"/>
                      <a:pt x="28868" y="7232"/>
                      <a:pt x="28868" y="14921"/>
                    </a:cubicBezTo>
                    <a:lnTo>
                      <a:pt x="28868" y="40308"/>
                    </a:lnTo>
                    <a:lnTo>
                      <a:pt x="29843" y="40308"/>
                    </a:lnTo>
                    <a:lnTo>
                      <a:pt x="29843" y="14921"/>
                    </a:lnTo>
                    <a:cubicBezTo>
                      <a:pt x="29843" y="6694"/>
                      <a:pt x="23149" y="0"/>
                      <a:pt x="149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3"/>
              <p:cNvSpPr/>
              <p:nvPr/>
            </p:nvSpPr>
            <p:spPr>
              <a:xfrm>
                <a:off x="227223" y="1681074"/>
                <a:ext cx="977788" cy="1238759"/>
              </a:xfrm>
              <a:custGeom>
                <a:avLst/>
                <a:gdLst/>
                <a:ahLst/>
                <a:cxnLst/>
                <a:rect l="l" t="t" r="r" b="b"/>
                <a:pathLst>
                  <a:path w="33743" h="42749" extrusionOk="0">
                    <a:moveTo>
                      <a:pt x="16871" y="976"/>
                    </a:moveTo>
                    <a:cubicBezTo>
                      <a:pt x="25637" y="976"/>
                      <a:pt x="32767" y="8108"/>
                      <a:pt x="32767" y="16873"/>
                    </a:cubicBezTo>
                    <a:lnTo>
                      <a:pt x="32767" y="41773"/>
                    </a:lnTo>
                    <a:lnTo>
                      <a:pt x="29841" y="41773"/>
                    </a:lnTo>
                    <a:lnTo>
                      <a:pt x="29841" y="16873"/>
                    </a:lnTo>
                    <a:cubicBezTo>
                      <a:pt x="29841" y="9721"/>
                      <a:pt x="24022" y="3903"/>
                      <a:pt x="16871" y="3903"/>
                    </a:cubicBezTo>
                    <a:cubicBezTo>
                      <a:pt x="9719" y="3903"/>
                      <a:pt x="3901" y="9721"/>
                      <a:pt x="3901" y="16873"/>
                    </a:cubicBezTo>
                    <a:lnTo>
                      <a:pt x="3901" y="41773"/>
                    </a:lnTo>
                    <a:lnTo>
                      <a:pt x="976" y="41773"/>
                    </a:lnTo>
                    <a:lnTo>
                      <a:pt x="976" y="16873"/>
                    </a:lnTo>
                    <a:cubicBezTo>
                      <a:pt x="976" y="8109"/>
                      <a:pt x="8104" y="976"/>
                      <a:pt x="16871" y="976"/>
                    </a:cubicBezTo>
                    <a:close/>
                    <a:moveTo>
                      <a:pt x="16872" y="1"/>
                    </a:moveTo>
                    <a:cubicBezTo>
                      <a:pt x="7567" y="1"/>
                      <a:pt x="0" y="7571"/>
                      <a:pt x="0" y="16873"/>
                    </a:cubicBezTo>
                    <a:lnTo>
                      <a:pt x="0" y="42746"/>
                    </a:lnTo>
                    <a:lnTo>
                      <a:pt x="4877" y="42746"/>
                    </a:lnTo>
                    <a:lnTo>
                      <a:pt x="4877" y="16873"/>
                    </a:lnTo>
                    <a:cubicBezTo>
                      <a:pt x="4877" y="10258"/>
                      <a:pt x="10256" y="4878"/>
                      <a:pt x="16870" y="4878"/>
                    </a:cubicBezTo>
                    <a:cubicBezTo>
                      <a:pt x="23485" y="4878"/>
                      <a:pt x="28865" y="10258"/>
                      <a:pt x="28865" y="16873"/>
                    </a:cubicBezTo>
                    <a:lnTo>
                      <a:pt x="28865" y="42748"/>
                    </a:lnTo>
                    <a:lnTo>
                      <a:pt x="33743" y="42748"/>
                    </a:lnTo>
                    <a:lnTo>
                      <a:pt x="33743" y="16873"/>
                    </a:lnTo>
                    <a:cubicBezTo>
                      <a:pt x="33743" y="7571"/>
                      <a:pt x="26176" y="1"/>
                      <a:pt x="168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9" name="Google Shape;479;p33"/>
            <p:cNvSpPr/>
            <p:nvPr/>
          </p:nvSpPr>
          <p:spPr>
            <a:xfrm>
              <a:off x="6866672" y="4759916"/>
              <a:ext cx="639331" cy="383575"/>
            </a:xfrm>
            <a:custGeom>
              <a:avLst/>
              <a:gdLst/>
              <a:ahLst/>
              <a:cxnLst/>
              <a:rect l="l" t="t" r="r" b="b"/>
              <a:pathLst>
                <a:path w="22063" h="13237" extrusionOk="0">
                  <a:moveTo>
                    <a:pt x="11031" y="0"/>
                  </a:moveTo>
                  <a:cubicBezTo>
                    <a:pt x="4940" y="0"/>
                    <a:pt x="0" y="4939"/>
                    <a:pt x="0" y="11030"/>
                  </a:cubicBezTo>
                  <a:lnTo>
                    <a:pt x="0" y="13237"/>
                  </a:lnTo>
                  <a:lnTo>
                    <a:pt x="22062" y="13237"/>
                  </a:lnTo>
                  <a:lnTo>
                    <a:pt x="22062" y="11030"/>
                  </a:lnTo>
                  <a:cubicBezTo>
                    <a:pt x="22062" y="4939"/>
                    <a:pt x="17123" y="0"/>
                    <a:pt x="110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3"/>
            <p:cNvSpPr/>
            <p:nvPr/>
          </p:nvSpPr>
          <p:spPr>
            <a:xfrm>
              <a:off x="362436" y="10"/>
              <a:ext cx="9765" cy="1011720"/>
            </a:xfrm>
            <a:custGeom>
              <a:avLst/>
              <a:gdLst/>
              <a:ahLst/>
              <a:cxnLst/>
              <a:rect l="l" t="t" r="r" b="b"/>
              <a:pathLst>
                <a:path w="337" h="34914" extrusionOk="0">
                  <a:moveTo>
                    <a:pt x="1" y="0"/>
                  </a:moveTo>
                  <a:lnTo>
                    <a:pt x="1" y="34914"/>
                  </a:lnTo>
                  <a:lnTo>
                    <a:pt x="336" y="34914"/>
                  </a:lnTo>
                  <a:lnTo>
                    <a:pt x="33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3"/>
            <p:cNvSpPr/>
            <p:nvPr/>
          </p:nvSpPr>
          <p:spPr>
            <a:xfrm>
              <a:off x="294215" y="2408778"/>
              <a:ext cx="146191" cy="427273"/>
            </a:xfrm>
            <a:custGeom>
              <a:avLst/>
              <a:gdLst/>
              <a:ahLst/>
              <a:cxnLst/>
              <a:rect l="l" t="t" r="r" b="b"/>
              <a:pathLst>
                <a:path w="5045" h="14745" extrusionOk="0">
                  <a:moveTo>
                    <a:pt x="2523" y="1"/>
                  </a:moveTo>
                  <a:cubicBezTo>
                    <a:pt x="1130" y="1"/>
                    <a:pt x="1" y="1130"/>
                    <a:pt x="1" y="2523"/>
                  </a:cubicBezTo>
                  <a:cubicBezTo>
                    <a:pt x="1" y="3723"/>
                    <a:pt x="840" y="4724"/>
                    <a:pt x="1962" y="4980"/>
                  </a:cubicBezTo>
                  <a:cubicBezTo>
                    <a:pt x="840" y="5235"/>
                    <a:pt x="1" y="6237"/>
                    <a:pt x="1" y="7438"/>
                  </a:cubicBezTo>
                  <a:cubicBezTo>
                    <a:pt x="1" y="8552"/>
                    <a:pt x="727" y="9497"/>
                    <a:pt x="1729" y="9830"/>
                  </a:cubicBezTo>
                  <a:cubicBezTo>
                    <a:pt x="725" y="10163"/>
                    <a:pt x="1" y="11107"/>
                    <a:pt x="1" y="12222"/>
                  </a:cubicBezTo>
                  <a:cubicBezTo>
                    <a:pt x="1" y="13615"/>
                    <a:pt x="1130" y="14744"/>
                    <a:pt x="2523" y="14744"/>
                  </a:cubicBezTo>
                  <a:cubicBezTo>
                    <a:pt x="3915" y="14744"/>
                    <a:pt x="5044" y="13615"/>
                    <a:pt x="5044" y="12222"/>
                  </a:cubicBezTo>
                  <a:cubicBezTo>
                    <a:pt x="5044" y="11107"/>
                    <a:pt x="4320" y="10162"/>
                    <a:pt x="3316" y="9830"/>
                  </a:cubicBezTo>
                  <a:cubicBezTo>
                    <a:pt x="4320" y="9497"/>
                    <a:pt x="5044" y="8553"/>
                    <a:pt x="5044" y="7438"/>
                  </a:cubicBezTo>
                  <a:cubicBezTo>
                    <a:pt x="5044" y="6237"/>
                    <a:pt x="4206" y="5235"/>
                    <a:pt x="3083" y="4980"/>
                  </a:cubicBezTo>
                  <a:cubicBezTo>
                    <a:pt x="4206" y="4724"/>
                    <a:pt x="5044" y="3723"/>
                    <a:pt x="5044" y="2523"/>
                  </a:cubicBezTo>
                  <a:cubicBezTo>
                    <a:pt x="5044" y="1130"/>
                    <a:pt x="3915" y="1"/>
                    <a:pt x="25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3"/>
            <p:cNvSpPr/>
            <p:nvPr/>
          </p:nvSpPr>
          <p:spPr>
            <a:xfrm>
              <a:off x="362649" y="4603494"/>
              <a:ext cx="9331" cy="537504"/>
            </a:xfrm>
            <a:custGeom>
              <a:avLst/>
              <a:gdLst/>
              <a:ahLst/>
              <a:cxnLst/>
              <a:rect l="l" t="t" r="r" b="b"/>
              <a:pathLst>
                <a:path w="322" h="18549" extrusionOk="0">
                  <a:moveTo>
                    <a:pt x="1" y="1"/>
                  </a:moveTo>
                  <a:lnTo>
                    <a:pt x="1" y="18548"/>
                  </a:lnTo>
                  <a:lnTo>
                    <a:pt x="322" y="18548"/>
                  </a:lnTo>
                  <a:lnTo>
                    <a:pt x="3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D34163-2A50-417E-8C24-10BF9A3F91D1}" type="datetime1">
              <a:rPr lang="en-US" smtClean="0"/>
              <a:t>1/24/2026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30799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DB604-6012-AD37-4674-2A38C99957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3C792E-9C8C-4548-C296-7F463A0BA9B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99CA63-AA73-F643-B425-E3C3D68AEBBA}"/>
              </a:ext>
            </a:extLst>
          </p:cNvPr>
          <p:cNvSpPr>
            <a:spLocks noGrp="1"/>
          </p:cNvSpPr>
          <p:nvPr>
            <p:ph type="dt" sz="half" idx="10"/>
          </p:nvPr>
        </p:nvSpPr>
        <p:spPr/>
        <p:txBody>
          <a:bodyPr/>
          <a:lstStyle/>
          <a:p>
            <a:fld id="{D509B9A0-9908-46DE-9C99-71A04616613A}" type="datetimeFigureOut">
              <a:rPr lang="en-US" smtClean="0"/>
              <a:t>1/24/2026</a:t>
            </a:fld>
            <a:endParaRPr lang="en-US"/>
          </a:p>
        </p:txBody>
      </p:sp>
      <p:sp>
        <p:nvSpPr>
          <p:cNvPr id="5" name="Footer Placeholder 4">
            <a:extLst>
              <a:ext uri="{FF2B5EF4-FFF2-40B4-BE49-F238E27FC236}">
                <a16:creationId xmlns:a16="http://schemas.microsoft.com/office/drawing/2014/main" id="{E6D183B6-E315-A319-B331-6D2B7F8CB5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4BB852-2BF7-6AD7-1826-57CB70CBFAB9}"/>
              </a:ext>
            </a:extLst>
          </p:cNvPr>
          <p:cNvSpPr>
            <a:spLocks noGrp="1"/>
          </p:cNvSpPr>
          <p:nvPr>
            <p:ph type="sldNum" sz="quarter" idx="12"/>
          </p:nvPr>
        </p:nvSpPr>
        <p:spPr/>
        <p:txBody>
          <a:bodyPr/>
          <a:lstStyle/>
          <a:p>
            <a:fld id="{898ECE91-F6F0-429B-A7EE-D5BCE914B80A}" type="slidenum">
              <a:rPr lang="en-US" smtClean="0"/>
              <a:t>‹#›</a:t>
            </a:fld>
            <a:endParaRPr lang="en-US"/>
          </a:p>
        </p:txBody>
      </p:sp>
    </p:spTree>
    <p:extLst>
      <p:ext uri="{BB962C8B-B14F-4D97-AF65-F5344CB8AC3E}">
        <p14:creationId xmlns:p14="http://schemas.microsoft.com/office/powerpoint/2010/main" val="2250737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63800"/>
            <a:ext cx="7704000" cy="634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Arima"/>
              <a:buNone/>
              <a:defRPr sz="3000" b="1">
                <a:solidFill>
                  <a:schemeClr val="dk1"/>
                </a:solidFill>
                <a:latin typeface="Arima"/>
                <a:ea typeface="Arima"/>
                <a:cs typeface="Arima"/>
                <a:sym typeface="Arima"/>
              </a:defRPr>
            </a:lvl1pPr>
            <a:lvl2pPr lvl="1" rtl="0">
              <a:spcBef>
                <a:spcPts val="0"/>
              </a:spcBef>
              <a:spcAft>
                <a:spcPts val="0"/>
              </a:spcAft>
              <a:buClr>
                <a:schemeClr val="dk1"/>
              </a:buClr>
              <a:buSzPts val="3000"/>
              <a:buFont typeface="Arima"/>
              <a:buNone/>
              <a:defRPr sz="3000" b="1">
                <a:solidFill>
                  <a:schemeClr val="dk1"/>
                </a:solidFill>
                <a:latin typeface="Arima"/>
                <a:ea typeface="Arima"/>
                <a:cs typeface="Arima"/>
                <a:sym typeface="Arima"/>
              </a:defRPr>
            </a:lvl2pPr>
            <a:lvl3pPr lvl="2" rtl="0">
              <a:spcBef>
                <a:spcPts val="0"/>
              </a:spcBef>
              <a:spcAft>
                <a:spcPts val="0"/>
              </a:spcAft>
              <a:buClr>
                <a:schemeClr val="dk1"/>
              </a:buClr>
              <a:buSzPts val="3000"/>
              <a:buFont typeface="Arima"/>
              <a:buNone/>
              <a:defRPr sz="3000" b="1">
                <a:solidFill>
                  <a:schemeClr val="dk1"/>
                </a:solidFill>
                <a:latin typeface="Arima"/>
                <a:ea typeface="Arima"/>
                <a:cs typeface="Arima"/>
                <a:sym typeface="Arima"/>
              </a:defRPr>
            </a:lvl3pPr>
            <a:lvl4pPr lvl="3" rtl="0">
              <a:spcBef>
                <a:spcPts val="0"/>
              </a:spcBef>
              <a:spcAft>
                <a:spcPts val="0"/>
              </a:spcAft>
              <a:buClr>
                <a:schemeClr val="dk1"/>
              </a:buClr>
              <a:buSzPts val="3000"/>
              <a:buFont typeface="Arima"/>
              <a:buNone/>
              <a:defRPr sz="3000" b="1">
                <a:solidFill>
                  <a:schemeClr val="dk1"/>
                </a:solidFill>
                <a:latin typeface="Arima"/>
                <a:ea typeface="Arima"/>
                <a:cs typeface="Arima"/>
                <a:sym typeface="Arima"/>
              </a:defRPr>
            </a:lvl4pPr>
            <a:lvl5pPr lvl="4" rtl="0">
              <a:spcBef>
                <a:spcPts val="0"/>
              </a:spcBef>
              <a:spcAft>
                <a:spcPts val="0"/>
              </a:spcAft>
              <a:buClr>
                <a:schemeClr val="dk1"/>
              </a:buClr>
              <a:buSzPts val="3000"/>
              <a:buFont typeface="Arima"/>
              <a:buNone/>
              <a:defRPr sz="3000" b="1">
                <a:solidFill>
                  <a:schemeClr val="dk1"/>
                </a:solidFill>
                <a:latin typeface="Arima"/>
                <a:ea typeface="Arima"/>
                <a:cs typeface="Arima"/>
                <a:sym typeface="Arima"/>
              </a:defRPr>
            </a:lvl5pPr>
            <a:lvl6pPr lvl="5" rtl="0">
              <a:spcBef>
                <a:spcPts val="0"/>
              </a:spcBef>
              <a:spcAft>
                <a:spcPts val="0"/>
              </a:spcAft>
              <a:buClr>
                <a:schemeClr val="dk1"/>
              </a:buClr>
              <a:buSzPts val="3000"/>
              <a:buFont typeface="Arima"/>
              <a:buNone/>
              <a:defRPr sz="3000" b="1">
                <a:solidFill>
                  <a:schemeClr val="dk1"/>
                </a:solidFill>
                <a:latin typeface="Arima"/>
                <a:ea typeface="Arima"/>
                <a:cs typeface="Arima"/>
                <a:sym typeface="Arima"/>
              </a:defRPr>
            </a:lvl6pPr>
            <a:lvl7pPr lvl="6" rtl="0">
              <a:spcBef>
                <a:spcPts val="0"/>
              </a:spcBef>
              <a:spcAft>
                <a:spcPts val="0"/>
              </a:spcAft>
              <a:buClr>
                <a:schemeClr val="dk1"/>
              </a:buClr>
              <a:buSzPts val="3000"/>
              <a:buFont typeface="Arima"/>
              <a:buNone/>
              <a:defRPr sz="3000" b="1">
                <a:solidFill>
                  <a:schemeClr val="dk1"/>
                </a:solidFill>
                <a:latin typeface="Arima"/>
                <a:ea typeface="Arima"/>
                <a:cs typeface="Arima"/>
                <a:sym typeface="Arima"/>
              </a:defRPr>
            </a:lvl7pPr>
            <a:lvl8pPr lvl="7" rtl="0">
              <a:spcBef>
                <a:spcPts val="0"/>
              </a:spcBef>
              <a:spcAft>
                <a:spcPts val="0"/>
              </a:spcAft>
              <a:buClr>
                <a:schemeClr val="dk1"/>
              </a:buClr>
              <a:buSzPts val="3000"/>
              <a:buFont typeface="Arima"/>
              <a:buNone/>
              <a:defRPr sz="3000" b="1">
                <a:solidFill>
                  <a:schemeClr val="dk1"/>
                </a:solidFill>
                <a:latin typeface="Arima"/>
                <a:ea typeface="Arima"/>
                <a:cs typeface="Arima"/>
                <a:sym typeface="Arima"/>
              </a:defRPr>
            </a:lvl8pPr>
            <a:lvl9pPr lvl="8" rtl="0">
              <a:spcBef>
                <a:spcPts val="0"/>
              </a:spcBef>
              <a:spcAft>
                <a:spcPts val="0"/>
              </a:spcAft>
              <a:buClr>
                <a:schemeClr val="dk1"/>
              </a:buClr>
              <a:buSzPts val="3000"/>
              <a:buFont typeface="Arima"/>
              <a:buNone/>
              <a:defRPr sz="3000" b="1">
                <a:solidFill>
                  <a:schemeClr val="dk1"/>
                </a:solidFill>
                <a:latin typeface="Arima"/>
                <a:ea typeface="Arima"/>
                <a:cs typeface="Arima"/>
                <a:sym typeface="Arima"/>
              </a:defRPr>
            </a:lvl9pPr>
          </a:lstStyle>
          <a:p>
            <a:endParaRPr/>
          </a:p>
        </p:txBody>
      </p:sp>
      <p:sp>
        <p:nvSpPr>
          <p:cNvPr id="7" name="Google Shape;7;p1"/>
          <p:cNvSpPr txBox="1">
            <a:spLocks noGrp="1"/>
          </p:cNvSpPr>
          <p:nvPr>
            <p:ph type="body" idx="1"/>
          </p:nvPr>
        </p:nvSpPr>
        <p:spPr>
          <a:xfrm>
            <a:off x="720000" y="1174500"/>
            <a:ext cx="7704000" cy="34290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1pPr>
            <a:lvl2pPr marL="914400" lvl="1" indent="-31750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2pPr>
            <a:lvl3pPr marL="1371600" lvl="2" indent="-31750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3pPr>
            <a:lvl4pPr marL="1828800" lvl="3" indent="-31750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4pPr>
            <a:lvl5pPr marL="2286000" lvl="4" indent="-31750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5pPr>
            <a:lvl6pPr marL="2743200" lvl="5" indent="-31750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6pPr>
            <a:lvl7pPr marL="3200400" lvl="6" indent="-31750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7pPr>
            <a:lvl8pPr marL="3657600" lvl="7" indent="-31750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8pPr>
            <a:lvl9pPr marL="4114800" lvl="8" indent="-31750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4" r:id="rId2"/>
    <p:sldLayoutId id="2147483659" r:id="rId3"/>
    <p:sldLayoutId id="2147483678" r:id="rId4"/>
    <p:sldLayoutId id="2147483679" r:id="rId5"/>
    <p:sldLayoutId id="2147483683" r:id="rId6"/>
    <p:sldLayoutId id="2147483684"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yara.arjuman@tiu.edu.iq"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8.jp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12" name="TextBox 11">
            <a:extLst>
              <a:ext uri="{FF2B5EF4-FFF2-40B4-BE49-F238E27FC236}">
                <a16:creationId xmlns:a16="http://schemas.microsoft.com/office/drawing/2014/main" id="{238C23FA-7B6C-3501-A594-5F861D4FA47B}"/>
              </a:ext>
            </a:extLst>
          </p:cNvPr>
          <p:cNvSpPr txBox="1"/>
          <p:nvPr/>
        </p:nvSpPr>
        <p:spPr>
          <a:xfrm>
            <a:off x="2885606" y="126969"/>
            <a:ext cx="4377128" cy="954107"/>
          </a:xfrm>
          <a:prstGeom prst="rect">
            <a:avLst/>
          </a:prstGeom>
          <a:noFill/>
        </p:spPr>
        <p:txBody>
          <a:bodyPr wrap="square" rtlCol="0">
            <a:spAutoFit/>
          </a:bodyPr>
          <a:lstStyle/>
          <a:p>
            <a:pPr>
              <a:spcBef>
                <a:spcPct val="0"/>
              </a:spcBef>
            </a:pPr>
            <a:r>
              <a:rPr lang="en-US" b="1" spc="479" dirty="0">
                <a:latin typeface="Oswald Bold" panose="020B0604020202020204" charset="0"/>
              </a:rPr>
              <a:t>Tishk International University</a:t>
            </a:r>
          </a:p>
          <a:p>
            <a:pPr>
              <a:spcBef>
                <a:spcPct val="0"/>
              </a:spcBef>
            </a:pPr>
            <a:r>
              <a:rPr lang="en-US" b="1" spc="479" dirty="0">
                <a:latin typeface="Oswald Bold" panose="020B0604020202020204" charset="0"/>
              </a:rPr>
              <a:t>Intro to IT course</a:t>
            </a:r>
          </a:p>
          <a:p>
            <a:pPr>
              <a:spcBef>
                <a:spcPct val="0"/>
              </a:spcBef>
            </a:pPr>
            <a:r>
              <a:rPr lang="en-US" b="1" spc="479" dirty="0">
                <a:latin typeface="Oswald Bold" panose="020B0604020202020204" charset="0"/>
              </a:rPr>
              <a:t>Fall 2025-2026</a:t>
            </a:r>
          </a:p>
          <a:p>
            <a:endParaRPr lang="en-US" dirty="0"/>
          </a:p>
        </p:txBody>
      </p:sp>
      <p:sp>
        <p:nvSpPr>
          <p:cNvPr id="13" name="Freeform 8">
            <a:extLst>
              <a:ext uri="{FF2B5EF4-FFF2-40B4-BE49-F238E27FC236}">
                <a16:creationId xmlns:a16="http://schemas.microsoft.com/office/drawing/2014/main" id="{40A93A4E-A8A9-B1D0-0D8A-DD31A78B0482}"/>
              </a:ext>
            </a:extLst>
          </p:cNvPr>
          <p:cNvSpPr/>
          <p:nvPr/>
        </p:nvSpPr>
        <p:spPr>
          <a:xfrm>
            <a:off x="1631774" y="-102699"/>
            <a:ext cx="1253832" cy="1124262"/>
          </a:xfrm>
          <a:custGeom>
            <a:avLst/>
            <a:gdLst/>
            <a:ahLst/>
            <a:cxnLst/>
            <a:rect l="l" t="t" r="r" b="b"/>
            <a:pathLst>
              <a:path w="2657483" h="2604598">
                <a:moveTo>
                  <a:pt x="0" y="0"/>
                </a:moveTo>
                <a:lnTo>
                  <a:pt x="2657483" y="0"/>
                </a:lnTo>
                <a:lnTo>
                  <a:pt x="2657483" y="2604598"/>
                </a:lnTo>
                <a:lnTo>
                  <a:pt x="0" y="2604598"/>
                </a:lnTo>
                <a:lnTo>
                  <a:pt x="0" y="0"/>
                </a:lnTo>
                <a:close/>
              </a:path>
            </a:pathLst>
          </a:custGeom>
          <a:blipFill>
            <a:blip r:embed="rId3"/>
            <a:stretch>
              <a:fillRect/>
            </a:stretch>
          </a:blipFill>
        </p:spPr>
        <p:txBody>
          <a:bodyPr/>
          <a:lstStyle/>
          <a:p>
            <a:endParaRPr lang="en-US" sz="933"/>
          </a:p>
        </p:txBody>
      </p:sp>
      <p:sp>
        <p:nvSpPr>
          <p:cNvPr id="14" name="TextBox 13">
            <a:extLst>
              <a:ext uri="{FF2B5EF4-FFF2-40B4-BE49-F238E27FC236}">
                <a16:creationId xmlns:a16="http://schemas.microsoft.com/office/drawing/2014/main" id="{31ED43A8-EF17-7C4C-B72B-5B39E96BF18F}"/>
              </a:ext>
            </a:extLst>
          </p:cNvPr>
          <p:cNvSpPr txBox="1"/>
          <p:nvPr/>
        </p:nvSpPr>
        <p:spPr>
          <a:xfrm>
            <a:off x="1382688" y="2034547"/>
            <a:ext cx="6912619" cy="1938992"/>
          </a:xfrm>
          <a:prstGeom prst="rect">
            <a:avLst/>
          </a:prstGeom>
          <a:noFill/>
        </p:spPr>
        <p:txBody>
          <a:bodyPr wrap="square" rtlCol="0">
            <a:spAutoFit/>
          </a:bodyPr>
          <a:lstStyle/>
          <a:p>
            <a:pPr algn="ctr"/>
            <a:r>
              <a:rPr lang="en-US" sz="6000" dirty="0"/>
              <a:t>Computer Memory</a:t>
            </a:r>
          </a:p>
          <a:p>
            <a:pPr algn="ctr"/>
            <a:endParaRPr lang="en-US" sz="6000" dirty="0"/>
          </a:p>
        </p:txBody>
      </p:sp>
      <p:sp>
        <p:nvSpPr>
          <p:cNvPr id="15" name="Google Shape;489;p60">
            <a:extLst>
              <a:ext uri="{FF2B5EF4-FFF2-40B4-BE49-F238E27FC236}">
                <a16:creationId xmlns:a16="http://schemas.microsoft.com/office/drawing/2014/main" id="{971D283D-5C1A-D95E-A365-979D5DB4A4CC}"/>
              </a:ext>
            </a:extLst>
          </p:cNvPr>
          <p:cNvSpPr txBox="1">
            <a:spLocks noGrp="1"/>
          </p:cNvSpPr>
          <p:nvPr>
            <p:ph type="subTitle" idx="1"/>
          </p:nvPr>
        </p:nvSpPr>
        <p:spPr>
          <a:xfrm>
            <a:off x="-68752" y="4188348"/>
            <a:ext cx="9385390" cy="441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chemeClr val="dk1"/>
                </a:solidFill>
                <a:latin typeface="+mj-lt"/>
              </a:rPr>
              <a:t>Ms.Yara Arjuman Hashim</a:t>
            </a:r>
          </a:p>
          <a:p>
            <a:pPr marL="0" lvl="0" indent="0" algn="l" rtl="0">
              <a:spcBef>
                <a:spcPts val="0"/>
              </a:spcBef>
              <a:spcAft>
                <a:spcPts val="0"/>
              </a:spcAft>
              <a:buClr>
                <a:schemeClr val="dk1"/>
              </a:buClr>
              <a:buSzPts val="1100"/>
              <a:buFont typeface="Arial"/>
              <a:buNone/>
            </a:pPr>
            <a:r>
              <a:rPr lang="en" dirty="0">
                <a:solidFill>
                  <a:schemeClr val="dk1"/>
                </a:solidFill>
                <a:latin typeface="+mj-lt"/>
              </a:rPr>
              <a:t>Email: </a:t>
            </a:r>
            <a:r>
              <a:rPr lang="en" dirty="0">
                <a:solidFill>
                  <a:schemeClr val="dk1"/>
                </a:solidFill>
                <a:latin typeface="+mj-lt"/>
                <a:hlinkClick r:id="rId4"/>
              </a:rPr>
              <a:t>yara.arjuman@tiu.edu.iq</a:t>
            </a:r>
            <a:endParaRPr lang="en" dirty="0">
              <a:solidFill>
                <a:schemeClr val="dk1"/>
              </a:solidFill>
              <a:latin typeface="+mj-lt"/>
            </a:endParaRPr>
          </a:p>
          <a:p>
            <a:pPr marL="0" lvl="0" indent="0" algn="l" rtl="0">
              <a:spcBef>
                <a:spcPts val="0"/>
              </a:spcBef>
              <a:spcAft>
                <a:spcPts val="0"/>
              </a:spcAft>
              <a:buClr>
                <a:schemeClr val="dk1"/>
              </a:buClr>
              <a:buSzPts val="1100"/>
              <a:buFont typeface="Arial"/>
              <a:buNone/>
            </a:pPr>
            <a:r>
              <a:rPr lang="en" dirty="0">
                <a:solidFill>
                  <a:schemeClr val="dk1"/>
                </a:solidFill>
                <a:latin typeface="+mj-lt"/>
              </a:rPr>
              <a:t>Office number: Education Building- 220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210F7-9234-FA69-2C54-890C4F48CD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B73124-F540-3132-F031-768DCD47F433}"/>
              </a:ext>
            </a:extLst>
          </p:cNvPr>
          <p:cNvSpPr>
            <a:spLocks noGrp="1"/>
          </p:cNvSpPr>
          <p:nvPr>
            <p:ph type="title"/>
          </p:nvPr>
        </p:nvSpPr>
        <p:spPr>
          <a:xfrm>
            <a:off x="720000" y="463800"/>
            <a:ext cx="7704000" cy="634500"/>
          </a:xfrm>
        </p:spPr>
        <p:txBody>
          <a:bodyPr wrap="square" anchor="ctr">
            <a:normAutofit fontScale="90000"/>
          </a:bodyPr>
          <a:lstStyle/>
          <a:p>
            <a:pPr>
              <a:lnSpc>
                <a:spcPct val="90000"/>
              </a:lnSpc>
            </a:pPr>
            <a:r>
              <a:rPr lang="en-US" sz="1400" b="1" dirty="0"/>
              <a:t>Computer Memory</a:t>
            </a:r>
            <a:br>
              <a:rPr lang="en-US" sz="1400" b="1" dirty="0"/>
            </a:br>
            <a:r>
              <a:rPr lang="en-US" sz="1400" b="1" dirty="0"/>
              <a:t>Primary Memory: ROM</a:t>
            </a:r>
            <a:br>
              <a:rPr lang="en-US" sz="1400" b="1" dirty="0"/>
            </a:br>
            <a:endParaRPr lang="en-US" sz="1400" b="1" dirty="0"/>
          </a:p>
        </p:txBody>
      </p:sp>
      <p:pic>
        <p:nvPicPr>
          <p:cNvPr id="7" name="Picture 6">
            <a:extLst>
              <a:ext uri="{FF2B5EF4-FFF2-40B4-BE49-F238E27FC236}">
                <a16:creationId xmlns:a16="http://schemas.microsoft.com/office/drawing/2014/main" id="{C4473FA7-2D0E-55F9-F916-7E3A83F24B0B}"/>
              </a:ext>
            </a:extLst>
          </p:cNvPr>
          <p:cNvPicPr>
            <a:picLocks noChangeAspect="1"/>
          </p:cNvPicPr>
          <p:nvPr/>
        </p:nvPicPr>
        <p:blipFill>
          <a:blip r:embed="rId2"/>
          <a:stretch>
            <a:fillRect/>
          </a:stretch>
        </p:blipFill>
        <p:spPr>
          <a:xfrm>
            <a:off x="280520" y="1295704"/>
            <a:ext cx="8264727" cy="2947112"/>
          </a:xfrm>
          <a:prstGeom prst="rect">
            <a:avLst/>
          </a:prstGeom>
        </p:spPr>
      </p:pic>
    </p:spTree>
    <p:extLst>
      <p:ext uri="{BB962C8B-B14F-4D97-AF65-F5344CB8AC3E}">
        <p14:creationId xmlns:p14="http://schemas.microsoft.com/office/powerpoint/2010/main" val="1218507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8E37BA-16D8-7773-5D63-084BEBC351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279B35-820E-F503-93C8-6F034BE365AF}"/>
              </a:ext>
            </a:extLst>
          </p:cNvPr>
          <p:cNvSpPr>
            <a:spLocks noGrp="1"/>
          </p:cNvSpPr>
          <p:nvPr>
            <p:ph type="title"/>
          </p:nvPr>
        </p:nvSpPr>
        <p:spPr>
          <a:xfrm>
            <a:off x="720000" y="463800"/>
            <a:ext cx="7704000" cy="634500"/>
          </a:xfrm>
        </p:spPr>
        <p:txBody>
          <a:bodyPr wrap="square" anchor="ctr">
            <a:normAutofit fontScale="90000"/>
          </a:bodyPr>
          <a:lstStyle/>
          <a:p>
            <a:pPr>
              <a:lnSpc>
                <a:spcPct val="90000"/>
              </a:lnSpc>
            </a:pPr>
            <a:r>
              <a:rPr lang="en-US" sz="1400" b="1" dirty="0"/>
              <a:t>Computer Memory</a:t>
            </a:r>
            <a:br>
              <a:rPr lang="en-US" sz="1400" b="1" dirty="0"/>
            </a:br>
            <a:r>
              <a:rPr lang="en-US" sz="1400" b="1" dirty="0"/>
              <a:t>Difference between RAM and ROM</a:t>
            </a:r>
            <a:br>
              <a:rPr lang="en-US" sz="1400" b="1" dirty="0"/>
            </a:br>
            <a:endParaRPr lang="en-US" sz="1400" b="1" dirty="0"/>
          </a:p>
        </p:txBody>
      </p:sp>
      <p:pic>
        <p:nvPicPr>
          <p:cNvPr id="6" name="Picture 5">
            <a:extLst>
              <a:ext uri="{FF2B5EF4-FFF2-40B4-BE49-F238E27FC236}">
                <a16:creationId xmlns:a16="http://schemas.microsoft.com/office/drawing/2014/main" id="{228279DC-A243-FA2A-A176-7485D05705D1}"/>
              </a:ext>
            </a:extLst>
          </p:cNvPr>
          <p:cNvPicPr>
            <a:picLocks noChangeAspect="1"/>
          </p:cNvPicPr>
          <p:nvPr/>
        </p:nvPicPr>
        <p:blipFill>
          <a:blip r:embed="rId2"/>
          <a:stretch>
            <a:fillRect/>
          </a:stretch>
        </p:blipFill>
        <p:spPr>
          <a:xfrm>
            <a:off x="720000" y="995369"/>
            <a:ext cx="7704000" cy="3906193"/>
          </a:xfrm>
          <a:prstGeom prst="rect">
            <a:avLst/>
          </a:prstGeom>
        </p:spPr>
      </p:pic>
    </p:spTree>
    <p:extLst>
      <p:ext uri="{BB962C8B-B14F-4D97-AF65-F5344CB8AC3E}">
        <p14:creationId xmlns:p14="http://schemas.microsoft.com/office/powerpoint/2010/main" val="1965465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07">
          <a:extLst>
            <a:ext uri="{FF2B5EF4-FFF2-40B4-BE49-F238E27FC236}">
              <a16:creationId xmlns:a16="http://schemas.microsoft.com/office/drawing/2014/main" id="{5D51020E-F3DB-5852-2161-ECA2229A61E5}"/>
            </a:ext>
          </a:extLst>
        </p:cNvPr>
        <p:cNvGrpSpPr/>
        <p:nvPr/>
      </p:nvGrpSpPr>
      <p:grpSpPr>
        <a:xfrm>
          <a:off x="0" y="0"/>
          <a:ext cx="0" cy="0"/>
          <a:chOff x="0" y="0"/>
          <a:chExt cx="0" cy="0"/>
        </a:xfrm>
      </p:grpSpPr>
      <p:sp>
        <p:nvSpPr>
          <p:cNvPr id="510" name="Google Shape;510;p39">
            <a:extLst>
              <a:ext uri="{FF2B5EF4-FFF2-40B4-BE49-F238E27FC236}">
                <a16:creationId xmlns:a16="http://schemas.microsoft.com/office/drawing/2014/main" id="{078B2B00-8D82-E1D3-8147-6AF4976108E3}"/>
              </a:ext>
            </a:extLst>
          </p:cNvPr>
          <p:cNvSpPr txBox="1">
            <a:spLocks noGrp="1"/>
          </p:cNvSpPr>
          <p:nvPr>
            <p:ph type="title"/>
          </p:nvPr>
        </p:nvSpPr>
        <p:spPr>
          <a:xfrm>
            <a:off x="720000" y="463800"/>
            <a:ext cx="7704000" cy="634500"/>
          </a:xfrm>
        </p:spPr>
        <p:txBody>
          <a:bodyPr spcFirstLastPara="1" wrap="square" lIns="91425" tIns="91425" rIns="91425" bIns="91425" anchor="ctr" anchorCtr="0">
            <a:normAutofit/>
          </a:bodyPr>
          <a:lstStyle/>
          <a:p>
            <a:pPr marL="0" lvl="0" indent="0" rtl="0">
              <a:lnSpc>
                <a:spcPct val="90000"/>
              </a:lnSpc>
              <a:spcBef>
                <a:spcPts val="0"/>
              </a:spcBef>
              <a:spcAft>
                <a:spcPts val="0"/>
              </a:spcAft>
              <a:buNone/>
            </a:pPr>
            <a:r>
              <a:rPr lang="en" dirty="0"/>
              <a:t>Computer Memory- </a:t>
            </a:r>
            <a:r>
              <a:rPr lang="en-US"/>
              <a:t>Secondary Memory</a:t>
            </a:r>
          </a:p>
        </p:txBody>
      </p:sp>
      <p:sp>
        <p:nvSpPr>
          <p:cNvPr id="26" name="TextBox 25">
            <a:extLst>
              <a:ext uri="{FF2B5EF4-FFF2-40B4-BE49-F238E27FC236}">
                <a16:creationId xmlns:a16="http://schemas.microsoft.com/office/drawing/2014/main" id="{03723392-0248-11B9-F736-C8E6EA21E27D}"/>
              </a:ext>
            </a:extLst>
          </p:cNvPr>
          <p:cNvSpPr txBox="1"/>
          <p:nvPr/>
        </p:nvSpPr>
        <p:spPr>
          <a:xfrm>
            <a:off x="3164549" y="1174500"/>
            <a:ext cx="5259450" cy="3429000"/>
          </a:xfrm>
          <a:prstGeom prst="rect">
            <a:avLst/>
          </a:prstGeom>
          <a:noFill/>
          <a:ln>
            <a:noFill/>
          </a:ln>
        </p:spPr>
        <p:txBody>
          <a:bodyPr spcFirstLastPara="1" wrap="square" lIns="91425" tIns="91425" rIns="91425" bIns="91425" rtlCol="0" anchor="t" anchorCtr="0">
            <a:normAutofit/>
          </a:bodyPr>
          <a:lstStyle/>
          <a:p>
            <a:pPr marL="457200" lvl="0" indent="-317500">
              <a:lnSpc>
                <a:spcPct val="90000"/>
              </a:lnSpc>
              <a:spcAft>
                <a:spcPts val="600"/>
              </a:spcAft>
              <a:buClr>
                <a:schemeClr val="dk1"/>
              </a:buClr>
              <a:buSzPts val="1400"/>
              <a:buFont typeface="Barlow"/>
              <a:buChar char="●"/>
            </a:pPr>
            <a:r>
              <a:rPr lang="en-US" b="0" i="0" u="none" strike="noStrike" cap="none" dirty="0">
                <a:solidFill>
                  <a:schemeClr val="dk1"/>
                </a:solidFill>
              </a:rPr>
              <a:t>The data that has to be permanently stored is kept in secondary memory. The CPU can not directly access the data in secondary memory. The secondary memory can be accessed using the input-output channel.</a:t>
            </a:r>
          </a:p>
          <a:p>
            <a:pPr marL="457200" lvl="0" indent="-317500">
              <a:lnSpc>
                <a:spcPct val="90000"/>
              </a:lnSpc>
              <a:spcAft>
                <a:spcPts val="600"/>
              </a:spcAft>
              <a:buClr>
                <a:schemeClr val="dk1"/>
              </a:buClr>
              <a:buSzPts val="1400"/>
              <a:buFont typeface="Barlow"/>
              <a:buChar char="●"/>
            </a:pPr>
            <a:endParaRPr lang="en-US" b="0" i="0" u="none" strike="noStrike" cap="none" dirty="0">
              <a:solidFill>
                <a:schemeClr val="dk1"/>
              </a:solidFill>
            </a:endParaRPr>
          </a:p>
          <a:p>
            <a:pPr marL="457200" lvl="0" indent="-317500">
              <a:lnSpc>
                <a:spcPct val="90000"/>
              </a:lnSpc>
              <a:spcAft>
                <a:spcPts val="600"/>
              </a:spcAft>
              <a:buClr>
                <a:schemeClr val="dk1"/>
              </a:buClr>
              <a:buSzPts val="1400"/>
              <a:buFont typeface="Barlow"/>
              <a:buChar char="●"/>
            </a:pPr>
            <a:r>
              <a:rPr lang="en-US" b="0" i="0" u="none" strike="noStrike" cap="none" dirty="0">
                <a:solidFill>
                  <a:schemeClr val="dk1"/>
                </a:solidFill>
              </a:rPr>
              <a:t>The secondary memory is nonvolatile, which means that the content of the secondary memory exist even if the power is switched off. </a:t>
            </a:r>
          </a:p>
          <a:p>
            <a:pPr marL="457200" lvl="0" indent="-317500">
              <a:lnSpc>
                <a:spcPct val="90000"/>
              </a:lnSpc>
              <a:spcAft>
                <a:spcPts val="600"/>
              </a:spcAft>
              <a:buClr>
                <a:schemeClr val="dk1"/>
              </a:buClr>
              <a:buSzPts val="1400"/>
              <a:buFont typeface="Barlow"/>
              <a:buChar char="●"/>
            </a:pPr>
            <a:endParaRPr lang="en-US" b="0" i="0" u="none" strike="noStrike" cap="none" dirty="0">
              <a:solidFill>
                <a:schemeClr val="dk1"/>
              </a:solidFill>
            </a:endParaRPr>
          </a:p>
          <a:p>
            <a:pPr marL="457200" lvl="0" indent="-317500">
              <a:lnSpc>
                <a:spcPct val="90000"/>
              </a:lnSpc>
              <a:spcAft>
                <a:spcPts val="600"/>
              </a:spcAft>
              <a:buClr>
                <a:schemeClr val="dk1"/>
              </a:buClr>
              <a:buSzPts val="1400"/>
              <a:buFont typeface="Barlow"/>
              <a:buChar char="●"/>
            </a:pPr>
            <a:r>
              <a:rPr lang="en-US" b="0" i="0" u="none" strike="noStrike" cap="none" dirty="0">
                <a:solidFill>
                  <a:schemeClr val="dk1"/>
                </a:solidFill>
              </a:rPr>
              <a:t>Secondary memory is always larger than primary memory. A computer can even work without secondary memory.</a:t>
            </a:r>
          </a:p>
          <a:p>
            <a:pPr marL="457200" lvl="0" indent="-317500">
              <a:lnSpc>
                <a:spcPct val="90000"/>
              </a:lnSpc>
              <a:spcAft>
                <a:spcPts val="600"/>
              </a:spcAft>
              <a:buClr>
                <a:schemeClr val="dk1"/>
              </a:buClr>
              <a:buSzPts val="1400"/>
              <a:buFont typeface="Barlow"/>
              <a:buChar char="●"/>
            </a:pPr>
            <a:r>
              <a:rPr lang="en-US" b="0" i="0" u="none" strike="noStrike" cap="none" dirty="0">
                <a:solidFill>
                  <a:schemeClr val="dk1"/>
                </a:solidFill>
              </a:rPr>
              <a:t>The examples of secondary memory are the hard drive, CD, DVD, floppy disk, flash disk, etc.</a:t>
            </a:r>
          </a:p>
          <a:p>
            <a:pPr marL="457200" lvl="0" indent="-317500">
              <a:lnSpc>
                <a:spcPct val="90000"/>
              </a:lnSpc>
              <a:spcAft>
                <a:spcPts val="600"/>
              </a:spcAft>
              <a:buClr>
                <a:schemeClr val="dk1"/>
              </a:buClr>
              <a:buSzPts val="1400"/>
              <a:buFont typeface="Barlow"/>
              <a:buChar char="●"/>
            </a:pPr>
            <a:endParaRPr lang="en-US" b="0" i="0" u="none" strike="noStrike" cap="none" dirty="0">
              <a:solidFill>
                <a:schemeClr val="dk1"/>
              </a:solidFill>
            </a:endParaRPr>
          </a:p>
        </p:txBody>
      </p:sp>
      <p:pic>
        <p:nvPicPr>
          <p:cNvPr id="4" name="Picture 3">
            <a:extLst>
              <a:ext uri="{FF2B5EF4-FFF2-40B4-BE49-F238E27FC236}">
                <a16:creationId xmlns:a16="http://schemas.microsoft.com/office/drawing/2014/main" id="{248D6DD9-CD21-DC02-3B66-3CD6B683DFCE}"/>
              </a:ext>
            </a:extLst>
          </p:cNvPr>
          <p:cNvPicPr>
            <a:picLocks noChangeAspect="1"/>
          </p:cNvPicPr>
          <p:nvPr/>
        </p:nvPicPr>
        <p:blipFill>
          <a:blip r:embed="rId3"/>
          <a:srcRect r="19348" b="6"/>
          <a:stretch>
            <a:fillRect/>
          </a:stretch>
        </p:blipFill>
        <p:spPr>
          <a:xfrm>
            <a:off x="720000" y="1174500"/>
            <a:ext cx="2254049" cy="3429000"/>
          </a:xfrm>
          <a:prstGeom prst="rect">
            <a:avLst/>
          </a:prstGeom>
          <a:noFill/>
          <a:ln>
            <a:noFill/>
          </a:ln>
        </p:spPr>
      </p:pic>
    </p:spTree>
    <p:extLst>
      <p:ext uri="{BB962C8B-B14F-4D97-AF65-F5344CB8AC3E}">
        <p14:creationId xmlns:p14="http://schemas.microsoft.com/office/powerpoint/2010/main" val="13881229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07">
          <a:extLst>
            <a:ext uri="{FF2B5EF4-FFF2-40B4-BE49-F238E27FC236}">
              <a16:creationId xmlns:a16="http://schemas.microsoft.com/office/drawing/2014/main" id="{E649951E-EF7A-3A3A-F8C5-74B000C1D0DA}"/>
            </a:ext>
          </a:extLst>
        </p:cNvPr>
        <p:cNvGrpSpPr/>
        <p:nvPr/>
      </p:nvGrpSpPr>
      <p:grpSpPr>
        <a:xfrm>
          <a:off x="0" y="0"/>
          <a:ext cx="0" cy="0"/>
          <a:chOff x="0" y="0"/>
          <a:chExt cx="0" cy="0"/>
        </a:xfrm>
      </p:grpSpPr>
      <p:sp>
        <p:nvSpPr>
          <p:cNvPr id="510" name="Google Shape;510;p39">
            <a:extLst>
              <a:ext uri="{FF2B5EF4-FFF2-40B4-BE49-F238E27FC236}">
                <a16:creationId xmlns:a16="http://schemas.microsoft.com/office/drawing/2014/main" id="{0A26864C-C887-1A7B-5B3B-9871AAC30022}"/>
              </a:ext>
            </a:extLst>
          </p:cNvPr>
          <p:cNvSpPr txBox="1">
            <a:spLocks noGrp="1"/>
          </p:cNvSpPr>
          <p:nvPr>
            <p:ph type="title"/>
          </p:nvPr>
        </p:nvSpPr>
        <p:spPr>
          <a:xfrm>
            <a:off x="720000" y="463800"/>
            <a:ext cx="7704000" cy="634500"/>
          </a:xfrm>
        </p:spPr>
        <p:txBody>
          <a:bodyPr spcFirstLastPara="1" wrap="square" lIns="91425" tIns="91425" rIns="91425" bIns="91425" anchor="ctr" anchorCtr="0">
            <a:normAutofit/>
          </a:bodyPr>
          <a:lstStyle/>
          <a:p>
            <a:pPr marL="0" lvl="0" indent="0" rtl="0">
              <a:lnSpc>
                <a:spcPct val="90000"/>
              </a:lnSpc>
              <a:spcBef>
                <a:spcPts val="0"/>
              </a:spcBef>
              <a:spcAft>
                <a:spcPts val="0"/>
              </a:spcAft>
              <a:buNone/>
            </a:pPr>
            <a:r>
              <a:rPr lang="en" dirty="0"/>
              <a:t>Secondary Memory- </a:t>
            </a:r>
            <a:r>
              <a:rPr lang="en-US" dirty="0"/>
              <a:t>Hard disk</a:t>
            </a:r>
          </a:p>
        </p:txBody>
      </p:sp>
      <p:sp>
        <p:nvSpPr>
          <p:cNvPr id="26" name="TextBox 25">
            <a:extLst>
              <a:ext uri="{FF2B5EF4-FFF2-40B4-BE49-F238E27FC236}">
                <a16:creationId xmlns:a16="http://schemas.microsoft.com/office/drawing/2014/main" id="{50426AA6-0E6C-B501-8EE4-EB8BB82DF853}"/>
              </a:ext>
            </a:extLst>
          </p:cNvPr>
          <p:cNvSpPr txBox="1"/>
          <p:nvPr/>
        </p:nvSpPr>
        <p:spPr>
          <a:xfrm>
            <a:off x="4667250" y="1174500"/>
            <a:ext cx="3756750" cy="3429000"/>
          </a:xfrm>
          <a:prstGeom prst="rect">
            <a:avLst/>
          </a:prstGeom>
          <a:noFill/>
          <a:ln>
            <a:noFill/>
          </a:ln>
        </p:spPr>
        <p:txBody>
          <a:bodyPr spcFirstLastPara="1" wrap="square" lIns="91425" tIns="91425" rIns="91425" bIns="91425" rtlCol="0" anchor="t" anchorCtr="0">
            <a:noAutofit/>
          </a:bodyPr>
          <a:lstStyle/>
          <a:p>
            <a:pPr marL="342900" lvl="0" indent="-342900" algn="just">
              <a:buClr>
                <a:schemeClr val="dk1"/>
              </a:buClr>
              <a:buSzPts val="2200"/>
              <a:buFont typeface="Arial"/>
              <a:buChar char="•"/>
            </a:pPr>
            <a:r>
              <a:rPr lang="en-US" sz="1800" dirty="0">
                <a:solidFill>
                  <a:schemeClr val="dk1"/>
                </a:solidFill>
                <a:latin typeface="Calibri"/>
                <a:ea typeface="Calibri"/>
                <a:cs typeface="Calibri"/>
                <a:sym typeface="Calibri"/>
              </a:rPr>
              <a:t>A hard disk drive (HDD), commonly referred to as a  </a:t>
            </a:r>
            <a:r>
              <a:rPr lang="en-US" sz="1800" b="1" dirty="0">
                <a:solidFill>
                  <a:schemeClr val="dk1"/>
                </a:solidFill>
                <a:latin typeface="Calibri"/>
                <a:ea typeface="Calibri"/>
                <a:cs typeface="Calibri"/>
                <a:sym typeface="Calibri"/>
              </a:rPr>
              <a:t>hard drive</a:t>
            </a:r>
            <a:r>
              <a:rPr lang="en-US" sz="1800" dirty="0">
                <a:solidFill>
                  <a:schemeClr val="dk1"/>
                </a:solidFill>
                <a:latin typeface="Calibri"/>
                <a:ea typeface="Calibri"/>
                <a:cs typeface="Calibri"/>
                <a:sym typeface="Calibri"/>
              </a:rPr>
              <a:t> is a device that stores digitally encoded data on rapidly rotating platters with magnetic surfaces.</a:t>
            </a:r>
            <a:endParaRPr lang="en-US" sz="1100" dirty="0"/>
          </a:p>
          <a:p>
            <a:pPr marL="342900" lvl="0" indent="-342900" algn="just">
              <a:buClr>
                <a:schemeClr val="dk1"/>
              </a:buClr>
              <a:buSzPts val="2200"/>
              <a:buFont typeface="Arial"/>
              <a:buChar char="•"/>
            </a:pPr>
            <a:r>
              <a:rPr lang="en-US" sz="1800" dirty="0">
                <a:solidFill>
                  <a:schemeClr val="dk1"/>
                </a:solidFill>
                <a:latin typeface="Calibri"/>
                <a:ea typeface="Calibri"/>
                <a:cs typeface="Calibri"/>
                <a:sym typeface="Calibri"/>
              </a:rPr>
              <a:t>Hard disks are the main large data storage area inside your computer. Hard disks are used to store your programs and data.</a:t>
            </a:r>
            <a:endParaRPr lang="en-US" sz="1100" dirty="0"/>
          </a:p>
        </p:txBody>
      </p:sp>
      <p:pic>
        <p:nvPicPr>
          <p:cNvPr id="2" name="Google Shape;276;p11">
            <a:extLst>
              <a:ext uri="{FF2B5EF4-FFF2-40B4-BE49-F238E27FC236}">
                <a16:creationId xmlns:a16="http://schemas.microsoft.com/office/drawing/2014/main" id="{05DA6CF6-B3F8-10FA-522F-ED3F2F165D64}"/>
              </a:ext>
            </a:extLst>
          </p:cNvPr>
          <p:cNvPicPr preferRelativeResize="0"/>
          <p:nvPr/>
        </p:nvPicPr>
        <p:blipFill rotWithShape="1">
          <a:blip r:embed="rId3"/>
          <a:srcRect l="22260" r="14470" b="-1"/>
          <a:stretch>
            <a:fillRect/>
          </a:stretch>
        </p:blipFill>
        <p:spPr>
          <a:xfrm>
            <a:off x="720000" y="1174500"/>
            <a:ext cx="3756750" cy="3429000"/>
          </a:xfrm>
          <a:prstGeom prst="rect">
            <a:avLst/>
          </a:prstGeom>
          <a:noFill/>
          <a:ln>
            <a:noFill/>
          </a:ln>
        </p:spPr>
      </p:pic>
    </p:spTree>
    <p:extLst>
      <p:ext uri="{BB962C8B-B14F-4D97-AF65-F5344CB8AC3E}">
        <p14:creationId xmlns:p14="http://schemas.microsoft.com/office/powerpoint/2010/main" val="887116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07">
          <a:extLst>
            <a:ext uri="{FF2B5EF4-FFF2-40B4-BE49-F238E27FC236}">
              <a16:creationId xmlns:a16="http://schemas.microsoft.com/office/drawing/2014/main" id="{47704911-8F32-46EE-FEE6-BF5C0EF77171}"/>
            </a:ext>
          </a:extLst>
        </p:cNvPr>
        <p:cNvGrpSpPr/>
        <p:nvPr/>
      </p:nvGrpSpPr>
      <p:grpSpPr>
        <a:xfrm>
          <a:off x="0" y="0"/>
          <a:ext cx="0" cy="0"/>
          <a:chOff x="0" y="0"/>
          <a:chExt cx="0" cy="0"/>
        </a:xfrm>
      </p:grpSpPr>
      <p:sp>
        <p:nvSpPr>
          <p:cNvPr id="510" name="Google Shape;510;p39">
            <a:extLst>
              <a:ext uri="{FF2B5EF4-FFF2-40B4-BE49-F238E27FC236}">
                <a16:creationId xmlns:a16="http://schemas.microsoft.com/office/drawing/2014/main" id="{784AB320-C3B4-7296-9DBA-66F5AC4B92E0}"/>
              </a:ext>
            </a:extLst>
          </p:cNvPr>
          <p:cNvSpPr txBox="1">
            <a:spLocks noGrp="1"/>
          </p:cNvSpPr>
          <p:nvPr>
            <p:ph type="title"/>
          </p:nvPr>
        </p:nvSpPr>
        <p:spPr>
          <a:xfrm>
            <a:off x="720000" y="463800"/>
            <a:ext cx="7704000" cy="634500"/>
          </a:xfrm>
        </p:spPr>
        <p:txBody>
          <a:bodyPr spcFirstLastPara="1" wrap="square" lIns="91425" tIns="91425" rIns="91425" bIns="91425" anchor="ctr" anchorCtr="0">
            <a:normAutofit/>
          </a:bodyPr>
          <a:lstStyle/>
          <a:p>
            <a:pPr marL="0" lvl="0" indent="0" rtl="0">
              <a:lnSpc>
                <a:spcPct val="90000"/>
              </a:lnSpc>
              <a:spcBef>
                <a:spcPts val="0"/>
              </a:spcBef>
              <a:spcAft>
                <a:spcPts val="0"/>
              </a:spcAft>
              <a:buNone/>
            </a:pPr>
            <a:r>
              <a:rPr lang="en" dirty="0"/>
              <a:t>Secondary Memory- </a:t>
            </a:r>
            <a:r>
              <a:rPr lang="en-US" dirty="0"/>
              <a:t>SSD, Solid State Drive</a:t>
            </a:r>
          </a:p>
        </p:txBody>
      </p:sp>
      <p:sp>
        <p:nvSpPr>
          <p:cNvPr id="26" name="TextBox 25">
            <a:extLst>
              <a:ext uri="{FF2B5EF4-FFF2-40B4-BE49-F238E27FC236}">
                <a16:creationId xmlns:a16="http://schemas.microsoft.com/office/drawing/2014/main" id="{08F4E33D-9650-2F6C-14EF-19E5D24C7D21}"/>
              </a:ext>
            </a:extLst>
          </p:cNvPr>
          <p:cNvSpPr txBox="1"/>
          <p:nvPr/>
        </p:nvSpPr>
        <p:spPr>
          <a:xfrm>
            <a:off x="4667250" y="1174500"/>
            <a:ext cx="3756750" cy="3429000"/>
          </a:xfrm>
          <a:prstGeom prst="rect">
            <a:avLst/>
          </a:prstGeom>
          <a:noFill/>
          <a:ln>
            <a:noFill/>
          </a:ln>
        </p:spPr>
        <p:txBody>
          <a:bodyPr spcFirstLastPara="1" wrap="square" lIns="91425" tIns="91425" rIns="91425" bIns="91425" rtlCol="0" anchor="t" anchorCtr="0">
            <a:noAutofit/>
          </a:bodyPr>
          <a:lstStyle/>
          <a:p>
            <a:pPr marL="342900" lvl="0" indent="-342900">
              <a:buClr>
                <a:schemeClr val="dk1"/>
              </a:buClr>
              <a:buSzPts val="2200"/>
              <a:buFont typeface="Arial"/>
              <a:buChar char="•"/>
            </a:pPr>
            <a:r>
              <a:rPr lang="en-US" sz="1800" dirty="0">
                <a:solidFill>
                  <a:schemeClr val="dk1"/>
                </a:solidFill>
                <a:latin typeface="Calibri"/>
                <a:ea typeface="Calibri"/>
                <a:cs typeface="Calibri"/>
                <a:sym typeface="Calibri"/>
              </a:rPr>
              <a:t>SSDs are the newer of the type of hard drive. </a:t>
            </a:r>
            <a:br>
              <a:rPr lang="en-US" sz="1800" dirty="0">
                <a:solidFill>
                  <a:schemeClr val="dk1"/>
                </a:solidFill>
                <a:latin typeface="Calibri"/>
                <a:ea typeface="Calibri"/>
                <a:cs typeface="Calibri"/>
                <a:sym typeface="Calibri"/>
              </a:rPr>
            </a:br>
            <a:endParaRPr lang="en-US" sz="1800" dirty="0">
              <a:solidFill>
                <a:schemeClr val="dk1"/>
              </a:solidFill>
              <a:latin typeface="Calibri"/>
              <a:ea typeface="Calibri"/>
              <a:cs typeface="Calibri"/>
              <a:sym typeface="Calibri"/>
            </a:endParaRPr>
          </a:p>
          <a:p>
            <a:pPr marL="342900" lvl="0" indent="-342900" algn="just">
              <a:buClr>
                <a:schemeClr val="dk1"/>
              </a:buClr>
              <a:buSzPts val="2200"/>
              <a:buFont typeface="Arial"/>
              <a:buChar char="•"/>
            </a:pPr>
            <a:r>
              <a:rPr lang="en-US" sz="1800" dirty="0">
                <a:solidFill>
                  <a:schemeClr val="dk1"/>
                </a:solidFill>
                <a:latin typeface="Calibri"/>
                <a:ea typeface="Calibri"/>
                <a:cs typeface="Calibri"/>
                <a:sym typeface="Calibri"/>
              </a:rPr>
              <a:t>Solid-state drives use flash memory, which is also what’s used in USB flash drives and memory cards for digital cameras. There are no magnets involved here, SSDs use semiconductors that store data by altering the electrical state of the trillions of circuits contained within the SSD. </a:t>
            </a:r>
            <a:endParaRPr lang="en-US" sz="1100" dirty="0"/>
          </a:p>
        </p:txBody>
      </p:sp>
      <p:pic>
        <p:nvPicPr>
          <p:cNvPr id="3" name="Google Shape;287;p12">
            <a:extLst>
              <a:ext uri="{FF2B5EF4-FFF2-40B4-BE49-F238E27FC236}">
                <a16:creationId xmlns:a16="http://schemas.microsoft.com/office/drawing/2014/main" id="{0BFBF18F-5115-33DE-3D32-91E73FB4D3E3}"/>
              </a:ext>
            </a:extLst>
          </p:cNvPr>
          <p:cNvPicPr preferRelativeResize="0"/>
          <p:nvPr/>
        </p:nvPicPr>
        <p:blipFill rotWithShape="1">
          <a:blip r:embed="rId3">
            <a:alphaModFix/>
          </a:blip>
          <a:srcRect/>
          <a:stretch/>
        </p:blipFill>
        <p:spPr>
          <a:xfrm>
            <a:off x="1757744" y="1082823"/>
            <a:ext cx="1720117" cy="1638774"/>
          </a:xfrm>
          <a:prstGeom prst="rect">
            <a:avLst/>
          </a:prstGeom>
          <a:noFill/>
          <a:ln>
            <a:noFill/>
          </a:ln>
        </p:spPr>
      </p:pic>
      <p:pic>
        <p:nvPicPr>
          <p:cNvPr id="4" name="Google Shape;288;p12">
            <a:extLst>
              <a:ext uri="{FF2B5EF4-FFF2-40B4-BE49-F238E27FC236}">
                <a16:creationId xmlns:a16="http://schemas.microsoft.com/office/drawing/2014/main" id="{EB0E7A19-E5DA-3F62-171A-FE1BADB9AA36}"/>
              </a:ext>
            </a:extLst>
          </p:cNvPr>
          <p:cNvPicPr preferRelativeResize="0"/>
          <p:nvPr/>
        </p:nvPicPr>
        <p:blipFill rotWithShape="1">
          <a:blip r:embed="rId4">
            <a:alphaModFix/>
          </a:blip>
          <a:srcRect/>
          <a:stretch/>
        </p:blipFill>
        <p:spPr>
          <a:xfrm>
            <a:off x="871645" y="2743002"/>
            <a:ext cx="3136943" cy="1638775"/>
          </a:xfrm>
          <a:prstGeom prst="rect">
            <a:avLst/>
          </a:prstGeom>
          <a:noFill/>
          <a:ln>
            <a:noFill/>
          </a:ln>
        </p:spPr>
      </p:pic>
    </p:spTree>
    <p:extLst>
      <p:ext uri="{BB962C8B-B14F-4D97-AF65-F5344CB8AC3E}">
        <p14:creationId xmlns:p14="http://schemas.microsoft.com/office/powerpoint/2010/main" val="33345875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07">
          <a:extLst>
            <a:ext uri="{FF2B5EF4-FFF2-40B4-BE49-F238E27FC236}">
              <a16:creationId xmlns:a16="http://schemas.microsoft.com/office/drawing/2014/main" id="{189DF545-1E81-913B-00A6-33A8A032B21E}"/>
            </a:ext>
          </a:extLst>
        </p:cNvPr>
        <p:cNvGrpSpPr/>
        <p:nvPr/>
      </p:nvGrpSpPr>
      <p:grpSpPr>
        <a:xfrm>
          <a:off x="0" y="0"/>
          <a:ext cx="0" cy="0"/>
          <a:chOff x="0" y="0"/>
          <a:chExt cx="0" cy="0"/>
        </a:xfrm>
      </p:grpSpPr>
      <p:sp>
        <p:nvSpPr>
          <p:cNvPr id="510" name="Google Shape;510;p39">
            <a:extLst>
              <a:ext uri="{FF2B5EF4-FFF2-40B4-BE49-F238E27FC236}">
                <a16:creationId xmlns:a16="http://schemas.microsoft.com/office/drawing/2014/main" id="{41F0A1E2-00E3-5100-263E-80F5E1D8F0AF}"/>
              </a:ext>
            </a:extLst>
          </p:cNvPr>
          <p:cNvSpPr txBox="1">
            <a:spLocks noGrp="1"/>
          </p:cNvSpPr>
          <p:nvPr>
            <p:ph type="title"/>
          </p:nvPr>
        </p:nvSpPr>
        <p:spPr>
          <a:xfrm>
            <a:off x="720000" y="463800"/>
            <a:ext cx="7704000" cy="634500"/>
          </a:xfrm>
        </p:spPr>
        <p:txBody>
          <a:bodyPr spcFirstLastPara="1" wrap="square" lIns="91425" tIns="91425" rIns="91425" bIns="91425" anchor="ctr" anchorCtr="0">
            <a:normAutofit fontScale="90000"/>
          </a:bodyPr>
          <a:lstStyle/>
          <a:p>
            <a:pPr marL="0" lvl="0" indent="0" rtl="0">
              <a:lnSpc>
                <a:spcPct val="90000"/>
              </a:lnSpc>
              <a:spcBef>
                <a:spcPts val="0"/>
              </a:spcBef>
              <a:spcAft>
                <a:spcPts val="0"/>
              </a:spcAft>
              <a:buNone/>
            </a:pPr>
            <a:r>
              <a:rPr lang="en" dirty="0"/>
              <a:t>Secondary Memory- </a:t>
            </a:r>
            <a:r>
              <a:rPr lang="en-US"/>
              <a:t>Flash Disk ( pen Drive )</a:t>
            </a:r>
            <a:endParaRPr lang="en-US" dirty="0"/>
          </a:p>
        </p:txBody>
      </p:sp>
      <p:sp>
        <p:nvSpPr>
          <p:cNvPr id="26" name="TextBox 25">
            <a:extLst>
              <a:ext uri="{FF2B5EF4-FFF2-40B4-BE49-F238E27FC236}">
                <a16:creationId xmlns:a16="http://schemas.microsoft.com/office/drawing/2014/main" id="{2074EC9F-0CC3-8E0E-7E8E-89D3580AE5D0}"/>
              </a:ext>
            </a:extLst>
          </p:cNvPr>
          <p:cNvSpPr txBox="1"/>
          <p:nvPr/>
        </p:nvSpPr>
        <p:spPr>
          <a:xfrm>
            <a:off x="4667250" y="1174500"/>
            <a:ext cx="3756750" cy="3429000"/>
          </a:xfrm>
          <a:prstGeom prst="rect">
            <a:avLst/>
          </a:prstGeom>
          <a:noFill/>
          <a:ln>
            <a:noFill/>
          </a:ln>
        </p:spPr>
        <p:txBody>
          <a:bodyPr spcFirstLastPara="1" wrap="square" lIns="91425" tIns="91425" rIns="91425" bIns="91425" rtlCol="0" anchor="t" anchorCtr="0">
            <a:normAutofit/>
          </a:bodyPr>
          <a:lstStyle/>
          <a:p>
            <a:pPr marL="457200" lvl="0" indent="-317500">
              <a:spcAft>
                <a:spcPts val="600"/>
              </a:spcAft>
              <a:buClr>
                <a:schemeClr val="dk1"/>
              </a:buClr>
              <a:buSzPts val="1400"/>
              <a:buFont typeface="Barlow"/>
              <a:buChar char="●"/>
            </a:pPr>
            <a:r>
              <a:rPr lang="en-US" sz="2000" b="0" i="0" u="none" strike="noStrike" cap="none" dirty="0">
                <a:solidFill>
                  <a:schemeClr val="dk1"/>
                </a:solidFill>
              </a:rPr>
              <a:t>Pen drive is a portable memory device that uses solid state memory rather than magnetic fields or lasers to record data. It uses a technology like RAM, except that it is nonvolatile. It is also called USB drive, key drive or flash memory.</a:t>
            </a:r>
          </a:p>
          <a:p>
            <a:pPr marL="457200" lvl="0" indent="-317500">
              <a:spcAft>
                <a:spcPts val="600"/>
              </a:spcAft>
              <a:buClr>
                <a:schemeClr val="dk1"/>
              </a:buClr>
              <a:buSzPts val="1400"/>
              <a:buFont typeface="Barlow"/>
              <a:buChar char="●"/>
            </a:pPr>
            <a:endParaRPr lang="en-US" sz="2000" b="0" i="0" u="none" strike="noStrike" cap="none" dirty="0">
              <a:solidFill>
                <a:schemeClr val="dk1"/>
              </a:solidFill>
            </a:endParaRPr>
          </a:p>
        </p:txBody>
      </p:sp>
      <p:pic>
        <p:nvPicPr>
          <p:cNvPr id="2" name="Google Shape;300;p13">
            <a:extLst>
              <a:ext uri="{FF2B5EF4-FFF2-40B4-BE49-F238E27FC236}">
                <a16:creationId xmlns:a16="http://schemas.microsoft.com/office/drawing/2014/main" id="{F131C921-AC6F-7D87-7396-F7433B9B2475}"/>
              </a:ext>
            </a:extLst>
          </p:cNvPr>
          <p:cNvPicPr preferRelativeResize="0"/>
          <p:nvPr/>
        </p:nvPicPr>
        <p:blipFill rotWithShape="1">
          <a:blip r:embed="rId3"/>
          <a:srcRect l="26083" r="1061"/>
          <a:stretch>
            <a:fillRect/>
          </a:stretch>
        </p:blipFill>
        <p:spPr>
          <a:xfrm>
            <a:off x="720000" y="1174500"/>
            <a:ext cx="3756750" cy="3429000"/>
          </a:xfrm>
          <a:prstGeom prst="rect">
            <a:avLst/>
          </a:prstGeom>
          <a:noFill/>
          <a:ln>
            <a:noFill/>
          </a:ln>
        </p:spPr>
      </p:pic>
    </p:spTree>
    <p:extLst>
      <p:ext uri="{BB962C8B-B14F-4D97-AF65-F5344CB8AC3E}">
        <p14:creationId xmlns:p14="http://schemas.microsoft.com/office/powerpoint/2010/main" val="31160159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07">
          <a:extLst>
            <a:ext uri="{FF2B5EF4-FFF2-40B4-BE49-F238E27FC236}">
              <a16:creationId xmlns:a16="http://schemas.microsoft.com/office/drawing/2014/main" id="{8851D96E-FF9E-A1C9-5A9C-25691384C0D2}"/>
            </a:ext>
          </a:extLst>
        </p:cNvPr>
        <p:cNvGrpSpPr/>
        <p:nvPr/>
      </p:nvGrpSpPr>
      <p:grpSpPr>
        <a:xfrm>
          <a:off x="0" y="0"/>
          <a:ext cx="0" cy="0"/>
          <a:chOff x="0" y="0"/>
          <a:chExt cx="0" cy="0"/>
        </a:xfrm>
      </p:grpSpPr>
      <p:sp>
        <p:nvSpPr>
          <p:cNvPr id="510" name="Google Shape;510;p39">
            <a:extLst>
              <a:ext uri="{FF2B5EF4-FFF2-40B4-BE49-F238E27FC236}">
                <a16:creationId xmlns:a16="http://schemas.microsoft.com/office/drawing/2014/main" id="{B1589A02-525D-D6A9-B4E9-58C96BE05407}"/>
              </a:ext>
            </a:extLst>
          </p:cNvPr>
          <p:cNvSpPr txBox="1">
            <a:spLocks noGrp="1"/>
          </p:cNvSpPr>
          <p:nvPr>
            <p:ph type="title"/>
          </p:nvPr>
        </p:nvSpPr>
        <p:spPr>
          <a:xfrm>
            <a:off x="720000" y="463800"/>
            <a:ext cx="7704000" cy="634500"/>
          </a:xfrm>
        </p:spPr>
        <p:txBody>
          <a:bodyPr spcFirstLastPara="1" wrap="square" lIns="91425" tIns="91425" rIns="91425" bIns="91425" anchor="ctr" anchorCtr="0">
            <a:normAutofit/>
          </a:bodyPr>
          <a:lstStyle/>
          <a:p>
            <a:pPr marL="0" lvl="0" indent="0" rtl="0">
              <a:lnSpc>
                <a:spcPct val="90000"/>
              </a:lnSpc>
              <a:spcBef>
                <a:spcPts val="0"/>
              </a:spcBef>
              <a:spcAft>
                <a:spcPts val="0"/>
              </a:spcAft>
              <a:buNone/>
            </a:pPr>
            <a:r>
              <a:rPr lang="en-US" dirty="0"/>
              <a:t>Memory units</a:t>
            </a:r>
          </a:p>
        </p:txBody>
      </p:sp>
      <p:pic>
        <p:nvPicPr>
          <p:cNvPr id="4" name="Picture 3">
            <a:extLst>
              <a:ext uri="{FF2B5EF4-FFF2-40B4-BE49-F238E27FC236}">
                <a16:creationId xmlns:a16="http://schemas.microsoft.com/office/drawing/2014/main" id="{3B09EA10-E839-65B4-A985-5053BEEE3377}"/>
              </a:ext>
            </a:extLst>
          </p:cNvPr>
          <p:cNvPicPr>
            <a:picLocks noChangeAspect="1"/>
          </p:cNvPicPr>
          <p:nvPr/>
        </p:nvPicPr>
        <p:blipFill>
          <a:blip r:embed="rId3"/>
          <a:stretch>
            <a:fillRect/>
          </a:stretch>
        </p:blipFill>
        <p:spPr>
          <a:xfrm>
            <a:off x="890016" y="1256796"/>
            <a:ext cx="7704000" cy="3110117"/>
          </a:xfrm>
          <a:prstGeom prst="rect">
            <a:avLst/>
          </a:prstGeom>
        </p:spPr>
      </p:pic>
    </p:spTree>
    <p:extLst>
      <p:ext uri="{BB962C8B-B14F-4D97-AF65-F5344CB8AC3E}">
        <p14:creationId xmlns:p14="http://schemas.microsoft.com/office/powerpoint/2010/main" val="3172354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07">
          <a:extLst>
            <a:ext uri="{FF2B5EF4-FFF2-40B4-BE49-F238E27FC236}">
              <a16:creationId xmlns:a16="http://schemas.microsoft.com/office/drawing/2014/main" id="{6592D14C-3D21-9F6E-DE68-DBE1E54F2664}"/>
            </a:ext>
          </a:extLst>
        </p:cNvPr>
        <p:cNvGrpSpPr/>
        <p:nvPr/>
      </p:nvGrpSpPr>
      <p:grpSpPr>
        <a:xfrm>
          <a:off x="0" y="0"/>
          <a:ext cx="0" cy="0"/>
          <a:chOff x="0" y="0"/>
          <a:chExt cx="0" cy="0"/>
        </a:xfrm>
      </p:grpSpPr>
      <p:sp>
        <p:nvSpPr>
          <p:cNvPr id="510" name="Google Shape;510;p39">
            <a:extLst>
              <a:ext uri="{FF2B5EF4-FFF2-40B4-BE49-F238E27FC236}">
                <a16:creationId xmlns:a16="http://schemas.microsoft.com/office/drawing/2014/main" id="{79AB5387-DA2C-EAE9-8016-EE8B1F30079C}"/>
              </a:ext>
            </a:extLst>
          </p:cNvPr>
          <p:cNvSpPr txBox="1">
            <a:spLocks noGrp="1"/>
          </p:cNvSpPr>
          <p:nvPr>
            <p:ph type="title"/>
          </p:nvPr>
        </p:nvSpPr>
        <p:spPr>
          <a:xfrm>
            <a:off x="720000" y="463800"/>
            <a:ext cx="7704000" cy="634500"/>
          </a:xfrm>
        </p:spPr>
        <p:txBody>
          <a:bodyPr spcFirstLastPara="1" wrap="square" lIns="91425" tIns="91425" rIns="91425" bIns="91425" anchor="ctr" anchorCtr="0">
            <a:normAutofit/>
          </a:bodyPr>
          <a:lstStyle/>
          <a:p>
            <a:pPr marL="0" lvl="0" indent="0" rtl="0">
              <a:lnSpc>
                <a:spcPct val="90000"/>
              </a:lnSpc>
              <a:spcBef>
                <a:spcPts val="0"/>
              </a:spcBef>
              <a:spcAft>
                <a:spcPts val="0"/>
              </a:spcAft>
              <a:buNone/>
            </a:pPr>
            <a:r>
              <a:rPr lang="en-US" dirty="0"/>
              <a:t>Motherboard</a:t>
            </a:r>
          </a:p>
        </p:txBody>
      </p:sp>
      <p:sp>
        <p:nvSpPr>
          <p:cNvPr id="26" name="TextBox 25">
            <a:extLst>
              <a:ext uri="{FF2B5EF4-FFF2-40B4-BE49-F238E27FC236}">
                <a16:creationId xmlns:a16="http://schemas.microsoft.com/office/drawing/2014/main" id="{4FEFC714-2020-9446-642A-FF5C33433DCA}"/>
              </a:ext>
            </a:extLst>
          </p:cNvPr>
          <p:cNvSpPr txBox="1"/>
          <p:nvPr/>
        </p:nvSpPr>
        <p:spPr>
          <a:xfrm>
            <a:off x="4667252" y="254000"/>
            <a:ext cx="4098798" cy="4767072"/>
          </a:xfrm>
          <a:prstGeom prst="rect">
            <a:avLst/>
          </a:prstGeom>
          <a:noFill/>
          <a:ln>
            <a:noFill/>
          </a:ln>
        </p:spPr>
        <p:txBody>
          <a:bodyPr spcFirstLastPara="1" wrap="square" lIns="91425" tIns="91425" rIns="91425" bIns="91425" rtlCol="0" anchor="t" anchorCtr="0">
            <a:normAutofit/>
          </a:bodyPr>
          <a:lstStyle/>
          <a:p>
            <a:pPr marL="457200" indent="-317500">
              <a:spcAft>
                <a:spcPts val="600"/>
              </a:spcAft>
              <a:buClr>
                <a:schemeClr val="dk1"/>
              </a:buClr>
              <a:buSzPts val="1400"/>
              <a:buFont typeface="Barlow"/>
              <a:buChar char="●"/>
            </a:pPr>
            <a:r>
              <a:rPr lang="en-US" dirty="0">
                <a:solidFill>
                  <a:schemeClr val="dk1"/>
                </a:solidFill>
                <a:latin typeface="Calibri"/>
                <a:ea typeface="Calibri"/>
                <a:cs typeface="Calibri"/>
                <a:sym typeface="Calibri"/>
              </a:rPr>
              <a:t>The motherboard is a printed circuit board which acts as the main platform for communication between all other components of a system. All the other computer parts are either directly installed or connected to various motherboard components and all the data is transferred between them through the motherboard.</a:t>
            </a:r>
            <a:endParaRPr lang="en-US" sz="1000" dirty="0"/>
          </a:p>
          <a:p>
            <a:pPr marL="457200" lvl="0" indent="-317500">
              <a:spcAft>
                <a:spcPts val="600"/>
              </a:spcAft>
              <a:buClr>
                <a:schemeClr val="dk1"/>
              </a:buClr>
              <a:buSzPts val="1400"/>
              <a:buFont typeface="Barlow"/>
              <a:buChar char="●"/>
            </a:pPr>
            <a:r>
              <a:rPr lang="en-US" dirty="0">
                <a:solidFill>
                  <a:schemeClr val="dk1"/>
                </a:solidFill>
                <a:latin typeface="Calibri"/>
                <a:ea typeface="Calibri"/>
                <a:cs typeface="Calibri"/>
                <a:sym typeface="Calibri"/>
              </a:rPr>
              <a:t>The motherboard is mounted inside the case and is securely attached via small screws through pre-drilled holes. Motherboard contains ports to connect all of the internal components.</a:t>
            </a:r>
          </a:p>
          <a:p>
            <a:pPr marL="457200" lvl="0" indent="-317500">
              <a:spcAft>
                <a:spcPts val="600"/>
              </a:spcAft>
              <a:buClr>
                <a:schemeClr val="dk1"/>
              </a:buClr>
              <a:buSzPts val="1400"/>
              <a:buFont typeface="Barlow"/>
              <a:buChar char="●"/>
            </a:pPr>
            <a:r>
              <a:rPr lang="en-US" dirty="0">
                <a:solidFill>
                  <a:schemeClr val="dk1"/>
                </a:solidFill>
                <a:latin typeface="Calibri"/>
                <a:ea typeface="Calibri"/>
                <a:cs typeface="Calibri"/>
                <a:sym typeface="Calibri"/>
              </a:rPr>
              <a:t>It provides a single socket for CPU, whereas for memory, normally one or more slots are available.</a:t>
            </a:r>
          </a:p>
          <a:p>
            <a:pPr marL="457200" indent="-317500">
              <a:spcAft>
                <a:spcPts val="600"/>
              </a:spcAft>
              <a:buClr>
                <a:schemeClr val="dk1"/>
              </a:buClr>
              <a:buSzPts val="1400"/>
              <a:buFont typeface="Barlow"/>
              <a:buChar char="●"/>
            </a:pPr>
            <a:r>
              <a:rPr lang="en-US" dirty="0">
                <a:solidFill>
                  <a:schemeClr val="dk1"/>
                </a:solidFill>
                <a:latin typeface="Calibri"/>
                <a:ea typeface="Calibri"/>
                <a:cs typeface="Calibri"/>
                <a:sym typeface="Calibri"/>
              </a:rPr>
              <a:t>Motherboards provide ports to attach the hard drive, and optical drives via ribbon cables. Motherboard carries fans and a special port designed for power supply.</a:t>
            </a:r>
            <a:endParaRPr lang="en-US" sz="1000" dirty="0"/>
          </a:p>
          <a:p>
            <a:pPr marL="457200" lvl="0" indent="-317500">
              <a:spcAft>
                <a:spcPts val="600"/>
              </a:spcAft>
              <a:buClr>
                <a:schemeClr val="dk1"/>
              </a:buClr>
              <a:buSzPts val="1400"/>
              <a:buFont typeface="Barlow"/>
              <a:buChar char="●"/>
            </a:pPr>
            <a:endParaRPr lang="en-US" b="0" i="0" u="none" strike="noStrike" cap="none" dirty="0">
              <a:solidFill>
                <a:schemeClr val="dk1"/>
              </a:solidFill>
            </a:endParaRPr>
          </a:p>
        </p:txBody>
      </p:sp>
      <p:pic>
        <p:nvPicPr>
          <p:cNvPr id="3" name="Google Shape;321;p15" descr="A picture containing electronics&#10;&#10;Description automatically generated">
            <a:extLst>
              <a:ext uri="{FF2B5EF4-FFF2-40B4-BE49-F238E27FC236}">
                <a16:creationId xmlns:a16="http://schemas.microsoft.com/office/drawing/2014/main" id="{8D25C08C-9D37-3137-D33A-78F9CF236F30}"/>
              </a:ext>
            </a:extLst>
          </p:cNvPr>
          <p:cNvPicPr preferRelativeResize="0"/>
          <p:nvPr/>
        </p:nvPicPr>
        <p:blipFill rotWithShape="1">
          <a:blip r:embed="rId3"/>
          <a:srcRect r="1" b="789"/>
          <a:stretch>
            <a:fillRect/>
          </a:stretch>
        </p:blipFill>
        <p:spPr>
          <a:xfrm>
            <a:off x="720000" y="1174500"/>
            <a:ext cx="3756750" cy="3429000"/>
          </a:xfrm>
          <a:prstGeom prst="rect">
            <a:avLst/>
          </a:prstGeom>
          <a:noFill/>
          <a:ln>
            <a:noFill/>
          </a:ln>
        </p:spPr>
      </p:pic>
    </p:spTree>
    <p:extLst>
      <p:ext uri="{BB962C8B-B14F-4D97-AF65-F5344CB8AC3E}">
        <p14:creationId xmlns:p14="http://schemas.microsoft.com/office/powerpoint/2010/main" val="25916923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07">
          <a:extLst>
            <a:ext uri="{FF2B5EF4-FFF2-40B4-BE49-F238E27FC236}">
              <a16:creationId xmlns:a16="http://schemas.microsoft.com/office/drawing/2014/main" id="{BBBC4265-BF71-DEE7-F2C0-1C63783815F4}"/>
            </a:ext>
          </a:extLst>
        </p:cNvPr>
        <p:cNvGrpSpPr/>
        <p:nvPr/>
      </p:nvGrpSpPr>
      <p:grpSpPr>
        <a:xfrm>
          <a:off x="0" y="0"/>
          <a:ext cx="0" cy="0"/>
          <a:chOff x="0" y="0"/>
          <a:chExt cx="0" cy="0"/>
        </a:xfrm>
      </p:grpSpPr>
      <p:sp>
        <p:nvSpPr>
          <p:cNvPr id="510" name="Google Shape;510;p39">
            <a:extLst>
              <a:ext uri="{FF2B5EF4-FFF2-40B4-BE49-F238E27FC236}">
                <a16:creationId xmlns:a16="http://schemas.microsoft.com/office/drawing/2014/main" id="{90A65D9E-BBC9-C482-A9C7-11DDCB898436}"/>
              </a:ext>
            </a:extLst>
          </p:cNvPr>
          <p:cNvSpPr txBox="1">
            <a:spLocks noGrp="1"/>
          </p:cNvSpPr>
          <p:nvPr>
            <p:ph type="title"/>
          </p:nvPr>
        </p:nvSpPr>
        <p:spPr>
          <a:xfrm>
            <a:off x="720000" y="463800"/>
            <a:ext cx="7704000" cy="634500"/>
          </a:xfrm>
        </p:spPr>
        <p:txBody>
          <a:bodyPr spcFirstLastPara="1" wrap="square" lIns="91425" tIns="91425" rIns="91425" bIns="91425" anchor="ctr" anchorCtr="0">
            <a:normAutofit/>
          </a:bodyPr>
          <a:lstStyle/>
          <a:p>
            <a:pPr marL="0" lvl="0" indent="0" rtl="0">
              <a:lnSpc>
                <a:spcPct val="90000"/>
              </a:lnSpc>
              <a:spcBef>
                <a:spcPts val="0"/>
              </a:spcBef>
              <a:spcAft>
                <a:spcPts val="0"/>
              </a:spcAft>
              <a:buNone/>
            </a:pPr>
            <a:r>
              <a:rPr lang="en-US" dirty="0"/>
              <a:t>Motherboard- cont.</a:t>
            </a:r>
          </a:p>
        </p:txBody>
      </p:sp>
      <p:sp>
        <p:nvSpPr>
          <p:cNvPr id="26" name="TextBox 25">
            <a:extLst>
              <a:ext uri="{FF2B5EF4-FFF2-40B4-BE49-F238E27FC236}">
                <a16:creationId xmlns:a16="http://schemas.microsoft.com/office/drawing/2014/main" id="{C8135974-A6B2-27DC-125C-A5CB17C10265}"/>
              </a:ext>
            </a:extLst>
          </p:cNvPr>
          <p:cNvSpPr txBox="1"/>
          <p:nvPr/>
        </p:nvSpPr>
        <p:spPr>
          <a:xfrm>
            <a:off x="4667250" y="1174500"/>
            <a:ext cx="4098798" cy="3592572"/>
          </a:xfrm>
          <a:prstGeom prst="rect">
            <a:avLst/>
          </a:prstGeom>
          <a:noFill/>
          <a:ln>
            <a:noFill/>
          </a:ln>
        </p:spPr>
        <p:txBody>
          <a:bodyPr spcFirstLastPara="1" wrap="square" lIns="91425" tIns="91425" rIns="91425" bIns="91425" rtlCol="0" anchor="t" anchorCtr="0">
            <a:normAutofit fontScale="92500" lnSpcReduction="20000"/>
          </a:bodyPr>
          <a:lstStyle/>
          <a:p>
            <a:pPr marL="457200" indent="-317500">
              <a:spcAft>
                <a:spcPts val="600"/>
              </a:spcAft>
              <a:buClr>
                <a:schemeClr val="dk1"/>
              </a:buClr>
              <a:buSzPts val="1400"/>
              <a:buFont typeface="Barlow"/>
              <a:buChar char="●"/>
            </a:pPr>
            <a:r>
              <a:rPr lang="en-US" sz="1800" dirty="0">
                <a:solidFill>
                  <a:schemeClr val="dk1"/>
                </a:solidFill>
                <a:latin typeface="Calibri"/>
                <a:ea typeface="Calibri"/>
                <a:cs typeface="Calibri"/>
                <a:sym typeface="Calibri"/>
              </a:rPr>
              <a:t>There is a peripheral card slot in front of the motherboard using which video cards, sound cards, and other expansion cards can be connected to the motherboard.</a:t>
            </a:r>
          </a:p>
          <a:p>
            <a:pPr marL="457200" indent="-317500">
              <a:spcAft>
                <a:spcPts val="600"/>
              </a:spcAft>
              <a:buClr>
                <a:schemeClr val="dk1"/>
              </a:buClr>
              <a:buSzPts val="1400"/>
              <a:buFont typeface="Barlow"/>
              <a:buChar char="●"/>
            </a:pPr>
            <a:endParaRPr lang="en-US" sz="1800" dirty="0">
              <a:solidFill>
                <a:schemeClr val="dk1"/>
              </a:solidFill>
              <a:latin typeface="Calibri"/>
              <a:ea typeface="Calibri"/>
              <a:cs typeface="Calibri"/>
              <a:sym typeface="Calibri"/>
            </a:endParaRPr>
          </a:p>
          <a:p>
            <a:pPr marL="457200" indent="-317500">
              <a:spcAft>
                <a:spcPts val="600"/>
              </a:spcAft>
              <a:buClr>
                <a:schemeClr val="dk1"/>
              </a:buClr>
              <a:buSzPts val="1400"/>
              <a:buFont typeface="Barlow"/>
              <a:buChar char="●"/>
            </a:pPr>
            <a:r>
              <a:rPr lang="en-US" sz="1800" dirty="0">
                <a:solidFill>
                  <a:schemeClr val="dk1"/>
                </a:solidFill>
                <a:latin typeface="Calibri"/>
                <a:ea typeface="Calibri"/>
                <a:cs typeface="Calibri"/>
                <a:sym typeface="Calibri"/>
              </a:rPr>
              <a:t>On the left side, motherboards carry a number of ports to connect the monitor, printer, mouse, keyboard, speaker, and network cables. Motherboards also provide USB ports, which allow compatible devices to be connected in plug-in/plug-out fashion. For example, pen drive, digital cameras, etc.</a:t>
            </a:r>
          </a:p>
        </p:txBody>
      </p:sp>
      <p:pic>
        <p:nvPicPr>
          <p:cNvPr id="2" name="Google Shape;332;p16" descr="A close-up of a circuit board&#10;&#10;Description automatically generated with medium confidence">
            <a:extLst>
              <a:ext uri="{FF2B5EF4-FFF2-40B4-BE49-F238E27FC236}">
                <a16:creationId xmlns:a16="http://schemas.microsoft.com/office/drawing/2014/main" id="{F52FFD2A-FBAC-339F-BB74-2BCE0CCD6739}"/>
              </a:ext>
            </a:extLst>
          </p:cNvPr>
          <p:cNvPicPr preferRelativeResize="0"/>
          <p:nvPr/>
        </p:nvPicPr>
        <p:blipFill rotWithShape="1">
          <a:blip r:embed="rId3">
            <a:alphaModFix/>
          </a:blip>
          <a:srcRect/>
          <a:stretch/>
        </p:blipFill>
        <p:spPr>
          <a:xfrm>
            <a:off x="87631" y="1615897"/>
            <a:ext cx="4389120" cy="2444039"/>
          </a:xfrm>
          <a:prstGeom prst="rect">
            <a:avLst/>
          </a:prstGeom>
          <a:noFill/>
          <a:ln>
            <a:noFill/>
          </a:ln>
        </p:spPr>
      </p:pic>
    </p:spTree>
    <p:extLst>
      <p:ext uri="{BB962C8B-B14F-4D97-AF65-F5344CB8AC3E}">
        <p14:creationId xmlns:p14="http://schemas.microsoft.com/office/powerpoint/2010/main" val="26120060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07">
          <a:extLst>
            <a:ext uri="{FF2B5EF4-FFF2-40B4-BE49-F238E27FC236}">
              <a16:creationId xmlns:a16="http://schemas.microsoft.com/office/drawing/2014/main" id="{0B182B93-9395-A19D-EFBF-A9ECDF4DC704}"/>
            </a:ext>
          </a:extLst>
        </p:cNvPr>
        <p:cNvGrpSpPr/>
        <p:nvPr/>
      </p:nvGrpSpPr>
      <p:grpSpPr>
        <a:xfrm>
          <a:off x="0" y="0"/>
          <a:ext cx="0" cy="0"/>
          <a:chOff x="0" y="0"/>
          <a:chExt cx="0" cy="0"/>
        </a:xfrm>
      </p:grpSpPr>
      <p:sp>
        <p:nvSpPr>
          <p:cNvPr id="510" name="Google Shape;510;p39">
            <a:extLst>
              <a:ext uri="{FF2B5EF4-FFF2-40B4-BE49-F238E27FC236}">
                <a16:creationId xmlns:a16="http://schemas.microsoft.com/office/drawing/2014/main" id="{ADEB31FB-4137-6D79-41DD-608ACB9FF406}"/>
              </a:ext>
            </a:extLst>
          </p:cNvPr>
          <p:cNvSpPr txBox="1">
            <a:spLocks noGrp="1"/>
          </p:cNvSpPr>
          <p:nvPr>
            <p:ph type="title"/>
          </p:nvPr>
        </p:nvSpPr>
        <p:spPr>
          <a:xfrm>
            <a:off x="720000" y="463800"/>
            <a:ext cx="7704000" cy="634500"/>
          </a:xfrm>
        </p:spPr>
        <p:txBody>
          <a:bodyPr spcFirstLastPara="1" wrap="square" lIns="91425" tIns="91425" rIns="91425" bIns="91425" anchor="ctr" anchorCtr="0">
            <a:normAutofit/>
          </a:bodyPr>
          <a:lstStyle/>
          <a:p>
            <a:pPr marL="0" lvl="0" indent="0" rtl="0">
              <a:lnSpc>
                <a:spcPct val="90000"/>
              </a:lnSpc>
              <a:spcBef>
                <a:spcPts val="0"/>
              </a:spcBef>
              <a:spcAft>
                <a:spcPts val="0"/>
              </a:spcAft>
              <a:buNone/>
            </a:pPr>
            <a:r>
              <a:rPr lang="en-US" dirty="0"/>
              <a:t>Ports</a:t>
            </a:r>
          </a:p>
        </p:txBody>
      </p:sp>
      <p:sp>
        <p:nvSpPr>
          <p:cNvPr id="26" name="TextBox 25">
            <a:extLst>
              <a:ext uri="{FF2B5EF4-FFF2-40B4-BE49-F238E27FC236}">
                <a16:creationId xmlns:a16="http://schemas.microsoft.com/office/drawing/2014/main" id="{F35EEA9B-6597-1177-49EA-2339EC6CAACC}"/>
              </a:ext>
            </a:extLst>
          </p:cNvPr>
          <p:cNvSpPr txBox="1"/>
          <p:nvPr/>
        </p:nvSpPr>
        <p:spPr>
          <a:xfrm>
            <a:off x="4667250" y="1174500"/>
            <a:ext cx="4364064" cy="3677916"/>
          </a:xfrm>
          <a:prstGeom prst="rect">
            <a:avLst/>
          </a:prstGeom>
          <a:noFill/>
          <a:ln>
            <a:noFill/>
          </a:ln>
        </p:spPr>
        <p:txBody>
          <a:bodyPr spcFirstLastPara="1" wrap="square" lIns="91425" tIns="91425" rIns="91425" bIns="91425" rtlCol="0" anchor="t" anchorCtr="0">
            <a:normAutofit/>
          </a:bodyPr>
          <a:lstStyle/>
          <a:p>
            <a:pPr lvl="0" algn="just">
              <a:buSzPts val="2200"/>
            </a:pPr>
            <a:endParaRPr lang="en-US" sz="1800" dirty="0">
              <a:solidFill>
                <a:schemeClr val="dk1"/>
              </a:solidFill>
              <a:latin typeface="Calibri"/>
              <a:ea typeface="Calibri"/>
              <a:cs typeface="Calibri"/>
              <a:sym typeface="Calibri"/>
            </a:endParaRPr>
          </a:p>
          <a:p>
            <a:pPr marL="342900" lvl="0" indent="-342900" algn="just">
              <a:buClr>
                <a:schemeClr val="dk1"/>
              </a:buClr>
              <a:buSzPts val="2200"/>
              <a:buFont typeface="Arial"/>
              <a:buChar char="•"/>
            </a:pPr>
            <a:r>
              <a:rPr lang="en-US" sz="1800" dirty="0">
                <a:solidFill>
                  <a:schemeClr val="dk1"/>
                </a:solidFill>
                <a:latin typeface="Calibri"/>
                <a:ea typeface="Calibri"/>
                <a:cs typeface="Calibri"/>
                <a:sym typeface="Calibri"/>
              </a:rPr>
              <a:t>A Computer Port is an interface or a point of connection between the computer and its peripheral devices.</a:t>
            </a:r>
            <a:endParaRPr lang="en-US" sz="1100" dirty="0"/>
          </a:p>
          <a:p>
            <a:pPr lvl="0" algn="just">
              <a:buSzPts val="2200"/>
            </a:pPr>
            <a:endParaRPr lang="en-US" sz="1800" dirty="0">
              <a:solidFill>
                <a:schemeClr val="dk1"/>
              </a:solidFill>
              <a:latin typeface="Calibri"/>
              <a:ea typeface="Calibri"/>
              <a:cs typeface="Calibri"/>
              <a:sym typeface="Calibri"/>
            </a:endParaRPr>
          </a:p>
          <a:p>
            <a:pPr marL="342900" lvl="0" indent="-342900" algn="just">
              <a:buClr>
                <a:schemeClr val="dk1"/>
              </a:buClr>
              <a:buSzPts val="2200"/>
              <a:buFont typeface="Arial"/>
              <a:buChar char="•"/>
            </a:pPr>
            <a:r>
              <a:rPr lang="en-US" sz="1800" dirty="0">
                <a:solidFill>
                  <a:schemeClr val="dk1"/>
                </a:solidFill>
                <a:latin typeface="Calibri"/>
                <a:ea typeface="Calibri"/>
                <a:cs typeface="Calibri"/>
                <a:sym typeface="Calibri"/>
              </a:rPr>
              <a:t>The main function of a computer port is to act as a point of attachment, where the cable from the peripheral can be plugged in and allows data to flow from and to the device.</a:t>
            </a:r>
            <a:endParaRPr lang="en-US" sz="1100" dirty="0"/>
          </a:p>
          <a:p>
            <a:pPr marL="342900" lvl="0" indent="-203200" algn="just">
              <a:buClr>
                <a:schemeClr val="dk1"/>
              </a:buClr>
              <a:buSzPts val="2200"/>
            </a:pPr>
            <a:endParaRPr lang="en-US" sz="1100" dirty="0"/>
          </a:p>
        </p:txBody>
      </p:sp>
      <p:pic>
        <p:nvPicPr>
          <p:cNvPr id="3" name="Google Shape;343;p74" descr="Graphical user interface&#10;&#10;Description automatically generated">
            <a:extLst>
              <a:ext uri="{FF2B5EF4-FFF2-40B4-BE49-F238E27FC236}">
                <a16:creationId xmlns:a16="http://schemas.microsoft.com/office/drawing/2014/main" id="{B55576BE-054B-1E43-D202-2F0D071F9BAB}"/>
              </a:ext>
            </a:extLst>
          </p:cNvPr>
          <p:cNvPicPr preferRelativeResize="0"/>
          <p:nvPr/>
        </p:nvPicPr>
        <p:blipFill rotWithShape="1">
          <a:blip r:embed="rId3"/>
          <a:srcRect l="-1" r="2" b="9147"/>
          <a:stretch>
            <a:fillRect/>
          </a:stretch>
        </p:blipFill>
        <p:spPr>
          <a:xfrm>
            <a:off x="295566" y="1098300"/>
            <a:ext cx="4276434" cy="3473700"/>
          </a:xfrm>
          <a:prstGeom prst="rect">
            <a:avLst/>
          </a:prstGeom>
          <a:noFill/>
          <a:ln>
            <a:noFill/>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587118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10" name="Google Shape;510;p39"/>
          <p:cNvSpPr txBox="1">
            <a:spLocks noGrp="1"/>
          </p:cNvSpPr>
          <p:nvPr>
            <p:ph type="title" idx="15"/>
          </p:nvPr>
        </p:nvSpPr>
        <p:spPr>
          <a:xfrm>
            <a:off x="488038" y="222749"/>
            <a:ext cx="7704000" cy="63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Outline</a:t>
            </a:r>
            <a:endParaRPr dirty="0"/>
          </a:p>
        </p:txBody>
      </p:sp>
      <p:sp>
        <p:nvSpPr>
          <p:cNvPr id="26" name="TextBox 25">
            <a:extLst>
              <a:ext uri="{FF2B5EF4-FFF2-40B4-BE49-F238E27FC236}">
                <a16:creationId xmlns:a16="http://schemas.microsoft.com/office/drawing/2014/main" id="{2B71F608-E984-A9CE-5D78-C5C2973AB417}"/>
              </a:ext>
            </a:extLst>
          </p:cNvPr>
          <p:cNvSpPr txBox="1"/>
          <p:nvPr/>
        </p:nvSpPr>
        <p:spPr>
          <a:xfrm>
            <a:off x="910638" y="786758"/>
            <a:ext cx="7199041" cy="3230180"/>
          </a:xfrm>
          <a:prstGeom prst="rect">
            <a:avLst/>
          </a:prstGeom>
          <a:noFill/>
        </p:spPr>
        <p:txBody>
          <a:bodyPr wrap="square" rtlCol="0">
            <a:spAutoFit/>
          </a:bodyPr>
          <a:lstStyle/>
          <a:p>
            <a:pPr marL="285750" indent="-285750" algn="just">
              <a:lnSpc>
                <a:spcPct val="250000"/>
              </a:lnSpc>
              <a:buFont typeface="Wingdings" panose="05000000000000000000" pitchFamily="2" charset="2"/>
              <a:buChar char="v"/>
            </a:pPr>
            <a:r>
              <a:rPr lang="en-US" dirty="0">
                <a:ea typeface="Verdana" panose="020B0604030504040204" pitchFamily="34" charset="0"/>
              </a:rPr>
              <a:t>Computer Memory</a:t>
            </a:r>
          </a:p>
          <a:p>
            <a:pPr marL="285750" indent="-285750" algn="just">
              <a:lnSpc>
                <a:spcPct val="250000"/>
              </a:lnSpc>
              <a:buFont typeface="Wingdings" panose="05000000000000000000" pitchFamily="2" charset="2"/>
              <a:buChar char="v"/>
            </a:pPr>
            <a:r>
              <a:rPr lang="en-US" dirty="0">
                <a:solidFill>
                  <a:srgbClr val="303030"/>
                </a:solidFill>
                <a:ea typeface="Verdana" panose="020B0604030504040204" pitchFamily="34" charset="0"/>
              </a:rPr>
              <a:t>Difference between RAM and ROM</a:t>
            </a:r>
          </a:p>
          <a:p>
            <a:pPr marL="285750" indent="-285750" algn="just">
              <a:lnSpc>
                <a:spcPct val="250000"/>
              </a:lnSpc>
              <a:buFont typeface="Wingdings" panose="05000000000000000000" pitchFamily="2" charset="2"/>
              <a:buChar char="v"/>
            </a:pPr>
            <a:r>
              <a:rPr lang="en-US" dirty="0">
                <a:solidFill>
                  <a:srgbClr val="303030"/>
                </a:solidFill>
                <a:ea typeface="Verdana" panose="020B0604030504040204" pitchFamily="34" charset="0"/>
              </a:rPr>
              <a:t>Memory Units</a:t>
            </a:r>
          </a:p>
          <a:p>
            <a:pPr marL="285750" indent="-285750" algn="just">
              <a:lnSpc>
                <a:spcPct val="250000"/>
              </a:lnSpc>
              <a:buFont typeface="Wingdings" panose="05000000000000000000" pitchFamily="2" charset="2"/>
              <a:buChar char="v"/>
            </a:pPr>
            <a:r>
              <a:rPr lang="en-US" dirty="0">
                <a:solidFill>
                  <a:srgbClr val="303030"/>
                </a:solidFill>
                <a:ea typeface="Verdana" panose="020B0604030504040204" pitchFamily="34" charset="0"/>
              </a:rPr>
              <a:t>Motherboard</a:t>
            </a:r>
          </a:p>
          <a:p>
            <a:pPr marL="285750" indent="-285750" algn="just">
              <a:lnSpc>
                <a:spcPct val="250000"/>
              </a:lnSpc>
              <a:buFont typeface="Wingdings" panose="05000000000000000000" pitchFamily="2" charset="2"/>
              <a:buChar char="v"/>
            </a:pPr>
            <a:r>
              <a:rPr lang="en-US" dirty="0">
                <a:solidFill>
                  <a:srgbClr val="303030"/>
                </a:solidFill>
                <a:ea typeface="Verdana" panose="020B0604030504040204" pitchFamily="34" charset="0"/>
              </a:rPr>
              <a:t>Ports</a:t>
            </a:r>
          </a:p>
          <a:p>
            <a:pPr marL="285750" indent="-285750" algn="just">
              <a:lnSpc>
                <a:spcPct val="250000"/>
              </a:lnSpc>
              <a:buFont typeface="Wingdings" panose="05000000000000000000" pitchFamily="2" charset="2"/>
              <a:buChar char="v"/>
            </a:pPr>
            <a:r>
              <a:rPr lang="en-US" dirty="0">
                <a:solidFill>
                  <a:srgbClr val="303030"/>
                </a:solidFill>
                <a:ea typeface="Verdana" panose="020B0604030504040204" pitchFamily="34" charset="0"/>
              </a:rPr>
              <a:t>Data and Information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07">
          <a:extLst>
            <a:ext uri="{FF2B5EF4-FFF2-40B4-BE49-F238E27FC236}">
              <a16:creationId xmlns:a16="http://schemas.microsoft.com/office/drawing/2014/main" id="{CFFB5CE7-C212-A4EE-816A-01F8E0082EC0}"/>
            </a:ext>
          </a:extLst>
        </p:cNvPr>
        <p:cNvGrpSpPr/>
        <p:nvPr/>
      </p:nvGrpSpPr>
      <p:grpSpPr>
        <a:xfrm>
          <a:off x="0" y="0"/>
          <a:ext cx="0" cy="0"/>
          <a:chOff x="0" y="0"/>
          <a:chExt cx="0" cy="0"/>
        </a:xfrm>
      </p:grpSpPr>
      <p:sp>
        <p:nvSpPr>
          <p:cNvPr id="510" name="Google Shape;510;p39">
            <a:extLst>
              <a:ext uri="{FF2B5EF4-FFF2-40B4-BE49-F238E27FC236}">
                <a16:creationId xmlns:a16="http://schemas.microsoft.com/office/drawing/2014/main" id="{5D7D0492-C495-7E5C-A299-1FAB53A8E748}"/>
              </a:ext>
            </a:extLst>
          </p:cNvPr>
          <p:cNvSpPr txBox="1">
            <a:spLocks noGrp="1"/>
          </p:cNvSpPr>
          <p:nvPr>
            <p:ph type="title"/>
          </p:nvPr>
        </p:nvSpPr>
        <p:spPr>
          <a:xfrm>
            <a:off x="720000" y="463800"/>
            <a:ext cx="7704000" cy="634500"/>
          </a:xfrm>
        </p:spPr>
        <p:txBody>
          <a:bodyPr spcFirstLastPara="1" wrap="square" lIns="91425" tIns="91425" rIns="91425" bIns="91425" anchor="ctr" anchorCtr="0">
            <a:normAutofit/>
          </a:bodyPr>
          <a:lstStyle/>
          <a:p>
            <a:pPr marL="0" lvl="0" indent="0" rtl="0">
              <a:lnSpc>
                <a:spcPct val="90000"/>
              </a:lnSpc>
              <a:spcBef>
                <a:spcPts val="0"/>
              </a:spcBef>
              <a:spcAft>
                <a:spcPts val="0"/>
              </a:spcAft>
              <a:buNone/>
            </a:pPr>
            <a:r>
              <a:rPr lang="en-US" dirty="0"/>
              <a:t>Ports</a:t>
            </a:r>
          </a:p>
        </p:txBody>
      </p:sp>
      <p:sp>
        <p:nvSpPr>
          <p:cNvPr id="26" name="TextBox 25">
            <a:extLst>
              <a:ext uri="{FF2B5EF4-FFF2-40B4-BE49-F238E27FC236}">
                <a16:creationId xmlns:a16="http://schemas.microsoft.com/office/drawing/2014/main" id="{AD6D7139-8750-970B-DB60-1B1CC389E38C}"/>
              </a:ext>
            </a:extLst>
          </p:cNvPr>
          <p:cNvSpPr txBox="1"/>
          <p:nvPr/>
        </p:nvSpPr>
        <p:spPr>
          <a:xfrm>
            <a:off x="4684686" y="217714"/>
            <a:ext cx="4364064" cy="4852416"/>
          </a:xfrm>
          <a:prstGeom prst="rect">
            <a:avLst/>
          </a:prstGeom>
          <a:noFill/>
          <a:ln>
            <a:noFill/>
          </a:ln>
        </p:spPr>
        <p:txBody>
          <a:bodyPr spcFirstLastPara="1" wrap="square" lIns="91425" tIns="91425" rIns="91425" bIns="91425" rtlCol="0" anchor="t" anchorCtr="0">
            <a:normAutofit lnSpcReduction="10000"/>
          </a:bodyPr>
          <a:lstStyle/>
          <a:p>
            <a:pPr marL="342900" lvl="0" indent="-342900" algn="just">
              <a:buClr>
                <a:schemeClr val="dk1"/>
              </a:buClr>
              <a:buSzPts val="2200"/>
              <a:buFont typeface="Arial"/>
              <a:buChar char="•"/>
            </a:pPr>
            <a:r>
              <a:rPr lang="en-US" sz="2000" b="1" dirty="0">
                <a:solidFill>
                  <a:schemeClr val="dk1"/>
                </a:solidFill>
                <a:latin typeface="Calibri"/>
                <a:ea typeface="Calibri"/>
                <a:cs typeface="Calibri"/>
                <a:sym typeface="Calibri"/>
              </a:rPr>
              <a:t>HDMI Port </a:t>
            </a:r>
            <a:endParaRPr lang="en-US" sz="1200" dirty="0"/>
          </a:p>
          <a:p>
            <a:pPr lvl="0" algn="just">
              <a:buSzPts val="2200"/>
            </a:pPr>
            <a:r>
              <a:rPr lang="en-US" sz="2000" dirty="0">
                <a:solidFill>
                  <a:srgbClr val="333333"/>
                </a:solidFill>
                <a:latin typeface="Calibri"/>
                <a:ea typeface="Calibri"/>
                <a:cs typeface="Calibri"/>
                <a:sym typeface="Calibri"/>
              </a:rPr>
              <a:t>The HDMI port is a type of computer port that support the external graphic card of a computer. HDMI stands for High-Definition Multimedia Interface. An HDMI port supports all types of multimedia hardware devices. </a:t>
            </a:r>
            <a:endParaRPr lang="en-US" sz="2000" dirty="0">
              <a:solidFill>
                <a:schemeClr val="dk1"/>
              </a:solidFill>
              <a:latin typeface="Calibri"/>
              <a:ea typeface="Calibri"/>
              <a:cs typeface="Calibri"/>
              <a:sym typeface="Calibri"/>
            </a:endParaRPr>
          </a:p>
          <a:p>
            <a:pPr marL="342900" lvl="0" indent="-203200" algn="just">
              <a:buClr>
                <a:schemeClr val="dk1"/>
              </a:buClr>
              <a:buSzPts val="2200"/>
            </a:pPr>
            <a:endParaRPr lang="en-US" sz="2000" dirty="0"/>
          </a:p>
          <a:p>
            <a:pPr marL="342900" lvl="0" indent="-203200" algn="just">
              <a:buClr>
                <a:schemeClr val="dk1"/>
              </a:buClr>
              <a:buSzPts val="2200"/>
            </a:pPr>
            <a:endParaRPr lang="en-US" sz="2000" dirty="0"/>
          </a:p>
          <a:p>
            <a:pPr marL="342900" lvl="0" indent="-342900" algn="just">
              <a:buClr>
                <a:schemeClr val="dk1"/>
              </a:buClr>
              <a:buSzPts val="2200"/>
              <a:buFont typeface="Arial"/>
              <a:buChar char="•"/>
            </a:pPr>
            <a:r>
              <a:rPr lang="en-US" sz="2000" b="1" dirty="0">
                <a:solidFill>
                  <a:schemeClr val="dk1"/>
                </a:solidFill>
                <a:latin typeface="Calibri"/>
                <a:ea typeface="Calibri"/>
                <a:cs typeface="Calibri"/>
                <a:sym typeface="Calibri"/>
              </a:rPr>
              <a:t>VGA Port </a:t>
            </a:r>
            <a:endParaRPr lang="en-US" sz="1200" dirty="0"/>
          </a:p>
          <a:p>
            <a:pPr lvl="0" algn="just">
              <a:buSzPts val="2200"/>
            </a:pPr>
            <a:r>
              <a:rPr lang="en-US" sz="2000" dirty="0">
                <a:solidFill>
                  <a:srgbClr val="333333"/>
                </a:solidFill>
                <a:latin typeface="Calibri"/>
                <a:ea typeface="Calibri"/>
                <a:cs typeface="Calibri"/>
                <a:sym typeface="Calibri"/>
              </a:rPr>
              <a:t>In a computer, VGA (Video Graphics Array) port belongs to the graphic card. The primary function of a VGA port is to transmit the graphic data from the computer to the monitor screen display or output.</a:t>
            </a:r>
          </a:p>
          <a:p>
            <a:pPr marL="342900" lvl="0" indent="-203200" algn="just">
              <a:buClr>
                <a:schemeClr val="dk1"/>
              </a:buClr>
              <a:buSzPts val="2200"/>
            </a:pPr>
            <a:endParaRPr lang="en-US" sz="2000" dirty="0"/>
          </a:p>
        </p:txBody>
      </p:sp>
      <p:pic>
        <p:nvPicPr>
          <p:cNvPr id="2" name="Google Shape;354;p75" descr="A picture containing text, cable, connector, adapter&#10;&#10;Description automatically generated">
            <a:extLst>
              <a:ext uri="{FF2B5EF4-FFF2-40B4-BE49-F238E27FC236}">
                <a16:creationId xmlns:a16="http://schemas.microsoft.com/office/drawing/2014/main" id="{83B68F86-6194-DC22-40F9-247B22399C67}"/>
              </a:ext>
            </a:extLst>
          </p:cNvPr>
          <p:cNvPicPr preferRelativeResize="0"/>
          <p:nvPr/>
        </p:nvPicPr>
        <p:blipFill rotWithShape="1">
          <a:blip r:embed="rId3">
            <a:alphaModFix/>
          </a:blip>
          <a:srcRect/>
          <a:stretch/>
        </p:blipFill>
        <p:spPr>
          <a:xfrm>
            <a:off x="112686" y="1793355"/>
            <a:ext cx="4572000" cy="1220103"/>
          </a:xfrm>
          <a:prstGeom prst="rect">
            <a:avLst/>
          </a:prstGeom>
          <a:noFill/>
          <a:ln>
            <a:noFill/>
          </a:ln>
        </p:spPr>
      </p:pic>
    </p:spTree>
    <p:extLst>
      <p:ext uri="{BB962C8B-B14F-4D97-AF65-F5344CB8AC3E}">
        <p14:creationId xmlns:p14="http://schemas.microsoft.com/office/powerpoint/2010/main" val="2930859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07">
          <a:extLst>
            <a:ext uri="{FF2B5EF4-FFF2-40B4-BE49-F238E27FC236}">
              <a16:creationId xmlns:a16="http://schemas.microsoft.com/office/drawing/2014/main" id="{DE0A14A4-756E-7EB5-2C37-32EE88B7F22F}"/>
            </a:ext>
          </a:extLst>
        </p:cNvPr>
        <p:cNvGrpSpPr/>
        <p:nvPr/>
      </p:nvGrpSpPr>
      <p:grpSpPr>
        <a:xfrm>
          <a:off x="0" y="0"/>
          <a:ext cx="0" cy="0"/>
          <a:chOff x="0" y="0"/>
          <a:chExt cx="0" cy="0"/>
        </a:xfrm>
      </p:grpSpPr>
      <p:sp>
        <p:nvSpPr>
          <p:cNvPr id="510" name="Google Shape;510;p39">
            <a:extLst>
              <a:ext uri="{FF2B5EF4-FFF2-40B4-BE49-F238E27FC236}">
                <a16:creationId xmlns:a16="http://schemas.microsoft.com/office/drawing/2014/main" id="{2BBE0B97-D40B-0EEF-093E-78E162903581}"/>
              </a:ext>
            </a:extLst>
          </p:cNvPr>
          <p:cNvSpPr txBox="1">
            <a:spLocks noGrp="1"/>
          </p:cNvSpPr>
          <p:nvPr>
            <p:ph type="title"/>
          </p:nvPr>
        </p:nvSpPr>
        <p:spPr>
          <a:xfrm>
            <a:off x="720000" y="463800"/>
            <a:ext cx="7704000" cy="634500"/>
          </a:xfrm>
        </p:spPr>
        <p:txBody>
          <a:bodyPr spcFirstLastPara="1" wrap="square" lIns="91425" tIns="91425" rIns="91425" bIns="91425" anchor="ctr" anchorCtr="0">
            <a:normAutofit/>
          </a:bodyPr>
          <a:lstStyle/>
          <a:p>
            <a:pPr marL="0" lvl="0" indent="0" rtl="0">
              <a:lnSpc>
                <a:spcPct val="90000"/>
              </a:lnSpc>
              <a:spcBef>
                <a:spcPts val="0"/>
              </a:spcBef>
              <a:spcAft>
                <a:spcPts val="0"/>
              </a:spcAft>
              <a:buNone/>
            </a:pPr>
            <a:r>
              <a:rPr lang="en-US" dirty="0"/>
              <a:t>Ports</a:t>
            </a:r>
          </a:p>
        </p:txBody>
      </p:sp>
      <p:sp>
        <p:nvSpPr>
          <p:cNvPr id="26" name="TextBox 25">
            <a:extLst>
              <a:ext uri="{FF2B5EF4-FFF2-40B4-BE49-F238E27FC236}">
                <a16:creationId xmlns:a16="http://schemas.microsoft.com/office/drawing/2014/main" id="{D0C6247F-3233-EA4E-F07E-FF601B34FE56}"/>
              </a:ext>
            </a:extLst>
          </p:cNvPr>
          <p:cNvSpPr txBox="1"/>
          <p:nvPr/>
        </p:nvSpPr>
        <p:spPr>
          <a:xfrm>
            <a:off x="4667250" y="1174500"/>
            <a:ext cx="4364064" cy="3677916"/>
          </a:xfrm>
          <a:prstGeom prst="rect">
            <a:avLst/>
          </a:prstGeom>
          <a:noFill/>
          <a:ln>
            <a:noFill/>
          </a:ln>
        </p:spPr>
        <p:txBody>
          <a:bodyPr spcFirstLastPara="1" wrap="square" lIns="91425" tIns="91425" rIns="91425" bIns="91425" rtlCol="0" anchor="t" anchorCtr="0">
            <a:normAutofit/>
          </a:bodyPr>
          <a:lstStyle/>
          <a:p>
            <a:pPr marL="342900" lvl="0" indent="-342900" algn="just">
              <a:buClr>
                <a:schemeClr val="dk1"/>
              </a:buClr>
              <a:buSzPts val="2200"/>
              <a:buFont typeface="Arial"/>
              <a:buChar char="•"/>
            </a:pPr>
            <a:r>
              <a:rPr lang="en-US" b="1" dirty="0">
                <a:solidFill>
                  <a:schemeClr val="dk1"/>
                </a:solidFill>
                <a:latin typeface="Calibri"/>
                <a:ea typeface="Calibri"/>
                <a:cs typeface="Calibri"/>
                <a:sym typeface="Calibri"/>
              </a:rPr>
              <a:t>USB Port </a:t>
            </a:r>
          </a:p>
          <a:p>
            <a:pPr marL="342900" lvl="0" indent="-342900" algn="just">
              <a:buClr>
                <a:schemeClr val="dk1"/>
              </a:buClr>
              <a:buSzPts val="2200"/>
              <a:buFont typeface="Arial"/>
              <a:buChar char="•"/>
            </a:pPr>
            <a:endParaRPr lang="en-US" b="1" dirty="0">
              <a:solidFill>
                <a:schemeClr val="dk1"/>
              </a:solidFill>
              <a:latin typeface="Calibri"/>
              <a:ea typeface="Calibri"/>
              <a:cs typeface="Calibri"/>
              <a:sym typeface="Calibri"/>
            </a:endParaRPr>
          </a:p>
          <a:p>
            <a:pPr lvl="0" algn="just">
              <a:buClr>
                <a:schemeClr val="dk1"/>
              </a:buClr>
              <a:buSzPts val="2200"/>
            </a:pPr>
            <a:r>
              <a:rPr lang="en-US" dirty="0">
                <a:solidFill>
                  <a:schemeClr val="dk1"/>
                </a:solidFill>
                <a:latin typeface="Calibri"/>
                <a:ea typeface="Calibri"/>
                <a:cs typeface="Calibri"/>
                <a:sym typeface="Calibri"/>
              </a:rPr>
              <a:t>Universal Serial Bus, </a:t>
            </a:r>
            <a:r>
              <a:rPr lang="en-US" b="1" dirty="0">
                <a:solidFill>
                  <a:schemeClr val="dk1"/>
                </a:solidFill>
                <a:latin typeface="Calibri"/>
                <a:ea typeface="Calibri"/>
                <a:cs typeface="Calibri"/>
                <a:sym typeface="Calibri"/>
              </a:rPr>
              <a:t>USB</a:t>
            </a:r>
            <a:r>
              <a:rPr lang="en-US" dirty="0">
                <a:solidFill>
                  <a:schemeClr val="dk1"/>
                </a:solidFill>
                <a:latin typeface="Calibri"/>
                <a:ea typeface="Calibri"/>
                <a:cs typeface="Calibri"/>
                <a:sym typeface="Calibri"/>
              </a:rPr>
              <a:t> is a plug and play interface that allows a computer to communicate with peripheral and other devices. USB may also send power to certain devices, such as powering smartphones and tablets and charging their batteries. The first commercial release of the Universal Serial Bus (version 1.0) was in 1996. </a:t>
            </a:r>
          </a:p>
        </p:txBody>
      </p:sp>
      <p:pic>
        <p:nvPicPr>
          <p:cNvPr id="3" name="Google Shape;366;p76" descr="Diagram&#10;&#10;Description automatically generated with medium confidence">
            <a:extLst>
              <a:ext uri="{FF2B5EF4-FFF2-40B4-BE49-F238E27FC236}">
                <a16:creationId xmlns:a16="http://schemas.microsoft.com/office/drawing/2014/main" id="{90427A7A-6168-2E39-B10B-7F1FB28740E6}"/>
              </a:ext>
            </a:extLst>
          </p:cNvPr>
          <p:cNvPicPr preferRelativeResize="0"/>
          <p:nvPr/>
        </p:nvPicPr>
        <p:blipFill rotWithShape="1">
          <a:blip r:embed="rId3">
            <a:alphaModFix/>
          </a:blip>
          <a:srcRect/>
          <a:stretch/>
        </p:blipFill>
        <p:spPr>
          <a:xfrm>
            <a:off x="112686" y="1354584"/>
            <a:ext cx="4364064" cy="2863848"/>
          </a:xfrm>
          <a:prstGeom prst="rect">
            <a:avLst/>
          </a:prstGeom>
          <a:noFill/>
          <a:ln w="19050" cap="sq" cmpd="sng">
            <a:solidFill>
              <a:srgbClr val="262626"/>
            </a:solidFill>
            <a:prstDash val="solid"/>
            <a:miter lim="800000"/>
            <a:headEnd type="none" w="sm" len="sm"/>
            <a:tailEnd type="none" w="sm" len="sm"/>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4187975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07">
          <a:extLst>
            <a:ext uri="{FF2B5EF4-FFF2-40B4-BE49-F238E27FC236}">
              <a16:creationId xmlns:a16="http://schemas.microsoft.com/office/drawing/2014/main" id="{09498771-DA25-C09C-723B-0F79C5272634}"/>
            </a:ext>
          </a:extLst>
        </p:cNvPr>
        <p:cNvGrpSpPr/>
        <p:nvPr/>
      </p:nvGrpSpPr>
      <p:grpSpPr>
        <a:xfrm>
          <a:off x="0" y="0"/>
          <a:ext cx="0" cy="0"/>
          <a:chOff x="0" y="0"/>
          <a:chExt cx="0" cy="0"/>
        </a:xfrm>
      </p:grpSpPr>
      <p:sp>
        <p:nvSpPr>
          <p:cNvPr id="510" name="Google Shape;510;p39">
            <a:extLst>
              <a:ext uri="{FF2B5EF4-FFF2-40B4-BE49-F238E27FC236}">
                <a16:creationId xmlns:a16="http://schemas.microsoft.com/office/drawing/2014/main" id="{7CBA4655-2D79-A7EE-8D40-47CF37551D4D}"/>
              </a:ext>
            </a:extLst>
          </p:cNvPr>
          <p:cNvSpPr txBox="1">
            <a:spLocks noGrp="1"/>
          </p:cNvSpPr>
          <p:nvPr>
            <p:ph type="title"/>
          </p:nvPr>
        </p:nvSpPr>
        <p:spPr>
          <a:xfrm>
            <a:off x="720000" y="463800"/>
            <a:ext cx="7704000" cy="634500"/>
          </a:xfrm>
        </p:spPr>
        <p:txBody>
          <a:bodyPr spcFirstLastPara="1" wrap="square" lIns="91425" tIns="91425" rIns="91425" bIns="91425" anchor="ctr" anchorCtr="0">
            <a:normAutofit/>
          </a:bodyPr>
          <a:lstStyle/>
          <a:p>
            <a:pPr marL="0" lvl="0" indent="0" rtl="0">
              <a:lnSpc>
                <a:spcPct val="90000"/>
              </a:lnSpc>
              <a:spcBef>
                <a:spcPts val="0"/>
              </a:spcBef>
              <a:spcAft>
                <a:spcPts val="0"/>
              </a:spcAft>
              <a:buNone/>
            </a:pPr>
            <a:r>
              <a:rPr lang="en-US" dirty="0"/>
              <a:t>Ports</a:t>
            </a:r>
          </a:p>
        </p:txBody>
      </p:sp>
      <p:sp>
        <p:nvSpPr>
          <p:cNvPr id="26" name="TextBox 25">
            <a:extLst>
              <a:ext uri="{FF2B5EF4-FFF2-40B4-BE49-F238E27FC236}">
                <a16:creationId xmlns:a16="http://schemas.microsoft.com/office/drawing/2014/main" id="{41D38BD3-7FCE-BE60-17C4-53D9091B6666}"/>
              </a:ext>
            </a:extLst>
          </p:cNvPr>
          <p:cNvSpPr txBox="1"/>
          <p:nvPr/>
        </p:nvSpPr>
        <p:spPr>
          <a:xfrm>
            <a:off x="4667250" y="1174500"/>
            <a:ext cx="4364064" cy="3677916"/>
          </a:xfrm>
          <a:prstGeom prst="rect">
            <a:avLst/>
          </a:prstGeom>
          <a:noFill/>
          <a:ln>
            <a:noFill/>
          </a:ln>
        </p:spPr>
        <p:txBody>
          <a:bodyPr spcFirstLastPara="1" wrap="square" lIns="91425" tIns="91425" rIns="91425" bIns="91425" rtlCol="0" anchor="t" anchorCtr="0">
            <a:normAutofit/>
          </a:bodyPr>
          <a:lstStyle/>
          <a:p>
            <a:pPr lvl="0" algn="just">
              <a:buSzPts val="2200"/>
            </a:pPr>
            <a:endParaRPr lang="en-US" dirty="0">
              <a:solidFill>
                <a:schemeClr val="dk1"/>
              </a:solidFill>
              <a:latin typeface="Calibri"/>
              <a:ea typeface="Calibri"/>
              <a:cs typeface="Calibri"/>
              <a:sym typeface="Calibri"/>
            </a:endParaRPr>
          </a:p>
          <a:p>
            <a:pPr marL="342900" lvl="0" indent="-342900" algn="just">
              <a:buClr>
                <a:schemeClr val="dk1"/>
              </a:buClr>
              <a:buSzPts val="2200"/>
              <a:buFont typeface="Arial"/>
              <a:buChar char="•"/>
            </a:pPr>
            <a:r>
              <a:rPr lang="en-US" sz="2000" b="1" dirty="0">
                <a:solidFill>
                  <a:schemeClr val="dk1"/>
                </a:solidFill>
                <a:latin typeface="Calibri"/>
                <a:ea typeface="Calibri"/>
                <a:cs typeface="Calibri"/>
                <a:sym typeface="Calibri"/>
              </a:rPr>
              <a:t>Audio Port </a:t>
            </a:r>
            <a:endParaRPr lang="en-US" sz="1200" dirty="0"/>
          </a:p>
          <a:p>
            <a:pPr marL="342900" lvl="0" indent="-203200" algn="just">
              <a:buClr>
                <a:schemeClr val="dk1"/>
              </a:buClr>
              <a:buSzPts val="2200"/>
            </a:pPr>
            <a:endParaRPr lang="en-US" dirty="0">
              <a:solidFill>
                <a:schemeClr val="dk1"/>
              </a:solidFill>
              <a:latin typeface="Calibri"/>
              <a:ea typeface="Calibri"/>
              <a:cs typeface="Calibri"/>
              <a:sym typeface="Calibri"/>
            </a:endParaRPr>
          </a:p>
          <a:p>
            <a:pPr lvl="0" algn="just">
              <a:buSzPts val="2200"/>
            </a:pPr>
            <a:r>
              <a:rPr lang="en-US" dirty="0">
                <a:solidFill>
                  <a:schemeClr val="dk1"/>
                </a:solidFill>
                <a:latin typeface="Calibri"/>
                <a:ea typeface="Calibri"/>
                <a:cs typeface="Calibri"/>
                <a:sym typeface="Calibri"/>
              </a:rPr>
              <a:t>The function of an Audio Port audio port is to transmit the sound produced by the computer to the external audio output, such as speakers or headphones. An audio port of a computer works with a sound card.</a:t>
            </a:r>
            <a:endParaRPr lang="en-US" sz="1000" dirty="0"/>
          </a:p>
          <a:p>
            <a:pPr lvl="0" algn="just">
              <a:buSzPts val="1400"/>
            </a:pPr>
            <a:endParaRPr lang="en-US" sz="1000" dirty="0"/>
          </a:p>
          <a:p>
            <a:pPr lvl="0" algn="just">
              <a:buSzPts val="1400"/>
            </a:pPr>
            <a:endParaRPr lang="en-US" sz="1000" dirty="0"/>
          </a:p>
          <a:p>
            <a:pPr marL="342900" lvl="0" indent="-342900" algn="just">
              <a:buClr>
                <a:schemeClr val="dk1"/>
              </a:buClr>
              <a:buSzPts val="2200"/>
              <a:buFont typeface="Arial"/>
              <a:buChar char="•"/>
            </a:pPr>
            <a:r>
              <a:rPr lang="en-US" sz="2000" b="1" dirty="0">
                <a:solidFill>
                  <a:schemeClr val="dk1"/>
                </a:solidFill>
                <a:latin typeface="Calibri"/>
                <a:cs typeface="Calibri"/>
                <a:sym typeface="Calibri"/>
              </a:rPr>
              <a:t>Power Source Port </a:t>
            </a:r>
            <a:endParaRPr lang="en-US" sz="2000" b="1" dirty="0">
              <a:solidFill>
                <a:schemeClr val="dk1"/>
              </a:solidFill>
              <a:latin typeface="Calibri"/>
              <a:cs typeface="Calibri"/>
            </a:endParaRPr>
          </a:p>
          <a:p>
            <a:pPr marL="342900" lvl="0" indent="-203200" algn="just">
              <a:buClr>
                <a:schemeClr val="dk1"/>
              </a:buClr>
              <a:buSzPts val="2200"/>
            </a:pPr>
            <a:endParaRPr lang="en-US" dirty="0">
              <a:solidFill>
                <a:schemeClr val="dk1"/>
              </a:solidFill>
              <a:latin typeface="Calibri"/>
              <a:cs typeface="Calibri"/>
              <a:sym typeface="Calibri"/>
            </a:endParaRPr>
          </a:p>
          <a:p>
            <a:pPr lvl="0">
              <a:buSzPts val="2200"/>
            </a:pPr>
            <a:r>
              <a:rPr lang="en-US" dirty="0">
                <a:solidFill>
                  <a:schemeClr val="dk1"/>
                </a:solidFill>
                <a:latin typeface="Calibri"/>
                <a:cs typeface="Calibri"/>
                <a:sym typeface="Calibri"/>
              </a:rPr>
              <a:t>Without a power source port, a computer will not work at all. The power source port is assigned to provide the power supply for the computer.</a:t>
            </a:r>
            <a:endParaRPr lang="en-US" dirty="0">
              <a:solidFill>
                <a:schemeClr val="dk1"/>
              </a:solidFill>
              <a:latin typeface="Calibri"/>
              <a:cs typeface="Calibri"/>
            </a:endParaRPr>
          </a:p>
          <a:p>
            <a:pPr lvl="0" algn="just">
              <a:buSzPts val="2200"/>
            </a:pPr>
            <a:endParaRPr lang="en-US" sz="1000" dirty="0">
              <a:solidFill>
                <a:schemeClr val="dk1"/>
              </a:solidFill>
              <a:latin typeface="Calibri"/>
              <a:ea typeface="Calibri"/>
              <a:cs typeface="Calibri"/>
              <a:sym typeface="Calibri"/>
            </a:endParaRPr>
          </a:p>
          <a:p>
            <a:pPr lvl="0" algn="just">
              <a:buSzPts val="1400"/>
            </a:pPr>
            <a:endParaRPr lang="en-US" sz="1000" dirty="0"/>
          </a:p>
        </p:txBody>
      </p:sp>
      <p:pic>
        <p:nvPicPr>
          <p:cNvPr id="2" name="Google Shape;377;p77" descr="A close up of a device&#10;&#10;Description automatically generated with low confidence">
            <a:extLst>
              <a:ext uri="{FF2B5EF4-FFF2-40B4-BE49-F238E27FC236}">
                <a16:creationId xmlns:a16="http://schemas.microsoft.com/office/drawing/2014/main" id="{C93185F9-0C40-01C6-6FEF-B93F099C284E}"/>
              </a:ext>
            </a:extLst>
          </p:cNvPr>
          <p:cNvPicPr preferRelativeResize="0"/>
          <p:nvPr/>
        </p:nvPicPr>
        <p:blipFill rotWithShape="1">
          <a:blip r:embed="rId3">
            <a:alphaModFix/>
          </a:blip>
          <a:srcRect/>
          <a:stretch/>
        </p:blipFill>
        <p:spPr>
          <a:xfrm>
            <a:off x="861691" y="1005228"/>
            <a:ext cx="3057234" cy="1457556"/>
          </a:xfrm>
          <a:prstGeom prst="rect">
            <a:avLst/>
          </a:prstGeom>
          <a:noFill/>
          <a:ln>
            <a:noFill/>
          </a:ln>
        </p:spPr>
      </p:pic>
      <p:pic>
        <p:nvPicPr>
          <p:cNvPr id="4" name="Google Shape;379;p77" descr="A close up of a camera lens&#10;&#10;Description automatically generated with low confidence">
            <a:extLst>
              <a:ext uri="{FF2B5EF4-FFF2-40B4-BE49-F238E27FC236}">
                <a16:creationId xmlns:a16="http://schemas.microsoft.com/office/drawing/2014/main" id="{CAE81930-0392-EFA1-6FB0-C7900705E5E7}"/>
              </a:ext>
            </a:extLst>
          </p:cNvPr>
          <p:cNvPicPr preferRelativeResize="0"/>
          <p:nvPr/>
        </p:nvPicPr>
        <p:blipFill rotWithShape="1">
          <a:blip r:embed="rId4">
            <a:alphaModFix/>
          </a:blip>
          <a:srcRect/>
          <a:stretch/>
        </p:blipFill>
        <p:spPr>
          <a:xfrm>
            <a:off x="861691" y="2832504"/>
            <a:ext cx="3057234" cy="1666344"/>
          </a:xfrm>
          <a:prstGeom prst="rect">
            <a:avLst/>
          </a:prstGeom>
          <a:noFill/>
          <a:ln>
            <a:noFill/>
          </a:ln>
        </p:spPr>
      </p:pic>
    </p:spTree>
    <p:extLst>
      <p:ext uri="{BB962C8B-B14F-4D97-AF65-F5344CB8AC3E}">
        <p14:creationId xmlns:p14="http://schemas.microsoft.com/office/powerpoint/2010/main" val="15599532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07">
          <a:extLst>
            <a:ext uri="{FF2B5EF4-FFF2-40B4-BE49-F238E27FC236}">
              <a16:creationId xmlns:a16="http://schemas.microsoft.com/office/drawing/2014/main" id="{0BE6A356-FA8C-B771-38C4-A13915594162}"/>
            </a:ext>
          </a:extLst>
        </p:cNvPr>
        <p:cNvGrpSpPr/>
        <p:nvPr/>
      </p:nvGrpSpPr>
      <p:grpSpPr>
        <a:xfrm>
          <a:off x="0" y="0"/>
          <a:ext cx="0" cy="0"/>
          <a:chOff x="0" y="0"/>
          <a:chExt cx="0" cy="0"/>
        </a:xfrm>
      </p:grpSpPr>
      <p:sp>
        <p:nvSpPr>
          <p:cNvPr id="510" name="Google Shape;510;p39">
            <a:extLst>
              <a:ext uri="{FF2B5EF4-FFF2-40B4-BE49-F238E27FC236}">
                <a16:creationId xmlns:a16="http://schemas.microsoft.com/office/drawing/2014/main" id="{CA27225C-44D6-9B81-74BD-CE3A89653D53}"/>
              </a:ext>
            </a:extLst>
          </p:cNvPr>
          <p:cNvSpPr txBox="1">
            <a:spLocks noGrp="1"/>
          </p:cNvSpPr>
          <p:nvPr>
            <p:ph type="title"/>
          </p:nvPr>
        </p:nvSpPr>
        <p:spPr>
          <a:xfrm>
            <a:off x="720000" y="463800"/>
            <a:ext cx="7704000" cy="634500"/>
          </a:xfrm>
        </p:spPr>
        <p:txBody>
          <a:bodyPr spcFirstLastPara="1" wrap="square" lIns="91425" tIns="91425" rIns="91425" bIns="91425" anchor="ctr" anchorCtr="0">
            <a:normAutofit/>
          </a:bodyPr>
          <a:lstStyle/>
          <a:p>
            <a:pPr marL="0" lvl="0" indent="0" rtl="0">
              <a:lnSpc>
                <a:spcPct val="90000"/>
              </a:lnSpc>
              <a:spcBef>
                <a:spcPts val="0"/>
              </a:spcBef>
              <a:spcAft>
                <a:spcPts val="0"/>
              </a:spcAft>
              <a:buNone/>
            </a:pPr>
            <a:r>
              <a:rPr lang="en-US" dirty="0"/>
              <a:t>Ports</a:t>
            </a:r>
          </a:p>
        </p:txBody>
      </p:sp>
      <p:sp>
        <p:nvSpPr>
          <p:cNvPr id="26" name="TextBox 25">
            <a:extLst>
              <a:ext uri="{FF2B5EF4-FFF2-40B4-BE49-F238E27FC236}">
                <a16:creationId xmlns:a16="http://schemas.microsoft.com/office/drawing/2014/main" id="{F2DC058D-A3C3-13FA-1F6C-278D6E820498}"/>
              </a:ext>
            </a:extLst>
          </p:cNvPr>
          <p:cNvSpPr txBox="1"/>
          <p:nvPr/>
        </p:nvSpPr>
        <p:spPr>
          <a:xfrm>
            <a:off x="4340690" y="708918"/>
            <a:ext cx="4364064" cy="3677916"/>
          </a:xfrm>
          <a:prstGeom prst="rect">
            <a:avLst/>
          </a:prstGeom>
          <a:noFill/>
          <a:ln>
            <a:noFill/>
          </a:ln>
        </p:spPr>
        <p:txBody>
          <a:bodyPr spcFirstLastPara="1" wrap="square" lIns="91425" tIns="91425" rIns="91425" bIns="91425" rtlCol="0" anchor="t" anchorCtr="0">
            <a:normAutofit lnSpcReduction="10000"/>
          </a:bodyPr>
          <a:lstStyle/>
          <a:p>
            <a:pPr lvl="0" algn="just">
              <a:buSzPts val="2200"/>
            </a:pPr>
            <a:endParaRPr lang="en-US" dirty="0">
              <a:solidFill>
                <a:schemeClr val="dk1"/>
              </a:solidFill>
              <a:latin typeface="Calibri"/>
              <a:ea typeface="Calibri"/>
              <a:cs typeface="Calibri"/>
              <a:sym typeface="Calibri"/>
            </a:endParaRPr>
          </a:p>
          <a:p>
            <a:pPr marL="342900" lvl="0" indent="-342900" algn="just">
              <a:buClr>
                <a:schemeClr val="dk1"/>
              </a:buClr>
              <a:buSzPts val="2200"/>
              <a:buFont typeface="Arial"/>
              <a:buChar char="•"/>
            </a:pPr>
            <a:r>
              <a:rPr lang="en-US" sz="2000" b="1" dirty="0">
                <a:solidFill>
                  <a:schemeClr val="dk1"/>
                </a:solidFill>
                <a:latin typeface="Calibri"/>
                <a:ea typeface="Calibri"/>
                <a:cs typeface="Calibri"/>
                <a:sym typeface="Calibri"/>
              </a:rPr>
              <a:t>RJ-45 Port </a:t>
            </a:r>
            <a:endParaRPr lang="en-US" sz="1200" dirty="0"/>
          </a:p>
          <a:p>
            <a:pPr marL="342900" lvl="0" indent="-203200" algn="just">
              <a:buClr>
                <a:schemeClr val="dk1"/>
              </a:buClr>
              <a:buSzPts val="2200"/>
            </a:pPr>
            <a:endParaRPr lang="en-US" dirty="0">
              <a:solidFill>
                <a:schemeClr val="dk1"/>
              </a:solidFill>
              <a:latin typeface="Calibri"/>
              <a:ea typeface="Calibri"/>
              <a:cs typeface="Calibri"/>
              <a:sym typeface="Calibri"/>
            </a:endParaRPr>
          </a:p>
          <a:p>
            <a:pPr lvl="0" algn="just">
              <a:buSzPts val="2200"/>
            </a:pPr>
            <a:r>
              <a:rPr lang="en-US" dirty="0">
                <a:solidFill>
                  <a:schemeClr val="dk1"/>
                </a:solidFill>
                <a:latin typeface="Calibri"/>
                <a:ea typeface="Calibri"/>
                <a:cs typeface="Calibri"/>
                <a:sym typeface="Calibri"/>
              </a:rPr>
              <a:t>It is an Ethernet style network port found on the computer and other devices such as routers, switches, etc. This port allows your computer to interact or communicate with other computers and networking devices where Ethernet networking is required.</a:t>
            </a:r>
            <a:endParaRPr lang="en-US" sz="1000" dirty="0"/>
          </a:p>
          <a:p>
            <a:pPr lvl="0" algn="just">
              <a:buSzPts val="1400"/>
            </a:pPr>
            <a:endParaRPr lang="en-US" sz="1000" dirty="0"/>
          </a:p>
          <a:p>
            <a:pPr lvl="0" algn="just">
              <a:buSzPts val="1400"/>
            </a:pPr>
            <a:endParaRPr lang="en-US" sz="1000" dirty="0"/>
          </a:p>
          <a:p>
            <a:pPr marL="482600" indent="-342900" algn="just">
              <a:buClr>
                <a:schemeClr val="dk1"/>
              </a:buClr>
              <a:buSzPts val="2200"/>
              <a:buFont typeface="Arial" panose="020B0604020202020204" pitchFamily="34" charset="0"/>
              <a:buChar char="•"/>
            </a:pPr>
            <a:r>
              <a:rPr lang="en-US" sz="2000" b="1" dirty="0">
                <a:solidFill>
                  <a:schemeClr val="dk1"/>
                </a:solidFill>
                <a:latin typeface="Calibri"/>
                <a:cs typeface="Calibri"/>
                <a:sym typeface="Calibri"/>
              </a:rPr>
              <a:t>SD Card Reader Port </a:t>
            </a:r>
            <a:endParaRPr lang="en-US" sz="2000" b="1" dirty="0">
              <a:solidFill>
                <a:schemeClr val="dk1"/>
              </a:solidFill>
              <a:latin typeface="Calibri"/>
              <a:cs typeface="Calibri"/>
            </a:endParaRPr>
          </a:p>
          <a:p>
            <a:pPr marL="342900" lvl="0" indent="-203200" algn="just">
              <a:buClr>
                <a:schemeClr val="dk1"/>
              </a:buClr>
              <a:buSzPts val="2200"/>
            </a:pPr>
            <a:endParaRPr lang="en-US" dirty="0">
              <a:solidFill>
                <a:schemeClr val="dk1"/>
              </a:solidFill>
              <a:latin typeface="Calibri"/>
              <a:cs typeface="Calibri"/>
              <a:sym typeface="Calibri"/>
            </a:endParaRPr>
          </a:p>
          <a:p>
            <a:pPr algn="just">
              <a:buSzPts val="2200"/>
            </a:pPr>
            <a:r>
              <a:rPr lang="en-US" dirty="0">
                <a:solidFill>
                  <a:schemeClr val="dk1"/>
                </a:solidFill>
                <a:latin typeface="Calibri"/>
                <a:cs typeface="Calibri"/>
                <a:sym typeface="Calibri"/>
              </a:rPr>
              <a:t>An SD card reader exists to receive and transmit data, often as pictures or videos. Cameras, laptops and desktops often have SD card readers. In order to allow the transmission of data, you insert the card into the SD slot.</a:t>
            </a:r>
            <a:endParaRPr lang="en-US" dirty="0">
              <a:solidFill>
                <a:schemeClr val="dk1"/>
              </a:solidFill>
              <a:latin typeface="Calibri"/>
              <a:cs typeface="Calibri"/>
            </a:endParaRPr>
          </a:p>
          <a:p>
            <a:pPr lvl="0" algn="just">
              <a:buSzPts val="2200"/>
            </a:pPr>
            <a:endParaRPr lang="en-US" sz="1000" dirty="0">
              <a:solidFill>
                <a:schemeClr val="dk1"/>
              </a:solidFill>
              <a:latin typeface="Calibri"/>
              <a:ea typeface="Calibri"/>
              <a:cs typeface="Calibri"/>
              <a:sym typeface="Calibri"/>
            </a:endParaRPr>
          </a:p>
          <a:p>
            <a:pPr lvl="0" algn="just">
              <a:buSzPts val="1400"/>
            </a:pPr>
            <a:endParaRPr lang="en-US" sz="1000" dirty="0"/>
          </a:p>
        </p:txBody>
      </p:sp>
      <p:pic>
        <p:nvPicPr>
          <p:cNvPr id="3" name="Google Shape;391;p78" descr="Graphical user interface&#10;&#10;Description automatically generated">
            <a:extLst>
              <a:ext uri="{FF2B5EF4-FFF2-40B4-BE49-F238E27FC236}">
                <a16:creationId xmlns:a16="http://schemas.microsoft.com/office/drawing/2014/main" id="{2A8B83C2-AF05-E0F1-15CD-9863F9DA646A}"/>
              </a:ext>
            </a:extLst>
          </p:cNvPr>
          <p:cNvPicPr preferRelativeResize="0"/>
          <p:nvPr/>
        </p:nvPicPr>
        <p:blipFill rotWithShape="1">
          <a:blip r:embed="rId3">
            <a:alphaModFix/>
          </a:blip>
          <a:srcRect/>
          <a:stretch/>
        </p:blipFill>
        <p:spPr>
          <a:xfrm>
            <a:off x="720000" y="1042549"/>
            <a:ext cx="2440740" cy="1505837"/>
          </a:xfrm>
          <a:prstGeom prst="rect">
            <a:avLst/>
          </a:prstGeom>
          <a:noFill/>
          <a:ln>
            <a:noFill/>
          </a:ln>
        </p:spPr>
      </p:pic>
      <p:pic>
        <p:nvPicPr>
          <p:cNvPr id="5" name="Google Shape;392;p78" descr="A picture containing floor, indoor, electronics&#10;&#10;Description automatically generated">
            <a:extLst>
              <a:ext uri="{FF2B5EF4-FFF2-40B4-BE49-F238E27FC236}">
                <a16:creationId xmlns:a16="http://schemas.microsoft.com/office/drawing/2014/main" id="{421365A9-656B-CE5E-4F0A-E4D55036550C}"/>
              </a:ext>
            </a:extLst>
          </p:cNvPr>
          <p:cNvPicPr preferRelativeResize="0"/>
          <p:nvPr/>
        </p:nvPicPr>
        <p:blipFill rotWithShape="1">
          <a:blip r:embed="rId4">
            <a:alphaModFix/>
          </a:blip>
          <a:srcRect/>
          <a:stretch/>
        </p:blipFill>
        <p:spPr>
          <a:xfrm>
            <a:off x="1077522" y="2718166"/>
            <a:ext cx="1543758" cy="2048906"/>
          </a:xfrm>
          <a:prstGeom prst="rect">
            <a:avLst/>
          </a:prstGeom>
          <a:noFill/>
          <a:ln>
            <a:noFill/>
          </a:ln>
        </p:spPr>
      </p:pic>
    </p:spTree>
    <p:extLst>
      <p:ext uri="{BB962C8B-B14F-4D97-AF65-F5344CB8AC3E}">
        <p14:creationId xmlns:p14="http://schemas.microsoft.com/office/powerpoint/2010/main" val="5247547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07">
          <a:extLst>
            <a:ext uri="{FF2B5EF4-FFF2-40B4-BE49-F238E27FC236}">
              <a16:creationId xmlns:a16="http://schemas.microsoft.com/office/drawing/2014/main" id="{DCE19866-0370-1B81-0D0E-A917C1843F7C}"/>
            </a:ext>
          </a:extLst>
        </p:cNvPr>
        <p:cNvGrpSpPr/>
        <p:nvPr/>
      </p:nvGrpSpPr>
      <p:grpSpPr>
        <a:xfrm>
          <a:off x="0" y="0"/>
          <a:ext cx="0" cy="0"/>
          <a:chOff x="0" y="0"/>
          <a:chExt cx="0" cy="0"/>
        </a:xfrm>
      </p:grpSpPr>
      <p:sp>
        <p:nvSpPr>
          <p:cNvPr id="510" name="Google Shape;510;p39">
            <a:extLst>
              <a:ext uri="{FF2B5EF4-FFF2-40B4-BE49-F238E27FC236}">
                <a16:creationId xmlns:a16="http://schemas.microsoft.com/office/drawing/2014/main" id="{2A7AD6E6-2E0A-8445-BC98-E62F6F434580}"/>
              </a:ext>
            </a:extLst>
          </p:cNvPr>
          <p:cNvSpPr txBox="1">
            <a:spLocks noGrp="1"/>
          </p:cNvSpPr>
          <p:nvPr>
            <p:ph type="title" idx="15"/>
          </p:nvPr>
        </p:nvSpPr>
        <p:spPr>
          <a:xfrm>
            <a:off x="488038" y="222749"/>
            <a:ext cx="7704000" cy="63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Data and Information</a:t>
            </a:r>
            <a:endParaRPr dirty="0"/>
          </a:p>
        </p:txBody>
      </p:sp>
      <p:sp>
        <p:nvSpPr>
          <p:cNvPr id="26" name="TextBox 25">
            <a:extLst>
              <a:ext uri="{FF2B5EF4-FFF2-40B4-BE49-F238E27FC236}">
                <a16:creationId xmlns:a16="http://schemas.microsoft.com/office/drawing/2014/main" id="{F9754F75-F43C-B35F-E0B9-ED592E67ECAC}"/>
              </a:ext>
            </a:extLst>
          </p:cNvPr>
          <p:cNvSpPr txBox="1"/>
          <p:nvPr/>
        </p:nvSpPr>
        <p:spPr>
          <a:xfrm>
            <a:off x="488038" y="768046"/>
            <a:ext cx="3743801" cy="4279441"/>
          </a:xfrm>
          <a:prstGeom prst="rect">
            <a:avLst/>
          </a:prstGeom>
          <a:noFill/>
        </p:spPr>
        <p:txBody>
          <a:bodyPr wrap="square" rtlCol="0">
            <a:spAutoFit/>
          </a:bodyPr>
          <a:lstStyle/>
          <a:p>
            <a:pPr lvl="0" algn="just">
              <a:buSzPts val="2200"/>
            </a:pPr>
            <a:r>
              <a:rPr lang="en-US" sz="1600" b="1" dirty="0">
                <a:solidFill>
                  <a:schemeClr val="dk1"/>
                </a:solidFill>
                <a:latin typeface="Calibri"/>
                <a:ea typeface="Calibri"/>
                <a:cs typeface="Calibri"/>
                <a:sym typeface="Calibri"/>
              </a:rPr>
              <a:t>Data:</a:t>
            </a:r>
            <a:r>
              <a:rPr lang="en-US" sz="1600" dirty="0">
                <a:solidFill>
                  <a:schemeClr val="dk1"/>
                </a:solidFill>
                <a:latin typeface="Calibri"/>
                <a:ea typeface="Calibri"/>
                <a:cs typeface="Calibri"/>
                <a:sym typeface="Calibri"/>
              </a:rPr>
              <a:t> can be defined as a representation of facts, concepts, or instructions in a formalized manner, which should be suitable for communication, interpretation, or processing by human or electronic machine. </a:t>
            </a:r>
            <a:endParaRPr lang="en-US" sz="1050" dirty="0"/>
          </a:p>
          <a:p>
            <a:pPr lvl="0" algn="just">
              <a:buSzPts val="2200"/>
            </a:pPr>
            <a:endParaRPr lang="en-US" sz="1600" dirty="0">
              <a:solidFill>
                <a:schemeClr val="dk1"/>
              </a:solidFill>
              <a:latin typeface="Calibri"/>
              <a:ea typeface="Calibri"/>
              <a:cs typeface="Calibri"/>
              <a:sym typeface="Calibri"/>
            </a:endParaRPr>
          </a:p>
          <a:p>
            <a:pPr marL="342900" lvl="7" indent="-342900" algn="just">
              <a:buClr>
                <a:schemeClr val="dk1"/>
              </a:buClr>
              <a:buSzPts val="2400"/>
              <a:buFont typeface="Arial"/>
              <a:buChar char="•"/>
            </a:pPr>
            <a:r>
              <a:rPr lang="en-US" sz="1600" dirty="0">
                <a:solidFill>
                  <a:schemeClr val="dk1"/>
                </a:solidFill>
                <a:latin typeface="Calibri"/>
                <a:ea typeface="Calibri"/>
                <a:cs typeface="Calibri"/>
                <a:sym typeface="Calibri"/>
              </a:rPr>
              <a:t>(A-Z, a-z)</a:t>
            </a:r>
          </a:p>
          <a:p>
            <a:pPr marL="342900" lvl="5" indent="-342900" algn="just">
              <a:buClr>
                <a:schemeClr val="dk1"/>
              </a:buClr>
              <a:buSzPts val="2400"/>
              <a:buFont typeface="Arial"/>
              <a:buChar char="•"/>
            </a:pPr>
            <a:r>
              <a:rPr lang="en-US" sz="1600" dirty="0">
                <a:solidFill>
                  <a:schemeClr val="dk1"/>
                </a:solidFill>
                <a:latin typeface="Calibri"/>
                <a:ea typeface="Calibri"/>
                <a:cs typeface="Calibri"/>
                <a:sym typeface="Calibri"/>
              </a:rPr>
              <a:t>digits (0-9) </a:t>
            </a:r>
          </a:p>
          <a:p>
            <a:pPr marL="342900" lvl="5" indent="-342900" algn="just">
              <a:buClr>
                <a:schemeClr val="dk1"/>
              </a:buClr>
              <a:buSzPts val="2400"/>
              <a:buFont typeface="Arial"/>
              <a:buChar char="•"/>
            </a:pPr>
            <a:r>
              <a:rPr lang="en-US" sz="1600" dirty="0">
                <a:solidFill>
                  <a:schemeClr val="dk1"/>
                </a:solidFill>
                <a:latin typeface="Calibri"/>
                <a:ea typeface="Calibri"/>
                <a:cs typeface="Calibri"/>
                <a:sym typeface="Calibri"/>
              </a:rPr>
              <a:t>special characters (+,-,/,*,&lt;,&gt;,= etc.)</a:t>
            </a:r>
            <a:endParaRPr lang="en-US" dirty="0">
              <a:solidFill>
                <a:schemeClr val="dk1"/>
              </a:solidFill>
              <a:latin typeface="Times New Roman"/>
              <a:ea typeface="Times New Roman"/>
              <a:cs typeface="Times New Roman"/>
              <a:sym typeface="Times New Roman"/>
            </a:endParaRPr>
          </a:p>
          <a:p>
            <a:pPr lvl="5" algn="just">
              <a:buSzPts val="2000"/>
            </a:pPr>
            <a:endParaRPr lang="en-US" dirty="0">
              <a:solidFill>
                <a:schemeClr val="dk1"/>
              </a:solidFill>
              <a:latin typeface="Times New Roman"/>
              <a:ea typeface="Times New Roman"/>
              <a:cs typeface="Times New Roman"/>
              <a:sym typeface="Times New Roman"/>
            </a:endParaRPr>
          </a:p>
          <a:p>
            <a:pPr lvl="5" algn="just">
              <a:buSzPts val="2000"/>
            </a:pPr>
            <a:endParaRPr lang="en-US" dirty="0">
              <a:solidFill>
                <a:schemeClr val="dk1"/>
              </a:solidFill>
              <a:latin typeface="Times New Roman"/>
              <a:ea typeface="Times New Roman"/>
              <a:cs typeface="Times New Roman"/>
              <a:sym typeface="Times New Roman"/>
            </a:endParaRPr>
          </a:p>
          <a:p>
            <a:pPr lvl="5" algn="just">
              <a:buSzPts val="2200"/>
            </a:pPr>
            <a:r>
              <a:rPr lang="en-US" sz="1600" b="1" dirty="0">
                <a:solidFill>
                  <a:schemeClr val="dk1"/>
                </a:solidFill>
                <a:latin typeface="Calibri"/>
                <a:ea typeface="Calibri"/>
                <a:cs typeface="Calibri"/>
                <a:sym typeface="Calibri"/>
              </a:rPr>
              <a:t>Information: </a:t>
            </a:r>
            <a:r>
              <a:rPr lang="en-US" sz="1600" dirty="0">
                <a:solidFill>
                  <a:schemeClr val="dk1"/>
                </a:solidFill>
                <a:latin typeface="Calibri"/>
                <a:ea typeface="Calibri"/>
                <a:cs typeface="Calibri"/>
                <a:sym typeface="Calibri"/>
              </a:rPr>
              <a:t>is organized or classified data, meaningful values for the receiver. Information is the processed data.</a:t>
            </a:r>
            <a:endParaRPr lang="en-US" sz="1050" dirty="0"/>
          </a:p>
          <a:p>
            <a:pPr marL="342900" lvl="5" indent="-190500" algn="just">
              <a:buClr>
                <a:schemeClr val="dk1"/>
              </a:buClr>
              <a:buSzPts val="2400"/>
            </a:pPr>
            <a:endParaRPr lang="en-US" sz="1050" dirty="0"/>
          </a:p>
          <a:p>
            <a:pPr lvl="0" algn="just">
              <a:buSzPts val="2200"/>
            </a:pPr>
            <a:endParaRPr lang="en-US" sz="1600" dirty="0">
              <a:latin typeface="Calibri"/>
              <a:ea typeface="Calibri"/>
              <a:cs typeface="Calibri"/>
              <a:sym typeface="Calibri"/>
            </a:endParaRPr>
          </a:p>
        </p:txBody>
      </p:sp>
      <p:pic>
        <p:nvPicPr>
          <p:cNvPr id="4" name="Google Shape;401;p31">
            <a:extLst>
              <a:ext uri="{FF2B5EF4-FFF2-40B4-BE49-F238E27FC236}">
                <a16:creationId xmlns:a16="http://schemas.microsoft.com/office/drawing/2014/main" id="{AA14BE72-658F-89EA-A6C9-F2F96292FB9E}"/>
              </a:ext>
            </a:extLst>
          </p:cNvPr>
          <p:cNvPicPr preferRelativeResize="0"/>
          <p:nvPr/>
        </p:nvPicPr>
        <p:blipFill rotWithShape="1">
          <a:blip r:embed="rId3">
            <a:alphaModFix/>
          </a:blip>
          <a:srcRect/>
          <a:stretch/>
        </p:blipFill>
        <p:spPr>
          <a:xfrm>
            <a:off x="5186955" y="126466"/>
            <a:ext cx="3165398" cy="2149568"/>
          </a:xfrm>
          <a:prstGeom prst="rect">
            <a:avLst/>
          </a:prstGeom>
          <a:noFill/>
          <a:ln>
            <a:noFill/>
          </a:ln>
        </p:spPr>
      </p:pic>
      <p:pic>
        <p:nvPicPr>
          <p:cNvPr id="5" name="Google Shape;402;p31" descr="Chart, scatter chart&#10;&#10;Description automatically generated">
            <a:extLst>
              <a:ext uri="{FF2B5EF4-FFF2-40B4-BE49-F238E27FC236}">
                <a16:creationId xmlns:a16="http://schemas.microsoft.com/office/drawing/2014/main" id="{10640D39-08B2-D3CA-0692-E4AD929E9101}"/>
              </a:ext>
            </a:extLst>
          </p:cNvPr>
          <p:cNvPicPr preferRelativeResize="0"/>
          <p:nvPr/>
        </p:nvPicPr>
        <p:blipFill rotWithShape="1">
          <a:blip r:embed="rId4">
            <a:alphaModFix/>
          </a:blip>
          <a:srcRect/>
          <a:stretch/>
        </p:blipFill>
        <p:spPr>
          <a:xfrm>
            <a:off x="4667215" y="2571750"/>
            <a:ext cx="4204879" cy="2149569"/>
          </a:xfrm>
          <a:prstGeom prst="rect">
            <a:avLst/>
          </a:prstGeom>
          <a:noFill/>
          <a:ln>
            <a:noFill/>
          </a:ln>
        </p:spPr>
      </p:pic>
    </p:spTree>
    <p:extLst>
      <p:ext uri="{BB962C8B-B14F-4D97-AF65-F5344CB8AC3E}">
        <p14:creationId xmlns:p14="http://schemas.microsoft.com/office/powerpoint/2010/main" val="32384061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5E00A-E363-7D3B-0D47-53CFAA85E7F8}"/>
              </a:ext>
            </a:extLst>
          </p:cNvPr>
          <p:cNvSpPr>
            <a:spLocks noGrp="1"/>
          </p:cNvSpPr>
          <p:nvPr>
            <p:ph type="title"/>
          </p:nvPr>
        </p:nvSpPr>
        <p:spPr>
          <a:xfrm>
            <a:off x="435428" y="1134600"/>
            <a:ext cx="8708571" cy="2874300"/>
          </a:xfrm>
        </p:spPr>
        <p:txBody>
          <a:bodyPr/>
          <a:lstStyle/>
          <a:p>
            <a:pPr algn="l">
              <a:lnSpc>
                <a:spcPct val="150000"/>
              </a:lnSpc>
            </a:pPr>
            <a:r>
              <a:rPr lang="en-US" dirty="0"/>
              <a:t>	</a:t>
            </a:r>
            <a:r>
              <a:rPr lang="en-US" sz="6000" dirty="0"/>
              <a:t>Group discussion:</a:t>
            </a:r>
            <a:br>
              <a:rPr lang="en-US" dirty="0"/>
            </a:br>
            <a:r>
              <a:rPr lang="en-US" sz="2000" b="0" dirty="0"/>
              <a:t>1. Why is RAM important in running applications like zoom and MS Word ?</a:t>
            </a:r>
            <a:br>
              <a:rPr lang="en-US" sz="2000" b="0" dirty="0"/>
            </a:br>
            <a:r>
              <a:rPr lang="en-US" sz="2000" b="0" dirty="0"/>
              <a:t>2. What could happen if a computer didn’t have ROM ?</a:t>
            </a:r>
            <a:br>
              <a:rPr lang="en-US" sz="2000" b="0" dirty="0"/>
            </a:br>
            <a:r>
              <a:rPr lang="en-US" sz="2000" b="0" dirty="0"/>
              <a:t>3. Which is better for Performance: HDD or SSD? Why ?</a:t>
            </a:r>
            <a:endParaRPr lang="en-US" b="0" dirty="0"/>
          </a:p>
        </p:txBody>
      </p:sp>
    </p:spTree>
    <p:extLst>
      <p:ext uri="{BB962C8B-B14F-4D97-AF65-F5344CB8AC3E}">
        <p14:creationId xmlns:p14="http://schemas.microsoft.com/office/powerpoint/2010/main" val="34702366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2267" y="873136"/>
            <a:ext cx="8755284" cy="22812"/>
          </a:xfrm>
          <a:custGeom>
            <a:avLst/>
            <a:gdLst/>
            <a:ahLst/>
            <a:cxnLst/>
            <a:rect l="l" t="t" r="r" b="b"/>
            <a:pathLst>
              <a:path w="17510568" h="45624">
                <a:moveTo>
                  <a:pt x="0" y="0"/>
                </a:moveTo>
                <a:lnTo>
                  <a:pt x="17510568" y="0"/>
                </a:lnTo>
                <a:lnTo>
                  <a:pt x="17510568" y="45624"/>
                </a:lnTo>
                <a:lnTo>
                  <a:pt x="0" y="45624"/>
                </a:lnTo>
                <a:lnTo>
                  <a:pt x="0" y="0"/>
                </a:lnTo>
                <a:close/>
              </a:path>
            </a:pathLst>
          </a:custGeom>
          <a:blipFill>
            <a:blip r:embed="rId2"/>
            <a:stretch>
              <a:fillRect/>
            </a:stretch>
          </a:blipFill>
        </p:spPr>
        <p:txBody>
          <a:bodyPr/>
          <a:lstStyle/>
          <a:p>
            <a:endParaRPr lang="en-US" sz="700"/>
          </a:p>
        </p:txBody>
      </p:sp>
      <p:sp>
        <p:nvSpPr>
          <p:cNvPr id="4" name="Freeform 4"/>
          <p:cNvSpPr/>
          <p:nvPr/>
        </p:nvSpPr>
        <p:spPr>
          <a:xfrm>
            <a:off x="7918406" y="7030"/>
            <a:ext cx="820810" cy="801610"/>
          </a:xfrm>
          <a:custGeom>
            <a:avLst/>
            <a:gdLst/>
            <a:ahLst/>
            <a:cxnLst/>
            <a:rect l="l" t="t" r="r" b="b"/>
            <a:pathLst>
              <a:path w="1641620" h="1603219">
                <a:moveTo>
                  <a:pt x="0" y="0"/>
                </a:moveTo>
                <a:lnTo>
                  <a:pt x="1641620" y="0"/>
                </a:lnTo>
                <a:lnTo>
                  <a:pt x="1641620" y="1603219"/>
                </a:lnTo>
                <a:lnTo>
                  <a:pt x="0" y="1603219"/>
                </a:lnTo>
                <a:lnTo>
                  <a:pt x="0" y="0"/>
                </a:lnTo>
                <a:close/>
              </a:path>
            </a:pathLst>
          </a:custGeom>
          <a:blipFill>
            <a:blip r:embed="rId3"/>
            <a:stretch>
              <a:fillRect/>
            </a:stretch>
          </a:blipFill>
        </p:spPr>
        <p:txBody>
          <a:bodyPr/>
          <a:lstStyle/>
          <a:p>
            <a:endParaRPr lang="en-US" sz="700"/>
          </a:p>
        </p:txBody>
      </p:sp>
      <p:sp>
        <p:nvSpPr>
          <p:cNvPr id="8" name="TextBox 3">
            <a:extLst>
              <a:ext uri="{FF2B5EF4-FFF2-40B4-BE49-F238E27FC236}">
                <a16:creationId xmlns:a16="http://schemas.microsoft.com/office/drawing/2014/main" id="{7E7621B8-258F-2A13-7702-F27E49260742}"/>
              </a:ext>
            </a:extLst>
          </p:cNvPr>
          <p:cNvSpPr txBox="1"/>
          <p:nvPr/>
        </p:nvSpPr>
        <p:spPr>
          <a:xfrm>
            <a:off x="0" y="66401"/>
            <a:ext cx="3220443" cy="654025"/>
          </a:xfrm>
          <a:prstGeom prst="rect">
            <a:avLst/>
          </a:prstGeom>
        </p:spPr>
        <p:txBody>
          <a:bodyPr lIns="0" tIns="0" rIns="0" bIns="0" rtlCol="0" anchor="t">
            <a:spAutoFit/>
          </a:bodyPr>
          <a:lstStyle/>
          <a:p>
            <a:pPr algn="ctr">
              <a:lnSpc>
                <a:spcPts val="5065"/>
              </a:lnSpc>
              <a:spcBef>
                <a:spcPct val="0"/>
              </a:spcBef>
            </a:pPr>
            <a:r>
              <a:rPr lang="en-US" sz="3670" spc="360" dirty="0">
                <a:latin typeface="Oswald Bold"/>
              </a:rPr>
              <a:t> References</a:t>
            </a:r>
            <a:r>
              <a:rPr lang="en-US" sz="4800" dirty="0"/>
              <a:t> </a:t>
            </a:r>
            <a:endParaRPr lang="en-US" sz="3670" spc="360" dirty="0">
              <a:latin typeface="Oswald Bold"/>
            </a:endParaRPr>
          </a:p>
        </p:txBody>
      </p:sp>
      <p:sp>
        <p:nvSpPr>
          <p:cNvPr id="5" name="TextBox 4">
            <a:extLst>
              <a:ext uri="{FF2B5EF4-FFF2-40B4-BE49-F238E27FC236}">
                <a16:creationId xmlns:a16="http://schemas.microsoft.com/office/drawing/2014/main" id="{F235DC7E-6437-5549-BBB0-A9493EB1F25F}"/>
              </a:ext>
            </a:extLst>
          </p:cNvPr>
          <p:cNvSpPr txBox="1"/>
          <p:nvPr/>
        </p:nvSpPr>
        <p:spPr>
          <a:xfrm>
            <a:off x="112267" y="1276350"/>
            <a:ext cx="8755284" cy="1179810"/>
          </a:xfrm>
          <a:prstGeom prst="rect">
            <a:avLst/>
          </a:prstGeom>
          <a:noFill/>
        </p:spPr>
        <p:txBody>
          <a:bodyPr wrap="square">
            <a:spAutoFit/>
          </a:bodyPr>
          <a:lstStyle/>
          <a:p>
            <a:pPr marL="457200" lvl="0" indent="-228600">
              <a:lnSpc>
                <a:spcPct val="90000"/>
              </a:lnSpc>
              <a:buClr>
                <a:schemeClr val="dk1"/>
              </a:buClr>
              <a:buSzPts val="2400"/>
              <a:buFont typeface="Arial"/>
              <a:buChar char="•"/>
            </a:pPr>
            <a:r>
              <a:rPr lang="en-US" sz="2000" dirty="0">
                <a:solidFill>
                  <a:schemeClr val="dk1"/>
                </a:solidFill>
                <a:latin typeface="+mj-lt"/>
                <a:ea typeface="Calibri"/>
                <a:cs typeface="Calibri"/>
                <a:sym typeface="Calibri"/>
              </a:rPr>
              <a:t>Computer Fundamentals. By Tutorials Point. (2017).</a:t>
            </a:r>
            <a:endParaRPr lang="en-US" sz="1200" dirty="0">
              <a:latin typeface="+mj-lt"/>
            </a:endParaRPr>
          </a:p>
          <a:p>
            <a:pPr marL="457200" lvl="0" indent="-228600">
              <a:lnSpc>
                <a:spcPct val="90000"/>
              </a:lnSpc>
              <a:spcBef>
                <a:spcPts val="1000"/>
              </a:spcBef>
              <a:buClr>
                <a:schemeClr val="dk1"/>
              </a:buClr>
              <a:buSzPts val="2400"/>
              <a:buFont typeface="Arial"/>
              <a:buChar char="•"/>
            </a:pPr>
            <a:r>
              <a:rPr lang="en-US" sz="2000" dirty="0">
                <a:solidFill>
                  <a:schemeClr val="dk1"/>
                </a:solidFill>
                <a:latin typeface="+mj-lt"/>
                <a:ea typeface="Calibri"/>
                <a:cs typeface="Calibri"/>
                <a:sym typeface="Calibri"/>
              </a:rPr>
              <a:t>Computing Essentials. By Timothy J. O’Leary. (2017).</a:t>
            </a:r>
            <a:endParaRPr lang="en-US" sz="1200" dirty="0">
              <a:latin typeface="+mj-lt"/>
            </a:endParaRPr>
          </a:p>
          <a:p>
            <a:pPr marL="457200" lvl="0" indent="-76200">
              <a:lnSpc>
                <a:spcPct val="90000"/>
              </a:lnSpc>
              <a:spcBef>
                <a:spcPts val="1000"/>
              </a:spcBef>
              <a:buClr>
                <a:schemeClr val="dk1"/>
              </a:buClr>
              <a:buSzPts val="2400"/>
            </a:pPr>
            <a:endParaRPr lang="en-US" sz="2000" dirty="0">
              <a:solidFill>
                <a:schemeClr val="dk1"/>
              </a:solidFill>
              <a:latin typeface="+mj-lt"/>
              <a:ea typeface="Calibri"/>
              <a:cs typeface="Calibri"/>
              <a:sym typeface="Calibri"/>
            </a:endParaRPr>
          </a:p>
        </p:txBody>
      </p:sp>
    </p:spTree>
    <p:extLst>
      <p:ext uri="{BB962C8B-B14F-4D97-AF65-F5344CB8AC3E}">
        <p14:creationId xmlns:p14="http://schemas.microsoft.com/office/powerpoint/2010/main" val="20219501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3E17F-4550-F81A-D2F4-5E9CF1426996}"/>
              </a:ext>
            </a:extLst>
          </p:cNvPr>
          <p:cNvSpPr>
            <a:spLocks noGrp="1"/>
          </p:cNvSpPr>
          <p:nvPr>
            <p:ph type="title"/>
          </p:nvPr>
        </p:nvSpPr>
        <p:spPr/>
        <p:txBody>
          <a:bodyPr/>
          <a:lstStyle/>
          <a:p>
            <a:r>
              <a:rPr lang="en-US" dirty="0"/>
              <a:t>Any questions ?</a:t>
            </a:r>
          </a:p>
        </p:txBody>
      </p:sp>
    </p:spTree>
    <p:extLst>
      <p:ext uri="{BB962C8B-B14F-4D97-AF65-F5344CB8AC3E}">
        <p14:creationId xmlns:p14="http://schemas.microsoft.com/office/powerpoint/2010/main" val="2133429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07">
          <a:extLst>
            <a:ext uri="{FF2B5EF4-FFF2-40B4-BE49-F238E27FC236}">
              <a16:creationId xmlns:a16="http://schemas.microsoft.com/office/drawing/2014/main" id="{24AF8D1B-71AD-124D-AD9A-47AD146E8308}"/>
            </a:ext>
          </a:extLst>
        </p:cNvPr>
        <p:cNvGrpSpPr/>
        <p:nvPr/>
      </p:nvGrpSpPr>
      <p:grpSpPr>
        <a:xfrm>
          <a:off x="0" y="0"/>
          <a:ext cx="0" cy="0"/>
          <a:chOff x="0" y="0"/>
          <a:chExt cx="0" cy="0"/>
        </a:xfrm>
      </p:grpSpPr>
      <p:sp>
        <p:nvSpPr>
          <p:cNvPr id="510" name="Google Shape;510;p39">
            <a:extLst>
              <a:ext uri="{FF2B5EF4-FFF2-40B4-BE49-F238E27FC236}">
                <a16:creationId xmlns:a16="http://schemas.microsoft.com/office/drawing/2014/main" id="{8D733D1F-E5D2-E79E-A2CB-CA3D19BCDA11}"/>
              </a:ext>
            </a:extLst>
          </p:cNvPr>
          <p:cNvSpPr txBox="1">
            <a:spLocks noGrp="1"/>
          </p:cNvSpPr>
          <p:nvPr>
            <p:ph type="title" idx="15"/>
          </p:nvPr>
        </p:nvSpPr>
        <p:spPr>
          <a:xfrm>
            <a:off x="488038" y="222749"/>
            <a:ext cx="7704000" cy="63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Computer Memory</a:t>
            </a:r>
            <a:endParaRPr dirty="0"/>
          </a:p>
        </p:txBody>
      </p:sp>
      <p:sp>
        <p:nvSpPr>
          <p:cNvPr id="26" name="TextBox 25">
            <a:extLst>
              <a:ext uri="{FF2B5EF4-FFF2-40B4-BE49-F238E27FC236}">
                <a16:creationId xmlns:a16="http://schemas.microsoft.com/office/drawing/2014/main" id="{61173A47-6192-6499-EE9F-F03E90978A93}"/>
              </a:ext>
            </a:extLst>
          </p:cNvPr>
          <p:cNvSpPr txBox="1"/>
          <p:nvPr/>
        </p:nvSpPr>
        <p:spPr>
          <a:xfrm>
            <a:off x="488038" y="768047"/>
            <a:ext cx="7922220" cy="3257815"/>
          </a:xfrm>
          <a:prstGeom prst="rect">
            <a:avLst/>
          </a:prstGeom>
          <a:noFill/>
        </p:spPr>
        <p:txBody>
          <a:bodyPr wrap="square" rtlCol="0">
            <a:spAutoFit/>
          </a:bodyPr>
          <a:lstStyle/>
          <a:p>
            <a:pPr marL="228600" lvl="0" indent="-228600" algn="just">
              <a:lnSpc>
                <a:spcPct val="150000"/>
              </a:lnSpc>
              <a:buSzPts val="2200"/>
              <a:buChar char="•"/>
            </a:pPr>
            <a:r>
              <a:rPr lang="en-US" sz="1600" dirty="0"/>
              <a:t>A memory is just like a human brain. It is used to store data and instructions. </a:t>
            </a:r>
          </a:p>
          <a:p>
            <a:pPr marL="228600" lvl="0" indent="-228600" algn="just">
              <a:lnSpc>
                <a:spcPct val="150000"/>
              </a:lnSpc>
              <a:buSzPts val="2200"/>
              <a:buChar char="•"/>
            </a:pPr>
            <a:r>
              <a:rPr lang="en-US" sz="1600" dirty="0"/>
              <a:t>Computer memory is the storage space in the computer, where data is to be processed, and instructions required for processing. </a:t>
            </a:r>
          </a:p>
          <a:p>
            <a:pPr marL="228600" lvl="0" indent="-228600" algn="just">
              <a:lnSpc>
                <a:spcPct val="150000"/>
              </a:lnSpc>
              <a:spcBef>
                <a:spcPts val="1000"/>
              </a:spcBef>
              <a:buSzPts val="2200"/>
              <a:buChar char="•"/>
            </a:pPr>
            <a:r>
              <a:rPr lang="en-US" sz="1600" dirty="0"/>
              <a:t>Since computers are electronics machines, it can only understand electricity that flows through it using two states one state is </a:t>
            </a:r>
            <a:r>
              <a:rPr lang="en-US" sz="1600" b="1" dirty="0"/>
              <a:t>on</a:t>
            </a:r>
            <a:r>
              <a:rPr lang="en-US" sz="1600" dirty="0"/>
              <a:t> which is represented by </a:t>
            </a:r>
            <a:r>
              <a:rPr lang="en-US" sz="1600" b="1" dirty="0"/>
              <a:t>1</a:t>
            </a:r>
            <a:r>
              <a:rPr lang="en-US" sz="1600" dirty="0"/>
              <a:t> and </a:t>
            </a:r>
            <a:r>
              <a:rPr lang="en-US" sz="1600" b="1" dirty="0"/>
              <a:t>off</a:t>
            </a:r>
            <a:r>
              <a:rPr lang="en-US" sz="1600" dirty="0"/>
              <a:t> which is represented by </a:t>
            </a:r>
            <a:r>
              <a:rPr lang="en-US" sz="1600" b="1" dirty="0"/>
              <a:t>0</a:t>
            </a:r>
            <a:r>
              <a:rPr lang="en-US" sz="1600" dirty="0"/>
              <a:t>.</a:t>
            </a:r>
          </a:p>
          <a:p>
            <a:pPr marL="228600" lvl="0" indent="-228600" algn="just">
              <a:lnSpc>
                <a:spcPct val="150000"/>
              </a:lnSpc>
              <a:spcBef>
                <a:spcPts val="1000"/>
              </a:spcBef>
              <a:buSzPts val="2200"/>
              <a:buChar char="•"/>
            </a:pPr>
            <a:r>
              <a:rPr lang="en-US" sz="1600" dirty="0"/>
              <a:t>Similarly, the binary language consists of two digits only.</a:t>
            </a:r>
          </a:p>
          <a:p>
            <a:pPr algn="just">
              <a:lnSpc>
                <a:spcPct val="150000"/>
              </a:lnSpc>
            </a:pPr>
            <a:endParaRPr lang="en-US" sz="1600" dirty="0"/>
          </a:p>
        </p:txBody>
      </p:sp>
      <p:pic>
        <p:nvPicPr>
          <p:cNvPr id="2" name="Google Shape;125;p3" descr="A close-up of a circuit board&#10;&#10;Description automatically generated with medium confidence">
            <a:extLst>
              <a:ext uri="{FF2B5EF4-FFF2-40B4-BE49-F238E27FC236}">
                <a16:creationId xmlns:a16="http://schemas.microsoft.com/office/drawing/2014/main" id="{B6A5A113-FC79-FDCA-1217-5A1A7726AACC}"/>
              </a:ext>
            </a:extLst>
          </p:cNvPr>
          <p:cNvPicPr preferRelativeResize="0"/>
          <p:nvPr/>
        </p:nvPicPr>
        <p:blipFill rotWithShape="1">
          <a:blip r:embed="rId3">
            <a:alphaModFix/>
          </a:blip>
          <a:srcRect/>
          <a:stretch/>
        </p:blipFill>
        <p:spPr>
          <a:xfrm>
            <a:off x="1531258" y="3679529"/>
            <a:ext cx="1827398" cy="1241222"/>
          </a:xfrm>
          <a:prstGeom prst="rect">
            <a:avLst/>
          </a:prstGeom>
          <a:noFill/>
          <a:ln>
            <a:noFill/>
          </a:ln>
        </p:spPr>
      </p:pic>
      <p:pic>
        <p:nvPicPr>
          <p:cNvPr id="3" name="Google Shape;124;p3">
            <a:extLst>
              <a:ext uri="{FF2B5EF4-FFF2-40B4-BE49-F238E27FC236}">
                <a16:creationId xmlns:a16="http://schemas.microsoft.com/office/drawing/2014/main" id="{91DA9671-C7E1-7AE1-DAE4-F23CB8D0A254}"/>
              </a:ext>
            </a:extLst>
          </p:cNvPr>
          <p:cNvPicPr preferRelativeResize="0"/>
          <p:nvPr/>
        </p:nvPicPr>
        <p:blipFill rotWithShape="1">
          <a:blip r:embed="rId4">
            <a:alphaModFix/>
          </a:blip>
          <a:srcRect/>
          <a:stretch/>
        </p:blipFill>
        <p:spPr>
          <a:xfrm>
            <a:off x="5334001" y="3730329"/>
            <a:ext cx="3024952" cy="1190422"/>
          </a:xfrm>
          <a:prstGeom prst="rect">
            <a:avLst/>
          </a:prstGeom>
          <a:noFill/>
          <a:ln>
            <a:noFill/>
          </a:ln>
        </p:spPr>
      </p:pic>
    </p:spTree>
    <p:extLst>
      <p:ext uri="{BB962C8B-B14F-4D97-AF65-F5344CB8AC3E}">
        <p14:creationId xmlns:p14="http://schemas.microsoft.com/office/powerpoint/2010/main" val="2756981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3134E-B7CF-EFE0-DF88-1A9791F0C9F9}"/>
              </a:ext>
            </a:extLst>
          </p:cNvPr>
          <p:cNvSpPr>
            <a:spLocks noGrp="1"/>
          </p:cNvSpPr>
          <p:nvPr>
            <p:ph type="title"/>
          </p:nvPr>
        </p:nvSpPr>
        <p:spPr/>
        <p:txBody>
          <a:bodyPr/>
          <a:lstStyle/>
          <a:p>
            <a:r>
              <a:rPr lang="en-US" sz="2400" dirty="0"/>
              <a:t>What is computer memory video:</a:t>
            </a:r>
            <a:br>
              <a:rPr lang="en-US" sz="2400" dirty="0"/>
            </a:br>
            <a:br>
              <a:rPr lang="en-US" sz="2400" dirty="0"/>
            </a:br>
            <a:r>
              <a:rPr lang="en-US" sz="2400" dirty="0"/>
              <a:t>https://www.youtube.com/watch?v=p3q5zWCw8J4</a:t>
            </a:r>
          </a:p>
        </p:txBody>
      </p:sp>
    </p:spTree>
    <p:extLst>
      <p:ext uri="{BB962C8B-B14F-4D97-AF65-F5344CB8AC3E}">
        <p14:creationId xmlns:p14="http://schemas.microsoft.com/office/powerpoint/2010/main" val="4231286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BBC431C2-553A-AC54-02FA-DC1C7E989BE3}"/>
              </a:ext>
            </a:extLst>
          </p:cNvPr>
          <p:cNvSpPr txBox="1">
            <a:spLocks/>
          </p:cNvSpPr>
          <p:nvPr/>
        </p:nvSpPr>
        <p:spPr>
          <a:xfrm>
            <a:off x="0" y="114300"/>
            <a:ext cx="8333792" cy="73710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000" b="1" dirty="0">
                <a:latin typeface="Arima" panose="020B0604020202020204" charset="0"/>
                <a:cs typeface="Arima" panose="020B0604020202020204" charset="0"/>
              </a:rPr>
              <a:t>Computer Memory</a:t>
            </a:r>
          </a:p>
        </p:txBody>
      </p:sp>
      <p:pic>
        <p:nvPicPr>
          <p:cNvPr id="94" name="Picture 93">
            <a:extLst>
              <a:ext uri="{FF2B5EF4-FFF2-40B4-BE49-F238E27FC236}">
                <a16:creationId xmlns:a16="http://schemas.microsoft.com/office/drawing/2014/main" id="{1CB4401C-0F80-8C31-5C96-5459BE10142B}"/>
              </a:ext>
            </a:extLst>
          </p:cNvPr>
          <p:cNvPicPr>
            <a:picLocks noChangeAspect="1"/>
          </p:cNvPicPr>
          <p:nvPr/>
        </p:nvPicPr>
        <p:blipFill>
          <a:blip r:embed="rId2"/>
          <a:stretch>
            <a:fillRect/>
          </a:stretch>
        </p:blipFill>
        <p:spPr>
          <a:xfrm>
            <a:off x="0" y="1183567"/>
            <a:ext cx="9144000" cy="2776365"/>
          </a:xfrm>
          <a:prstGeom prst="rect">
            <a:avLst/>
          </a:prstGeom>
        </p:spPr>
      </p:pic>
    </p:spTree>
    <p:extLst>
      <p:ext uri="{BB962C8B-B14F-4D97-AF65-F5344CB8AC3E}">
        <p14:creationId xmlns:p14="http://schemas.microsoft.com/office/powerpoint/2010/main" val="4104027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1CE13-E98B-F2D9-1234-F8A48589AB75}"/>
              </a:ext>
            </a:extLst>
          </p:cNvPr>
          <p:cNvSpPr>
            <a:spLocks noGrp="1"/>
          </p:cNvSpPr>
          <p:nvPr>
            <p:ph type="title"/>
          </p:nvPr>
        </p:nvSpPr>
        <p:spPr>
          <a:xfrm>
            <a:off x="720000" y="463800"/>
            <a:ext cx="7704000" cy="634500"/>
          </a:xfrm>
        </p:spPr>
        <p:txBody>
          <a:bodyPr wrap="square" anchor="ctr">
            <a:normAutofit/>
          </a:bodyPr>
          <a:lstStyle/>
          <a:p>
            <a:pPr>
              <a:lnSpc>
                <a:spcPct val="90000"/>
              </a:lnSpc>
            </a:pPr>
            <a:r>
              <a:rPr lang="en-US" sz="1400" b="1" dirty="0"/>
              <a:t>Computer Memory</a:t>
            </a:r>
            <a:br>
              <a:rPr lang="en-US" sz="1400" b="1" dirty="0"/>
            </a:br>
            <a:r>
              <a:rPr lang="en-US" sz="1400" b="1" dirty="0"/>
              <a:t>Primary Memory: RAM</a:t>
            </a:r>
          </a:p>
        </p:txBody>
      </p:sp>
      <p:sp>
        <p:nvSpPr>
          <p:cNvPr id="3" name="Content Placeholder 2">
            <a:extLst>
              <a:ext uri="{FF2B5EF4-FFF2-40B4-BE49-F238E27FC236}">
                <a16:creationId xmlns:a16="http://schemas.microsoft.com/office/drawing/2014/main" id="{3F7A5071-6F51-C773-FAA5-90A50C6565A4}"/>
              </a:ext>
            </a:extLst>
          </p:cNvPr>
          <p:cNvSpPr>
            <a:spLocks noGrp="1"/>
          </p:cNvSpPr>
          <p:nvPr>
            <p:ph idx="1"/>
          </p:nvPr>
        </p:nvSpPr>
        <p:spPr>
          <a:xfrm>
            <a:off x="720000" y="1174500"/>
            <a:ext cx="3756750" cy="3429000"/>
          </a:xfrm>
        </p:spPr>
        <p:txBody>
          <a:bodyPr wrap="square" anchor="t">
            <a:normAutofit/>
          </a:bodyPr>
          <a:lstStyle/>
          <a:p>
            <a:pPr>
              <a:lnSpc>
                <a:spcPct val="105000"/>
              </a:lnSpc>
              <a:spcAft>
                <a:spcPts val="600"/>
              </a:spcAft>
            </a:pPr>
            <a:r>
              <a:rPr lang="en-US" sz="1200" dirty="0">
                <a:latin typeface="+mj-lt"/>
              </a:rPr>
              <a:t>RAM is a Random Access Memory; it means the CPU can directly access any address location of RAM memory.  RAM is a quickly accessible memory of the computer. It stores the data </a:t>
            </a:r>
            <a:r>
              <a:rPr lang="en-US" sz="1200" b="1" dirty="0">
                <a:latin typeface="+mj-lt"/>
              </a:rPr>
              <a:t>temporarily</a:t>
            </a:r>
            <a:r>
              <a:rPr lang="en-US" sz="1200" dirty="0">
                <a:latin typeface="+mj-lt"/>
              </a:rPr>
              <a:t>.</a:t>
            </a:r>
          </a:p>
          <a:p>
            <a:pPr>
              <a:lnSpc>
                <a:spcPct val="105000"/>
              </a:lnSpc>
              <a:spcAft>
                <a:spcPts val="600"/>
              </a:spcAft>
            </a:pPr>
            <a:r>
              <a:rPr lang="en-US" sz="1200" dirty="0">
                <a:latin typeface="+mj-lt"/>
              </a:rPr>
              <a:t>RAM is a </a:t>
            </a:r>
            <a:r>
              <a:rPr lang="en-US" sz="1200" b="1" dirty="0">
                <a:latin typeface="+mj-lt"/>
              </a:rPr>
              <a:t>volatile</a:t>
            </a:r>
            <a:r>
              <a:rPr lang="en-US" sz="1200" dirty="0">
                <a:latin typeface="+mj-lt"/>
              </a:rPr>
              <a:t> memory. It stores data while the power is on, but once the power is turned off, all data in RAM is erased. The data that needs to be processed currently must be in RAM.</a:t>
            </a:r>
          </a:p>
          <a:p>
            <a:pPr>
              <a:lnSpc>
                <a:spcPct val="105000"/>
              </a:lnSpc>
              <a:spcAft>
                <a:spcPts val="600"/>
              </a:spcAft>
            </a:pPr>
            <a:r>
              <a:rPr lang="en-US" sz="1200" dirty="0">
                <a:latin typeface="+mj-lt"/>
              </a:rPr>
              <a:t>RAM is the fastest and most costly memory of the computer. It is a read-write memory of the computer. The processor can read the instructions from RAM and write the result to the RAM. The data in RAM can be modified.</a:t>
            </a:r>
          </a:p>
        </p:txBody>
      </p:sp>
      <p:pic>
        <p:nvPicPr>
          <p:cNvPr id="4" name="Google Shape;196;p5" descr="A picture containing text, circuit&#10;&#10;Description automatically generated">
            <a:extLst>
              <a:ext uri="{FF2B5EF4-FFF2-40B4-BE49-F238E27FC236}">
                <a16:creationId xmlns:a16="http://schemas.microsoft.com/office/drawing/2014/main" id="{A71F8B3F-A954-17C2-F74A-F3F85DED9FBF}"/>
              </a:ext>
            </a:extLst>
          </p:cNvPr>
          <p:cNvPicPr preferRelativeResize="0"/>
          <p:nvPr/>
        </p:nvPicPr>
        <p:blipFill rotWithShape="1">
          <a:blip r:embed="rId2"/>
          <a:srcRect l="31934" r="10823" b="2"/>
          <a:stretch>
            <a:fillRect/>
          </a:stretch>
        </p:blipFill>
        <p:spPr>
          <a:xfrm>
            <a:off x="4667250" y="1174500"/>
            <a:ext cx="3756750" cy="3429000"/>
          </a:xfrm>
          <a:prstGeom prst="rect">
            <a:avLst/>
          </a:prstGeom>
          <a:noFill/>
          <a:ln>
            <a:noFill/>
          </a:ln>
        </p:spPr>
      </p:pic>
    </p:spTree>
    <p:extLst>
      <p:ext uri="{BB962C8B-B14F-4D97-AF65-F5344CB8AC3E}">
        <p14:creationId xmlns:p14="http://schemas.microsoft.com/office/powerpoint/2010/main" val="2141658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F88457-4884-54FE-E176-B2156628CF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1D850B-6D5C-5392-FCC1-DE7733B281B3}"/>
              </a:ext>
            </a:extLst>
          </p:cNvPr>
          <p:cNvSpPr>
            <a:spLocks noGrp="1"/>
          </p:cNvSpPr>
          <p:nvPr>
            <p:ph type="title"/>
          </p:nvPr>
        </p:nvSpPr>
        <p:spPr>
          <a:xfrm>
            <a:off x="720000" y="463800"/>
            <a:ext cx="7704000" cy="634500"/>
          </a:xfrm>
        </p:spPr>
        <p:txBody>
          <a:bodyPr wrap="square" anchor="ctr">
            <a:normAutofit/>
          </a:bodyPr>
          <a:lstStyle/>
          <a:p>
            <a:pPr>
              <a:lnSpc>
                <a:spcPct val="90000"/>
              </a:lnSpc>
            </a:pPr>
            <a:r>
              <a:rPr lang="en-US" sz="1400" b="1" dirty="0"/>
              <a:t>Computer Memory</a:t>
            </a:r>
            <a:br>
              <a:rPr lang="en-US" sz="1400" b="1" dirty="0"/>
            </a:br>
            <a:r>
              <a:rPr lang="en-US" sz="1400" b="1" dirty="0"/>
              <a:t>Primary Memory: RAM ( Types )</a:t>
            </a:r>
          </a:p>
        </p:txBody>
      </p:sp>
      <p:sp>
        <p:nvSpPr>
          <p:cNvPr id="3" name="Content Placeholder 2">
            <a:extLst>
              <a:ext uri="{FF2B5EF4-FFF2-40B4-BE49-F238E27FC236}">
                <a16:creationId xmlns:a16="http://schemas.microsoft.com/office/drawing/2014/main" id="{C79695CA-8598-F039-CB87-3BCC8B9988DE}"/>
              </a:ext>
            </a:extLst>
          </p:cNvPr>
          <p:cNvSpPr>
            <a:spLocks noGrp="1"/>
          </p:cNvSpPr>
          <p:nvPr>
            <p:ph idx="1"/>
          </p:nvPr>
        </p:nvSpPr>
        <p:spPr>
          <a:xfrm>
            <a:off x="1" y="1174500"/>
            <a:ext cx="5118440" cy="3429000"/>
          </a:xfrm>
        </p:spPr>
        <p:txBody>
          <a:bodyPr wrap="square" anchor="t">
            <a:normAutofit/>
          </a:bodyPr>
          <a:lstStyle/>
          <a:p>
            <a:pPr marL="0" lvl="0" indent="0" algn="just">
              <a:lnSpc>
                <a:spcPct val="100000"/>
              </a:lnSpc>
              <a:buClr>
                <a:srgbClr val="000000"/>
              </a:buClr>
              <a:buSzPts val="2200"/>
              <a:buNone/>
            </a:pPr>
            <a:endParaRPr lang="en-US" dirty="0">
              <a:solidFill>
                <a:srgbClr val="222222"/>
              </a:solidFill>
              <a:latin typeface="+mj-lt"/>
              <a:ea typeface="Calibri"/>
              <a:cs typeface="Calibri"/>
              <a:sym typeface="Calibri"/>
            </a:endParaRPr>
          </a:p>
          <a:p>
            <a:pPr marL="0" lvl="0" indent="0" algn="just">
              <a:lnSpc>
                <a:spcPct val="100000"/>
              </a:lnSpc>
              <a:buClr>
                <a:srgbClr val="000000"/>
              </a:buClr>
              <a:buSzPts val="2200"/>
              <a:buNone/>
            </a:pPr>
            <a:r>
              <a:rPr lang="en-US" sz="1200" dirty="0">
                <a:solidFill>
                  <a:srgbClr val="222222"/>
                </a:solidFill>
                <a:latin typeface="+mj-lt"/>
                <a:ea typeface="Calibri"/>
                <a:cs typeface="Calibri"/>
                <a:sym typeface="Calibri"/>
              </a:rPr>
              <a:t>There are two kinds of RAM, </a:t>
            </a:r>
            <a:r>
              <a:rPr lang="en-US" sz="1200" b="1" dirty="0">
                <a:solidFill>
                  <a:srgbClr val="222222"/>
                </a:solidFill>
                <a:latin typeface="+mj-lt"/>
                <a:ea typeface="Calibri"/>
                <a:cs typeface="Calibri"/>
                <a:sym typeface="Calibri"/>
              </a:rPr>
              <a:t>Static RAM </a:t>
            </a:r>
            <a:r>
              <a:rPr lang="en-US" sz="1200" dirty="0">
                <a:solidFill>
                  <a:srgbClr val="222222"/>
                </a:solidFill>
                <a:latin typeface="+mj-lt"/>
                <a:ea typeface="Calibri"/>
                <a:cs typeface="Calibri"/>
                <a:sym typeface="Calibri"/>
              </a:rPr>
              <a:t>and</a:t>
            </a:r>
            <a:r>
              <a:rPr lang="en-US" sz="1200" b="1" dirty="0">
                <a:solidFill>
                  <a:srgbClr val="222222"/>
                </a:solidFill>
                <a:latin typeface="+mj-lt"/>
                <a:ea typeface="Calibri"/>
                <a:cs typeface="Calibri"/>
                <a:sym typeface="Calibri"/>
              </a:rPr>
              <a:t> Dynamic RAM</a:t>
            </a:r>
            <a:r>
              <a:rPr lang="en-US" sz="1200" dirty="0">
                <a:solidFill>
                  <a:srgbClr val="222222"/>
                </a:solidFill>
                <a:latin typeface="+mj-lt"/>
                <a:ea typeface="Calibri"/>
                <a:cs typeface="Calibri"/>
                <a:sym typeface="Calibri"/>
              </a:rPr>
              <a:t>.</a:t>
            </a:r>
            <a:endParaRPr lang="en-US" sz="900" dirty="0">
              <a:solidFill>
                <a:srgbClr val="000000"/>
              </a:solidFill>
              <a:latin typeface="+mj-lt"/>
              <a:ea typeface="Arial"/>
              <a:cs typeface="Arial"/>
              <a:sym typeface="Arial"/>
            </a:endParaRPr>
          </a:p>
          <a:p>
            <a:pPr lvl="0" indent="-139700" algn="just">
              <a:buClr>
                <a:srgbClr val="222222"/>
              </a:buClr>
              <a:buSzPts val="2200"/>
              <a:buFont typeface="Arial"/>
              <a:buChar char="•"/>
            </a:pPr>
            <a:r>
              <a:rPr lang="en-US" sz="1200" b="1" dirty="0">
                <a:solidFill>
                  <a:srgbClr val="222222"/>
                </a:solidFill>
                <a:latin typeface="+mj-lt"/>
                <a:ea typeface="Calibri"/>
                <a:cs typeface="Calibri"/>
                <a:sym typeface="Calibri"/>
              </a:rPr>
              <a:t>Static RAM </a:t>
            </a:r>
            <a:r>
              <a:rPr lang="en-US" sz="1200" dirty="0">
                <a:solidFill>
                  <a:srgbClr val="222222"/>
                </a:solidFill>
                <a:latin typeface="+mj-lt"/>
                <a:ea typeface="Calibri"/>
                <a:cs typeface="Calibri"/>
                <a:sym typeface="Calibri"/>
              </a:rPr>
              <a:t>is one which requires the constant flow of the power to retain the data inside it. It is faster and more expensive than DRAM. It is used as a cache memory for the computer.</a:t>
            </a:r>
          </a:p>
          <a:p>
            <a:pPr marL="317500" lvl="0" indent="0" algn="just">
              <a:buClr>
                <a:srgbClr val="222222"/>
              </a:buClr>
              <a:buSzPts val="2200"/>
              <a:buNone/>
            </a:pPr>
            <a:endParaRPr lang="en-US" sz="900" dirty="0">
              <a:latin typeface="+mj-lt"/>
            </a:endParaRPr>
          </a:p>
          <a:p>
            <a:pPr lvl="0" indent="-139700" algn="just">
              <a:buClr>
                <a:srgbClr val="222222"/>
              </a:buClr>
              <a:buSzPts val="2200"/>
              <a:buFont typeface="Arial"/>
              <a:buChar char="•"/>
            </a:pPr>
            <a:r>
              <a:rPr lang="en-US" sz="1200" b="1" dirty="0">
                <a:solidFill>
                  <a:srgbClr val="222222"/>
                </a:solidFill>
                <a:latin typeface="+mj-lt"/>
                <a:ea typeface="Calibri"/>
                <a:cs typeface="Calibri"/>
                <a:sym typeface="Calibri"/>
              </a:rPr>
              <a:t>Dynamic RAM </a:t>
            </a:r>
            <a:r>
              <a:rPr lang="en-US" sz="1200" dirty="0">
                <a:solidFill>
                  <a:srgbClr val="222222"/>
                </a:solidFill>
                <a:latin typeface="+mj-lt"/>
                <a:ea typeface="Calibri"/>
                <a:cs typeface="Calibri"/>
                <a:sym typeface="Calibri"/>
              </a:rPr>
              <a:t>needs to be refreshed to retain the data it holds. It is slower and cheaper than static RAM.</a:t>
            </a:r>
          </a:p>
          <a:p>
            <a:pPr lvl="0" algn="just">
              <a:lnSpc>
                <a:spcPct val="100000"/>
              </a:lnSpc>
              <a:buClr>
                <a:srgbClr val="222222"/>
              </a:buClr>
              <a:buSzPts val="2200"/>
            </a:pPr>
            <a:endParaRPr lang="en-US" sz="1200" dirty="0">
              <a:latin typeface="+mj-lt"/>
            </a:endParaRPr>
          </a:p>
          <a:p>
            <a:pPr marL="0" lvl="0" indent="0" algn="just">
              <a:lnSpc>
                <a:spcPct val="100000"/>
              </a:lnSpc>
              <a:buClr>
                <a:srgbClr val="222222"/>
              </a:buClr>
              <a:buSzPts val="2200"/>
              <a:buNone/>
            </a:pPr>
            <a:endParaRPr lang="en-US" sz="1200" dirty="0">
              <a:solidFill>
                <a:srgbClr val="222222"/>
              </a:solidFill>
              <a:latin typeface="+mj-lt"/>
              <a:ea typeface="Calibri"/>
              <a:cs typeface="Calibri"/>
              <a:sym typeface="Calibri"/>
            </a:endParaRPr>
          </a:p>
          <a:p>
            <a:pPr marL="0" lvl="0" indent="0" algn="just">
              <a:lnSpc>
                <a:spcPct val="100000"/>
              </a:lnSpc>
              <a:buNone/>
            </a:pPr>
            <a:r>
              <a:rPr lang="en-US" sz="1200" b="1" dirty="0">
                <a:solidFill>
                  <a:srgbClr val="222222"/>
                </a:solidFill>
                <a:latin typeface="+mj-lt"/>
                <a:ea typeface="Calibri"/>
                <a:cs typeface="Calibri"/>
                <a:sym typeface="Calibri"/>
              </a:rPr>
              <a:t>The difference between SRAM and DRAM?</a:t>
            </a:r>
            <a:endParaRPr lang="en-US" sz="1200" dirty="0">
              <a:latin typeface="+mj-lt"/>
            </a:endParaRPr>
          </a:p>
          <a:p>
            <a:pPr marL="0" lvl="0" indent="0" algn="just">
              <a:lnSpc>
                <a:spcPct val="100000"/>
              </a:lnSpc>
              <a:buNone/>
            </a:pPr>
            <a:r>
              <a:rPr lang="en-US" sz="1200" dirty="0">
                <a:solidFill>
                  <a:srgbClr val="222222"/>
                </a:solidFill>
                <a:latin typeface="+mj-lt"/>
                <a:ea typeface="Calibri"/>
                <a:cs typeface="Calibri"/>
                <a:sym typeface="Calibri"/>
              </a:rPr>
              <a:t>Static RAM is fast and expensive, and dynamic RAM is less expensive and slower. Therefore, static RAM is used to create the CPU's speed-sensitive cache, while dynamic RAM forms the larger system RAM space.</a:t>
            </a:r>
            <a:endParaRPr lang="en-US" sz="1200" dirty="0">
              <a:latin typeface="+mj-lt"/>
            </a:endParaRPr>
          </a:p>
          <a:p>
            <a:pPr marL="0" lvl="0" indent="0" algn="just">
              <a:lnSpc>
                <a:spcPct val="100000"/>
              </a:lnSpc>
              <a:buNone/>
            </a:pPr>
            <a:endParaRPr lang="en-US" sz="1000" dirty="0">
              <a:solidFill>
                <a:srgbClr val="000000"/>
              </a:solidFill>
              <a:latin typeface="+mj-lt"/>
              <a:ea typeface="Arial"/>
              <a:cs typeface="Arial"/>
              <a:sym typeface="Arial"/>
            </a:endParaRPr>
          </a:p>
          <a:p>
            <a:pPr marL="342900" lvl="0" indent="-203200" algn="just">
              <a:lnSpc>
                <a:spcPct val="100000"/>
              </a:lnSpc>
              <a:buSzPts val="2200"/>
              <a:buNone/>
            </a:pPr>
            <a:endParaRPr lang="en-US" dirty="0">
              <a:solidFill>
                <a:srgbClr val="222222"/>
              </a:solidFill>
              <a:latin typeface="+mj-lt"/>
              <a:ea typeface="Calibri"/>
              <a:cs typeface="Calibri"/>
              <a:sym typeface="Calibri"/>
            </a:endParaRPr>
          </a:p>
          <a:p>
            <a:pPr marL="0" lvl="0" indent="0" algn="just">
              <a:lnSpc>
                <a:spcPct val="100000"/>
              </a:lnSpc>
              <a:buClr>
                <a:srgbClr val="222222"/>
              </a:buClr>
              <a:buSzPts val="2200"/>
              <a:buNone/>
            </a:pPr>
            <a:endParaRPr lang="en-US" sz="1200" dirty="0">
              <a:solidFill>
                <a:srgbClr val="222222"/>
              </a:solidFill>
              <a:latin typeface="+mj-lt"/>
              <a:ea typeface="Calibri"/>
              <a:cs typeface="Calibri"/>
              <a:sym typeface="Calibri"/>
            </a:endParaRPr>
          </a:p>
          <a:p>
            <a:pPr marL="0" lvl="0" indent="0" algn="just">
              <a:lnSpc>
                <a:spcPct val="100000"/>
              </a:lnSpc>
              <a:buNone/>
            </a:pPr>
            <a:endParaRPr lang="en-US" sz="1000" dirty="0">
              <a:solidFill>
                <a:srgbClr val="000000"/>
              </a:solidFill>
              <a:latin typeface="+mj-lt"/>
              <a:ea typeface="Arial"/>
              <a:cs typeface="Arial"/>
              <a:sym typeface="Arial"/>
            </a:endParaRPr>
          </a:p>
          <a:p>
            <a:pPr marL="342900" lvl="0" indent="-203200" algn="just">
              <a:lnSpc>
                <a:spcPct val="100000"/>
              </a:lnSpc>
              <a:buSzPts val="2200"/>
              <a:buNone/>
            </a:pPr>
            <a:endParaRPr lang="en-US" dirty="0">
              <a:solidFill>
                <a:srgbClr val="222222"/>
              </a:solidFill>
              <a:latin typeface="+mj-lt"/>
              <a:ea typeface="Calibri"/>
              <a:cs typeface="Calibri"/>
              <a:sym typeface="Calibri"/>
            </a:endParaRPr>
          </a:p>
          <a:p>
            <a:pPr>
              <a:lnSpc>
                <a:spcPct val="105000"/>
              </a:lnSpc>
              <a:spcAft>
                <a:spcPts val="600"/>
              </a:spcAft>
            </a:pPr>
            <a:endParaRPr lang="en-US" sz="1200" dirty="0">
              <a:latin typeface="+mj-lt"/>
            </a:endParaRPr>
          </a:p>
        </p:txBody>
      </p:sp>
      <p:pic>
        <p:nvPicPr>
          <p:cNvPr id="5" name="Google Shape;207;p6" descr="A close-up of a circuit board&#10;&#10;Description automatically generated">
            <a:extLst>
              <a:ext uri="{FF2B5EF4-FFF2-40B4-BE49-F238E27FC236}">
                <a16:creationId xmlns:a16="http://schemas.microsoft.com/office/drawing/2014/main" id="{99344E5F-57E7-0C03-9470-0528D73B2AB4}"/>
              </a:ext>
            </a:extLst>
          </p:cNvPr>
          <p:cNvPicPr preferRelativeResize="0"/>
          <p:nvPr/>
        </p:nvPicPr>
        <p:blipFill rotWithShape="1">
          <a:blip r:embed="rId2">
            <a:alphaModFix/>
          </a:blip>
          <a:srcRect/>
          <a:stretch/>
        </p:blipFill>
        <p:spPr>
          <a:xfrm>
            <a:off x="5118441" y="1213757"/>
            <a:ext cx="3647606" cy="2715985"/>
          </a:xfrm>
          <a:prstGeom prst="rect">
            <a:avLst/>
          </a:prstGeom>
          <a:noFill/>
          <a:ln>
            <a:noFill/>
          </a:ln>
        </p:spPr>
      </p:pic>
    </p:spTree>
    <p:extLst>
      <p:ext uri="{BB962C8B-B14F-4D97-AF65-F5344CB8AC3E}">
        <p14:creationId xmlns:p14="http://schemas.microsoft.com/office/powerpoint/2010/main" val="2513483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C89D39-489D-42EC-A0E4-AEC0471E66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36D86C-0203-887A-04B9-BBC34B6BC8E2}"/>
              </a:ext>
            </a:extLst>
          </p:cNvPr>
          <p:cNvSpPr>
            <a:spLocks noGrp="1"/>
          </p:cNvSpPr>
          <p:nvPr>
            <p:ph type="title"/>
          </p:nvPr>
        </p:nvSpPr>
        <p:spPr>
          <a:xfrm>
            <a:off x="720000" y="463800"/>
            <a:ext cx="7704000" cy="634500"/>
          </a:xfrm>
        </p:spPr>
        <p:txBody>
          <a:bodyPr wrap="square" anchor="ctr">
            <a:normAutofit/>
          </a:bodyPr>
          <a:lstStyle/>
          <a:p>
            <a:pPr>
              <a:lnSpc>
                <a:spcPct val="90000"/>
              </a:lnSpc>
            </a:pPr>
            <a:r>
              <a:rPr lang="en-US" sz="1400" b="1" dirty="0"/>
              <a:t>Computer Memory</a:t>
            </a:r>
            <a:br>
              <a:rPr lang="en-US" sz="1400" b="1" dirty="0"/>
            </a:br>
            <a:r>
              <a:rPr lang="en-US" sz="1400" b="1" dirty="0"/>
              <a:t>Primary Memory: </a:t>
            </a:r>
            <a:r>
              <a:rPr lang="en-US" sz="1400" dirty="0"/>
              <a:t>ROM</a:t>
            </a:r>
            <a:endParaRPr lang="en-US" sz="1400" b="1" dirty="0"/>
          </a:p>
        </p:txBody>
      </p:sp>
      <p:sp>
        <p:nvSpPr>
          <p:cNvPr id="3" name="Content Placeholder 2">
            <a:extLst>
              <a:ext uri="{FF2B5EF4-FFF2-40B4-BE49-F238E27FC236}">
                <a16:creationId xmlns:a16="http://schemas.microsoft.com/office/drawing/2014/main" id="{F406A39C-9E06-EB77-9064-2908AB6FB582}"/>
              </a:ext>
            </a:extLst>
          </p:cNvPr>
          <p:cNvSpPr>
            <a:spLocks noGrp="1"/>
          </p:cNvSpPr>
          <p:nvPr>
            <p:ph idx="1"/>
          </p:nvPr>
        </p:nvSpPr>
        <p:spPr>
          <a:xfrm>
            <a:off x="0" y="1174500"/>
            <a:ext cx="6010655" cy="3429000"/>
          </a:xfrm>
        </p:spPr>
        <p:txBody>
          <a:bodyPr wrap="square" anchor="t">
            <a:normAutofit/>
          </a:bodyPr>
          <a:lstStyle/>
          <a:p>
            <a:pPr marL="342900" lvl="0" indent="-342900" algn="just">
              <a:lnSpc>
                <a:spcPct val="100000"/>
              </a:lnSpc>
              <a:buClr>
                <a:srgbClr val="222222"/>
              </a:buClr>
              <a:buSzPts val="2200"/>
              <a:buFont typeface="Arial"/>
              <a:buChar char="●"/>
            </a:pPr>
            <a:r>
              <a:rPr lang="en-US" b="1" dirty="0">
                <a:solidFill>
                  <a:srgbClr val="222222"/>
                </a:solidFill>
                <a:latin typeface="Calibri"/>
                <a:ea typeface="Calibri"/>
                <a:cs typeface="Calibri"/>
                <a:sym typeface="Calibri"/>
              </a:rPr>
              <a:t>ROM</a:t>
            </a:r>
            <a:r>
              <a:rPr lang="en-US" dirty="0">
                <a:solidFill>
                  <a:srgbClr val="222222"/>
                </a:solidFill>
                <a:latin typeface="Calibri"/>
                <a:ea typeface="Calibri"/>
                <a:cs typeface="Calibri"/>
                <a:sym typeface="Calibri"/>
              </a:rPr>
              <a:t> is a </a:t>
            </a:r>
            <a:r>
              <a:rPr lang="en-US" u="sng" dirty="0">
                <a:solidFill>
                  <a:srgbClr val="222222"/>
                </a:solidFill>
                <a:latin typeface="Calibri"/>
                <a:ea typeface="Calibri"/>
                <a:cs typeface="Calibri"/>
                <a:sym typeface="Calibri"/>
              </a:rPr>
              <a:t>Read Only Memory</a:t>
            </a:r>
            <a:r>
              <a:rPr lang="en-US" dirty="0">
                <a:solidFill>
                  <a:srgbClr val="222222"/>
                </a:solidFill>
                <a:latin typeface="Calibri"/>
                <a:ea typeface="Calibri"/>
                <a:cs typeface="Calibri"/>
                <a:sym typeface="Calibri"/>
              </a:rPr>
              <a:t>.  The data in ROM can only be read by CPU but, it can not be modified. </a:t>
            </a:r>
          </a:p>
          <a:p>
            <a:pPr marL="342900" lvl="0" indent="-342900" algn="just">
              <a:lnSpc>
                <a:spcPct val="100000"/>
              </a:lnSpc>
              <a:buClr>
                <a:srgbClr val="222222"/>
              </a:buClr>
              <a:buSzPts val="2200"/>
              <a:buFont typeface="Arial"/>
              <a:buChar char="●"/>
            </a:pPr>
            <a:r>
              <a:rPr lang="en-US" dirty="0">
                <a:solidFill>
                  <a:srgbClr val="222222"/>
                </a:solidFill>
                <a:latin typeface="Calibri"/>
                <a:ea typeface="Calibri"/>
                <a:cs typeface="Calibri"/>
                <a:sym typeface="Calibri"/>
              </a:rPr>
              <a:t>The CPU can not directly access the ROM memory, the data has to be first transferred to the RAM, and then the CPU can access that data from the RAM.</a:t>
            </a:r>
            <a:endParaRPr lang="en-US" sz="1000" dirty="0">
              <a:solidFill>
                <a:srgbClr val="000000"/>
              </a:solidFill>
              <a:latin typeface="Arial"/>
              <a:ea typeface="Arial"/>
              <a:cs typeface="Arial"/>
              <a:sym typeface="Arial"/>
            </a:endParaRPr>
          </a:p>
          <a:p>
            <a:pPr marL="342900" lvl="0" indent="-342900" algn="just">
              <a:lnSpc>
                <a:spcPct val="100000"/>
              </a:lnSpc>
              <a:buClr>
                <a:srgbClr val="222222"/>
              </a:buClr>
              <a:buSzPts val="2200"/>
              <a:buFont typeface="Arial"/>
              <a:buChar char="●"/>
            </a:pPr>
            <a:r>
              <a:rPr lang="en-US" dirty="0">
                <a:solidFill>
                  <a:srgbClr val="222222"/>
                </a:solidFill>
                <a:latin typeface="Calibri"/>
                <a:ea typeface="Calibri"/>
                <a:cs typeface="Calibri"/>
                <a:sym typeface="Calibri"/>
              </a:rPr>
              <a:t>ROM stores the instruction that computer requires during Bootstrapping (a process of booting up of the computer). The content in ROM can not be modified. ROM is a non-volatile memory, the data inside the ROM retains even if the power of the CPU is switched off.</a:t>
            </a:r>
          </a:p>
          <a:p>
            <a:pPr marL="342900" lvl="0" indent="-342900" algn="just">
              <a:lnSpc>
                <a:spcPct val="100000"/>
              </a:lnSpc>
              <a:buClr>
                <a:srgbClr val="222222"/>
              </a:buClr>
              <a:buSzPts val="2200"/>
              <a:buFont typeface="Calibri"/>
              <a:buChar char="●"/>
            </a:pPr>
            <a:r>
              <a:rPr lang="en-US" dirty="0">
                <a:solidFill>
                  <a:srgbClr val="222222"/>
                </a:solidFill>
                <a:latin typeface="Calibri"/>
                <a:ea typeface="Calibri"/>
                <a:cs typeface="Calibri"/>
                <a:sym typeface="Calibri"/>
              </a:rPr>
              <a:t>The Basic Input Output System, or </a:t>
            </a:r>
            <a:r>
              <a:rPr lang="en-US" b="1" dirty="0">
                <a:solidFill>
                  <a:srgbClr val="222222"/>
                </a:solidFill>
                <a:latin typeface="Calibri"/>
                <a:ea typeface="Calibri"/>
                <a:cs typeface="Calibri"/>
                <a:sym typeface="Calibri"/>
              </a:rPr>
              <a:t>BIOS</a:t>
            </a:r>
            <a:r>
              <a:rPr lang="en-US" dirty="0">
                <a:solidFill>
                  <a:srgbClr val="222222"/>
                </a:solidFill>
                <a:latin typeface="Calibri"/>
                <a:ea typeface="Calibri"/>
                <a:cs typeface="Calibri"/>
                <a:sym typeface="Calibri"/>
              </a:rPr>
              <a:t>, is a very small piece of code contained on a chip on your system board. When you start your computer, BIOS is the first software that runs. It identifies your computer’s hardware, configures it, tests it, and connects it to the operating system for further instruction. </a:t>
            </a:r>
          </a:p>
        </p:txBody>
      </p:sp>
      <p:pic>
        <p:nvPicPr>
          <p:cNvPr id="7" name="Google Shape;219;p7" descr="A picture containing electronics, circuit&#10;&#10;Description automatically generated">
            <a:extLst>
              <a:ext uri="{FF2B5EF4-FFF2-40B4-BE49-F238E27FC236}">
                <a16:creationId xmlns:a16="http://schemas.microsoft.com/office/drawing/2014/main" id="{D48FBDA7-8413-9D3C-35E6-43F59E133FD5}"/>
              </a:ext>
            </a:extLst>
          </p:cNvPr>
          <p:cNvPicPr preferRelativeResize="0"/>
          <p:nvPr/>
        </p:nvPicPr>
        <p:blipFill rotWithShape="1">
          <a:blip r:embed="rId2">
            <a:alphaModFix/>
          </a:blip>
          <a:srcRect/>
          <a:stretch/>
        </p:blipFill>
        <p:spPr>
          <a:xfrm>
            <a:off x="6187088" y="650144"/>
            <a:ext cx="2236912" cy="1580992"/>
          </a:xfrm>
          <a:prstGeom prst="rect">
            <a:avLst/>
          </a:prstGeom>
          <a:noFill/>
          <a:ln>
            <a:noFill/>
          </a:ln>
        </p:spPr>
      </p:pic>
      <p:pic>
        <p:nvPicPr>
          <p:cNvPr id="8" name="Google Shape;220;p7" descr="A close-up of a circuit board&#10;&#10;Description automatically generated with medium confidence">
            <a:extLst>
              <a:ext uri="{FF2B5EF4-FFF2-40B4-BE49-F238E27FC236}">
                <a16:creationId xmlns:a16="http://schemas.microsoft.com/office/drawing/2014/main" id="{2843E320-EF12-6D52-46A4-D263AF2B74C4}"/>
              </a:ext>
            </a:extLst>
          </p:cNvPr>
          <p:cNvPicPr preferRelativeResize="0"/>
          <p:nvPr/>
        </p:nvPicPr>
        <p:blipFill rotWithShape="1">
          <a:blip r:embed="rId3">
            <a:alphaModFix/>
          </a:blip>
          <a:srcRect/>
          <a:stretch/>
        </p:blipFill>
        <p:spPr>
          <a:xfrm>
            <a:off x="6152975" y="2425446"/>
            <a:ext cx="2271025" cy="2067910"/>
          </a:xfrm>
          <a:prstGeom prst="rect">
            <a:avLst/>
          </a:prstGeom>
          <a:noFill/>
          <a:ln>
            <a:noFill/>
          </a:ln>
        </p:spPr>
      </p:pic>
    </p:spTree>
    <p:extLst>
      <p:ext uri="{BB962C8B-B14F-4D97-AF65-F5344CB8AC3E}">
        <p14:creationId xmlns:p14="http://schemas.microsoft.com/office/powerpoint/2010/main" val="3730215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E028E5-2200-20F1-575F-0EDDEB7EE7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C8324E-AD50-EDA9-8FA6-EFCF2A60708B}"/>
              </a:ext>
            </a:extLst>
          </p:cNvPr>
          <p:cNvSpPr>
            <a:spLocks noGrp="1"/>
          </p:cNvSpPr>
          <p:nvPr>
            <p:ph type="title"/>
          </p:nvPr>
        </p:nvSpPr>
        <p:spPr>
          <a:xfrm>
            <a:off x="720000" y="463800"/>
            <a:ext cx="7704000" cy="634500"/>
          </a:xfrm>
        </p:spPr>
        <p:txBody>
          <a:bodyPr wrap="square" anchor="ctr">
            <a:normAutofit/>
          </a:bodyPr>
          <a:lstStyle/>
          <a:p>
            <a:pPr>
              <a:lnSpc>
                <a:spcPct val="90000"/>
              </a:lnSpc>
            </a:pPr>
            <a:r>
              <a:rPr lang="en-US" sz="1400" b="1" dirty="0"/>
              <a:t>Computer Memory</a:t>
            </a:r>
            <a:br>
              <a:rPr lang="en-US" sz="1400" b="1" dirty="0"/>
            </a:br>
            <a:r>
              <a:rPr lang="en-US" sz="1400" b="1" dirty="0"/>
              <a:t>Primary Memory: </a:t>
            </a:r>
            <a:r>
              <a:rPr lang="en-US" sz="1400" dirty="0"/>
              <a:t>ROM ( Types )</a:t>
            </a:r>
            <a:endParaRPr lang="en-US" sz="1400" b="1" dirty="0"/>
          </a:p>
        </p:txBody>
      </p:sp>
      <p:sp>
        <p:nvSpPr>
          <p:cNvPr id="3" name="Content Placeholder 2">
            <a:extLst>
              <a:ext uri="{FF2B5EF4-FFF2-40B4-BE49-F238E27FC236}">
                <a16:creationId xmlns:a16="http://schemas.microsoft.com/office/drawing/2014/main" id="{110BF5AE-2ADC-C6F3-910A-FE81910DC0E2}"/>
              </a:ext>
            </a:extLst>
          </p:cNvPr>
          <p:cNvSpPr>
            <a:spLocks noGrp="1"/>
          </p:cNvSpPr>
          <p:nvPr>
            <p:ph idx="1"/>
          </p:nvPr>
        </p:nvSpPr>
        <p:spPr>
          <a:xfrm>
            <a:off x="97536" y="857250"/>
            <a:ext cx="9144000" cy="3429000"/>
          </a:xfrm>
        </p:spPr>
        <p:txBody>
          <a:bodyPr wrap="square" anchor="t">
            <a:normAutofit/>
          </a:bodyPr>
          <a:lstStyle/>
          <a:p>
            <a:pPr marL="0" lvl="0" indent="0" algn="just">
              <a:lnSpc>
                <a:spcPct val="100000"/>
              </a:lnSpc>
              <a:buClr>
                <a:srgbClr val="000000"/>
              </a:buClr>
              <a:buSzPts val="2200"/>
              <a:buNone/>
            </a:pPr>
            <a:endParaRPr lang="en-US" dirty="0">
              <a:solidFill>
                <a:srgbClr val="222222"/>
              </a:solidFill>
              <a:latin typeface="Calibri"/>
              <a:ea typeface="Calibri"/>
              <a:cs typeface="Calibri"/>
              <a:sym typeface="Calibri"/>
            </a:endParaRPr>
          </a:p>
          <a:p>
            <a:pPr marL="0" lvl="0" indent="-139700" algn="just">
              <a:lnSpc>
                <a:spcPct val="150000"/>
              </a:lnSpc>
              <a:buClr>
                <a:srgbClr val="222222"/>
              </a:buClr>
              <a:buSzPts val="2200"/>
              <a:buFont typeface="Arial"/>
              <a:buChar char="•"/>
            </a:pPr>
            <a:r>
              <a:rPr lang="en-US" b="1" dirty="0">
                <a:solidFill>
                  <a:srgbClr val="222222"/>
                </a:solidFill>
                <a:latin typeface="Calibri"/>
                <a:ea typeface="Calibri"/>
                <a:cs typeface="Calibri"/>
                <a:sym typeface="Calibri"/>
              </a:rPr>
              <a:t>PROM</a:t>
            </a:r>
            <a:r>
              <a:rPr lang="en-US" dirty="0">
                <a:solidFill>
                  <a:srgbClr val="222222"/>
                </a:solidFill>
                <a:latin typeface="Calibri"/>
                <a:ea typeface="Calibri"/>
                <a:cs typeface="Calibri"/>
                <a:sym typeface="Calibri"/>
              </a:rPr>
              <a:t>: Programmable ROM, it can be modified only once by the user.</a:t>
            </a:r>
            <a:endParaRPr lang="en-US" sz="1000" dirty="0">
              <a:solidFill>
                <a:srgbClr val="000000"/>
              </a:solidFill>
              <a:latin typeface="Arial"/>
              <a:ea typeface="Arial"/>
              <a:cs typeface="Arial"/>
              <a:sym typeface="Arial"/>
            </a:endParaRPr>
          </a:p>
          <a:p>
            <a:pPr marL="0" lvl="0" indent="-139700" algn="just">
              <a:lnSpc>
                <a:spcPct val="150000"/>
              </a:lnSpc>
              <a:buClr>
                <a:srgbClr val="222222"/>
              </a:buClr>
              <a:buSzPts val="2200"/>
              <a:buFont typeface="Arial"/>
              <a:buChar char="•"/>
            </a:pPr>
            <a:r>
              <a:rPr lang="en-US" b="1" dirty="0">
                <a:solidFill>
                  <a:srgbClr val="222222"/>
                </a:solidFill>
                <a:latin typeface="Calibri"/>
                <a:ea typeface="Calibri"/>
                <a:cs typeface="Calibri"/>
                <a:sym typeface="Calibri"/>
              </a:rPr>
              <a:t>EPROM</a:t>
            </a:r>
            <a:r>
              <a:rPr lang="en-US" dirty="0">
                <a:solidFill>
                  <a:srgbClr val="222222"/>
                </a:solidFill>
                <a:latin typeface="Calibri"/>
                <a:ea typeface="Calibri"/>
                <a:cs typeface="Calibri"/>
                <a:sym typeface="Calibri"/>
              </a:rPr>
              <a:t>: Erasable and Programmable ROM, the content of this ROM can be erased using ultraviolet light and the</a:t>
            </a:r>
          </a:p>
          <a:p>
            <a:pPr marL="0" lvl="0" indent="0" algn="just">
              <a:lnSpc>
                <a:spcPct val="150000"/>
              </a:lnSpc>
              <a:buClr>
                <a:srgbClr val="222222"/>
              </a:buClr>
              <a:buSzPts val="2200"/>
              <a:buNone/>
            </a:pPr>
            <a:r>
              <a:rPr lang="en-US" dirty="0">
                <a:solidFill>
                  <a:srgbClr val="222222"/>
                </a:solidFill>
                <a:latin typeface="Calibri"/>
                <a:ea typeface="Calibri"/>
                <a:cs typeface="Calibri"/>
                <a:sym typeface="Calibri"/>
              </a:rPr>
              <a:t>    ROM can be reprogrammed.</a:t>
            </a:r>
            <a:endParaRPr lang="en-US" sz="1000" dirty="0">
              <a:solidFill>
                <a:srgbClr val="000000"/>
              </a:solidFill>
              <a:latin typeface="Arial"/>
              <a:ea typeface="Arial"/>
              <a:cs typeface="Arial"/>
              <a:sym typeface="Arial"/>
            </a:endParaRPr>
          </a:p>
          <a:p>
            <a:pPr marL="0" lvl="0" indent="-139700" algn="just">
              <a:lnSpc>
                <a:spcPct val="150000"/>
              </a:lnSpc>
              <a:buClr>
                <a:srgbClr val="222222"/>
              </a:buClr>
              <a:buSzPts val="2200"/>
              <a:buFont typeface="Arial"/>
              <a:buChar char="•"/>
            </a:pPr>
            <a:r>
              <a:rPr lang="en-US" b="1" dirty="0">
                <a:solidFill>
                  <a:srgbClr val="222222"/>
                </a:solidFill>
                <a:latin typeface="Calibri"/>
                <a:ea typeface="Calibri"/>
                <a:cs typeface="Calibri"/>
                <a:sym typeface="Calibri"/>
              </a:rPr>
              <a:t>EEPROM</a:t>
            </a:r>
            <a:r>
              <a:rPr lang="en-US" dirty="0">
                <a:solidFill>
                  <a:srgbClr val="222222"/>
                </a:solidFill>
                <a:latin typeface="Calibri"/>
                <a:ea typeface="Calibri"/>
                <a:cs typeface="Calibri"/>
                <a:sym typeface="Calibri"/>
              </a:rPr>
              <a:t>: Electrically Erasable and Programmable ROM, it can be erased electrically and reprogrammed by electrical charge.</a:t>
            </a:r>
            <a:endParaRPr lang="en-US" sz="1000" dirty="0">
              <a:solidFill>
                <a:srgbClr val="000000"/>
              </a:solidFill>
              <a:latin typeface="Arial"/>
              <a:ea typeface="Arial"/>
              <a:cs typeface="Arial"/>
              <a:sym typeface="Arial"/>
            </a:endParaRPr>
          </a:p>
          <a:p>
            <a:pPr marL="342900" lvl="0" indent="-342900" algn="just">
              <a:lnSpc>
                <a:spcPct val="100000"/>
              </a:lnSpc>
              <a:buClr>
                <a:srgbClr val="222222"/>
              </a:buClr>
              <a:buSzPts val="2200"/>
              <a:buFont typeface="Arial"/>
              <a:buChar char="●"/>
            </a:pPr>
            <a:endParaRPr lang="en-US" dirty="0">
              <a:solidFill>
                <a:srgbClr val="222222"/>
              </a:solidFill>
              <a:latin typeface="Calibri"/>
              <a:ea typeface="Calibri"/>
              <a:cs typeface="Calibri"/>
              <a:sym typeface="Calibri"/>
            </a:endParaRPr>
          </a:p>
        </p:txBody>
      </p:sp>
      <p:pic>
        <p:nvPicPr>
          <p:cNvPr id="4" name="Google Shape;231;p8" descr="A close-up of a computer chip&#10;&#10;Description automatically generated with low confidence">
            <a:extLst>
              <a:ext uri="{FF2B5EF4-FFF2-40B4-BE49-F238E27FC236}">
                <a16:creationId xmlns:a16="http://schemas.microsoft.com/office/drawing/2014/main" id="{05114769-61DD-2C9C-F248-C254C68F06A6}"/>
              </a:ext>
            </a:extLst>
          </p:cNvPr>
          <p:cNvPicPr preferRelativeResize="0"/>
          <p:nvPr/>
        </p:nvPicPr>
        <p:blipFill rotWithShape="1">
          <a:blip r:embed="rId2">
            <a:alphaModFix/>
          </a:blip>
          <a:srcRect b="38825"/>
          <a:stretch>
            <a:fillRect/>
          </a:stretch>
        </p:blipFill>
        <p:spPr>
          <a:xfrm>
            <a:off x="6224701" y="3180497"/>
            <a:ext cx="2111440" cy="1712428"/>
          </a:xfrm>
          <a:prstGeom prst="rect">
            <a:avLst/>
          </a:prstGeom>
          <a:noFill/>
          <a:ln>
            <a:noFill/>
          </a:ln>
        </p:spPr>
      </p:pic>
      <p:pic>
        <p:nvPicPr>
          <p:cNvPr id="5" name="Google Shape;232;p8" descr="A close-up of a microchip&#10;&#10;Description automatically generated with medium confidence">
            <a:extLst>
              <a:ext uri="{FF2B5EF4-FFF2-40B4-BE49-F238E27FC236}">
                <a16:creationId xmlns:a16="http://schemas.microsoft.com/office/drawing/2014/main" id="{48FF48FB-7004-4C2B-7D9A-91786B3ED44F}"/>
              </a:ext>
            </a:extLst>
          </p:cNvPr>
          <p:cNvPicPr preferRelativeResize="0"/>
          <p:nvPr/>
        </p:nvPicPr>
        <p:blipFill rotWithShape="1">
          <a:blip r:embed="rId3">
            <a:alphaModFix/>
          </a:blip>
          <a:srcRect/>
          <a:stretch/>
        </p:blipFill>
        <p:spPr>
          <a:xfrm>
            <a:off x="3057408" y="3045075"/>
            <a:ext cx="2333625" cy="1962150"/>
          </a:xfrm>
          <a:prstGeom prst="rect">
            <a:avLst/>
          </a:prstGeom>
          <a:noFill/>
          <a:ln>
            <a:noFill/>
          </a:ln>
        </p:spPr>
      </p:pic>
      <p:pic>
        <p:nvPicPr>
          <p:cNvPr id="6" name="Google Shape;233;p8" descr="A picture containing electronics, circuit&#10;&#10;Description automatically generated">
            <a:extLst>
              <a:ext uri="{FF2B5EF4-FFF2-40B4-BE49-F238E27FC236}">
                <a16:creationId xmlns:a16="http://schemas.microsoft.com/office/drawing/2014/main" id="{9FA1E339-12F6-5A95-1DF3-657BB6DB8303}"/>
              </a:ext>
            </a:extLst>
          </p:cNvPr>
          <p:cNvPicPr preferRelativeResize="0"/>
          <p:nvPr/>
        </p:nvPicPr>
        <p:blipFill rotWithShape="1">
          <a:blip r:embed="rId4">
            <a:alphaModFix/>
          </a:blip>
          <a:srcRect/>
          <a:stretch/>
        </p:blipFill>
        <p:spPr>
          <a:xfrm>
            <a:off x="214046" y="3045075"/>
            <a:ext cx="2466975" cy="1847850"/>
          </a:xfrm>
          <a:prstGeom prst="rect">
            <a:avLst/>
          </a:prstGeom>
          <a:noFill/>
          <a:ln>
            <a:noFill/>
          </a:ln>
        </p:spPr>
      </p:pic>
    </p:spTree>
    <p:extLst>
      <p:ext uri="{BB962C8B-B14F-4D97-AF65-F5344CB8AC3E}">
        <p14:creationId xmlns:p14="http://schemas.microsoft.com/office/powerpoint/2010/main" val="3399465295"/>
      </p:ext>
    </p:extLst>
  </p:cSld>
  <p:clrMapOvr>
    <a:masterClrMapping/>
  </p:clrMapOvr>
</p:sld>
</file>

<file path=ppt/theme/theme1.xml><?xml version="1.0" encoding="utf-8"?>
<a:theme xmlns:a="http://schemas.openxmlformats.org/drawingml/2006/main" name="Research Methodologies - Master of Arts in English by Slidesgo">
  <a:themeElements>
    <a:clrScheme name="Simple Light">
      <a:dk1>
        <a:srgbClr val="0F2B1C"/>
      </a:dk1>
      <a:lt1>
        <a:srgbClr val="FFFDF9"/>
      </a:lt1>
      <a:dk2>
        <a:srgbClr val="F1EEDD"/>
      </a:dk2>
      <a:lt2>
        <a:srgbClr val="B7B4A3"/>
      </a:lt2>
      <a:accent1>
        <a:srgbClr val="8D94CC"/>
      </a:accent1>
      <a:accent2>
        <a:srgbClr val="FFFFFF"/>
      </a:accent2>
      <a:accent3>
        <a:srgbClr val="FFFFFF"/>
      </a:accent3>
      <a:accent4>
        <a:srgbClr val="FFFFFF"/>
      </a:accent4>
      <a:accent5>
        <a:srgbClr val="FFFFFF"/>
      </a:accent5>
      <a:accent6>
        <a:srgbClr val="FFFFFF"/>
      </a:accent6>
      <a:hlink>
        <a:srgbClr val="0F2B1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318</TotalTime>
  <Words>1720</Words>
  <Application>Microsoft Office PowerPoint</Application>
  <PresentationFormat>On-screen Show (16:9)</PresentationFormat>
  <Paragraphs>127</Paragraphs>
  <Slides>27</Slides>
  <Notes>16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Poller One</vt:lpstr>
      <vt:lpstr>Calibri</vt:lpstr>
      <vt:lpstr>Barlow</vt:lpstr>
      <vt:lpstr>Arial</vt:lpstr>
      <vt:lpstr>Wingdings</vt:lpstr>
      <vt:lpstr>Verdana</vt:lpstr>
      <vt:lpstr>Oswald Bold</vt:lpstr>
      <vt:lpstr>Arima</vt:lpstr>
      <vt:lpstr>Times New Roman</vt:lpstr>
      <vt:lpstr>Research Methodologies - Master of Arts in English by Slidesgo</vt:lpstr>
      <vt:lpstr>PowerPoint Presentation</vt:lpstr>
      <vt:lpstr>Outline</vt:lpstr>
      <vt:lpstr>Computer Memory</vt:lpstr>
      <vt:lpstr>What is computer memory video:  https://www.youtube.com/watch?v=p3q5zWCw8J4</vt:lpstr>
      <vt:lpstr>PowerPoint Presentation</vt:lpstr>
      <vt:lpstr>Computer Memory Primary Memory: RAM</vt:lpstr>
      <vt:lpstr>Computer Memory Primary Memory: RAM ( Types )</vt:lpstr>
      <vt:lpstr>Computer Memory Primary Memory: ROM</vt:lpstr>
      <vt:lpstr>Computer Memory Primary Memory: ROM ( Types )</vt:lpstr>
      <vt:lpstr>Computer Memory Primary Memory: ROM </vt:lpstr>
      <vt:lpstr>Computer Memory Difference between RAM and ROM </vt:lpstr>
      <vt:lpstr>Computer Memory- Secondary Memory</vt:lpstr>
      <vt:lpstr>Secondary Memory- Hard disk</vt:lpstr>
      <vt:lpstr>Secondary Memory- SSD, Solid State Drive</vt:lpstr>
      <vt:lpstr>Secondary Memory- Flash Disk ( pen Drive )</vt:lpstr>
      <vt:lpstr>Memory units</vt:lpstr>
      <vt:lpstr>Motherboard</vt:lpstr>
      <vt:lpstr>Motherboard- cont.</vt:lpstr>
      <vt:lpstr>Ports</vt:lpstr>
      <vt:lpstr>Ports</vt:lpstr>
      <vt:lpstr>Ports</vt:lpstr>
      <vt:lpstr>Ports</vt:lpstr>
      <vt:lpstr>Ports</vt:lpstr>
      <vt:lpstr>Data and Information</vt:lpstr>
      <vt:lpstr> Group discussion: 1. Why is RAM important in running applications like zoom and MS Word ? 2. What could happen if a computer didn’t have ROM ? 3. Which is better for Performance: HDD or SSD? Why ?</vt:lpstr>
      <vt:lpstr>PowerPoint Presentation</vt:lpstr>
      <vt:lpstr>Any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Yara Arjuman</cp:lastModifiedBy>
  <cp:revision>46</cp:revision>
  <dcterms:modified xsi:type="dcterms:W3CDTF">2026-01-24T20:01:59Z</dcterms:modified>
</cp:coreProperties>
</file>