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3"/>
  </p:notesMasterIdLst>
  <p:sldIdLst>
    <p:sldId id="256" r:id="rId2"/>
    <p:sldId id="25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36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18" r:id="rId22"/>
  </p:sldIdLst>
  <p:sldSz cx="9144000" cy="5143500" type="screen16x9"/>
  <p:notesSz cx="6858000" cy="9144000"/>
  <p:embeddedFontLst>
    <p:embeddedFont>
      <p:font typeface="Arima" panose="020B0604020202020204" charset="0"/>
      <p:regular r:id="rId24"/>
      <p:bold r:id="rId25"/>
    </p:embeddedFont>
    <p:embeddedFont>
      <p:font typeface="Barlow" panose="00000500000000000000" pitchFamily="2" charset="0"/>
      <p:regular r:id="rId26"/>
      <p:bold r:id="rId27"/>
      <p:italic r:id="rId28"/>
      <p:boldItalic r:id="rId29"/>
    </p:embeddedFont>
    <p:embeddedFont>
      <p:font typeface="Oswald Bold" panose="020B0604020202020204" charset="0"/>
      <p:regular r:id="rId30"/>
      <p:bold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6258A49-53E6-4415-8DD7-3076AAB55A84}">
  <a:tblStyle styleId="{06258A49-53E6-4415-8DD7-3076AAB55A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F66837-3018-40A4-AABA-3092E3E93602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A47EF8-A84D-4B5B-86E8-D410A0A40E13}">
      <dgm:prSet/>
      <dgm:spPr/>
      <dgm:t>
        <a:bodyPr/>
        <a:lstStyle/>
        <a:p>
          <a:r>
            <a:rPr lang="en-US" dirty="0"/>
            <a:t>1. Brute Force – </a:t>
          </a:r>
        </a:p>
        <a:p>
          <a:r>
            <a:rPr lang="en-US" dirty="0"/>
            <a:t>tries every combination</a:t>
          </a:r>
        </a:p>
      </dgm:t>
    </dgm:pt>
    <dgm:pt modelId="{3F8286C8-99C1-4692-BEBD-286C36E4D482}" type="parTrans" cxnId="{CE3A95C6-D5CB-4320-8748-FF1D5E0FE86B}">
      <dgm:prSet/>
      <dgm:spPr/>
      <dgm:t>
        <a:bodyPr/>
        <a:lstStyle/>
        <a:p>
          <a:endParaRPr lang="en-US"/>
        </a:p>
      </dgm:t>
    </dgm:pt>
    <dgm:pt modelId="{299D436E-FCD0-4D41-8DA6-F798D588CF6D}" type="sibTrans" cxnId="{CE3A95C6-D5CB-4320-8748-FF1D5E0FE86B}">
      <dgm:prSet/>
      <dgm:spPr/>
      <dgm:t>
        <a:bodyPr/>
        <a:lstStyle/>
        <a:p>
          <a:endParaRPr lang="en-US"/>
        </a:p>
      </dgm:t>
    </dgm:pt>
    <dgm:pt modelId="{623E36D7-A673-468A-8EB6-F4CC8B275D73}">
      <dgm:prSet/>
      <dgm:spPr/>
      <dgm:t>
        <a:bodyPr/>
        <a:lstStyle/>
        <a:p>
          <a:r>
            <a:rPr lang="en-US" dirty="0"/>
            <a:t>2. Dictionary – </a:t>
          </a:r>
        </a:p>
        <a:p>
          <a:r>
            <a:rPr lang="en-US" dirty="0"/>
            <a:t>uses common password lists</a:t>
          </a:r>
        </a:p>
      </dgm:t>
    </dgm:pt>
    <dgm:pt modelId="{57FF7398-2B48-4B35-BE4E-BF4528571958}" type="parTrans" cxnId="{35F4C2F2-1F29-41AB-BA02-777F5B8DC71F}">
      <dgm:prSet/>
      <dgm:spPr/>
      <dgm:t>
        <a:bodyPr/>
        <a:lstStyle/>
        <a:p>
          <a:endParaRPr lang="en-US"/>
        </a:p>
      </dgm:t>
    </dgm:pt>
    <dgm:pt modelId="{C3C67E10-A784-4BEA-875F-A235487A1D76}" type="sibTrans" cxnId="{35F4C2F2-1F29-41AB-BA02-777F5B8DC71F}">
      <dgm:prSet/>
      <dgm:spPr/>
      <dgm:t>
        <a:bodyPr/>
        <a:lstStyle/>
        <a:p>
          <a:endParaRPr lang="en-US"/>
        </a:p>
      </dgm:t>
    </dgm:pt>
    <dgm:pt modelId="{26CC4A22-A7F6-49A2-824F-0F91B7E8909F}">
      <dgm:prSet/>
      <dgm:spPr/>
      <dgm:t>
        <a:bodyPr/>
        <a:lstStyle/>
        <a:p>
          <a:r>
            <a:rPr lang="en-US" dirty="0"/>
            <a:t>3. Phishing –</a:t>
          </a:r>
        </a:p>
        <a:p>
          <a:r>
            <a:rPr lang="en-US" dirty="0"/>
            <a:t> fake websites/emails</a:t>
          </a:r>
        </a:p>
      </dgm:t>
    </dgm:pt>
    <dgm:pt modelId="{69DD3E71-0CCA-433C-AA9D-ABC27BCCA16A}" type="parTrans" cxnId="{EFA4B29B-5035-4442-9E85-18E20E12F183}">
      <dgm:prSet/>
      <dgm:spPr/>
      <dgm:t>
        <a:bodyPr/>
        <a:lstStyle/>
        <a:p>
          <a:endParaRPr lang="en-US"/>
        </a:p>
      </dgm:t>
    </dgm:pt>
    <dgm:pt modelId="{D858B4A3-005E-4B70-A908-D21868BAEA44}" type="sibTrans" cxnId="{EFA4B29B-5035-4442-9E85-18E20E12F183}">
      <dgm:prSet/>
      <dgm:spPr/>
      <dgm:t>
        <a:bodyPr/>
        <a:lstStyle/>
        <a:p>
          <a:endParaRPr lang="en-US"/>
        </a:p>
      </dgm:t>
    </dgm:pt>
    <dgm:pt modelId="{850AD358-1A06-499D-AFF9-03DAE286CCD0}">
      <dgm:prSet/>
      <dgm:spPr/>
      <dgm:t>
        <a:bodyPr/>
        <a:lstStyle/>
        <a:p>
          <a:r>
            <a:rPr lang="en-US" dirty="0"/>
            <a:t>4. Social Engineering – tricking people</a:t>
          </a:r>
        </a:p>
      </dgm:t>
    </dgm:pt>
    <dgm:pt modelId="{29ABEC99-8D47-466E-BA03-66BCD1D1D291}" type="parTrans" cxnId="{B5EFA81B-9D97-4FAB-900D-90FD1DD70983}">
      <dgm:prSet/>
      <dgm:spPr/>
      <dgm:t>
        <a:bodyPr/>
        <a:lstStyle/>
        <a:p>
          <a:endParaRPr lang="en-US"/>
        </a:p>
      </dgm:t>
    </dgm:pt>
    <dgm:pt modelId="{0C972680-3A6F-4697-ADA1-3E5E3BD2D9A0}" type="sibTrans" cxnId="{B5EFA81B-9D97-4FAB-900D-90FD1DD70983}">
      <dgm:prSet/>
      <dgm:spPr/>
      <dgm:t>
        <a:bodyPr/>
        <a:lstStyle/>
        <a:p>
          <a:endParaRPr lang="en-US"/>
        </a:p>
      </dgm:t>
    </dgm:pt>
    <dgm:pt modelId="{FE630FAB-BA18-489A-A920-C34F74E1D79A}" type="pres">
      <dgm:prSet presAssocID="{D9F66837-3018-40A4-AABA-3092E3E93602}" presName="root" presStyleCnt="0">
        <dgm:presLayoutVars>
          <dgm:dir/>
          <dgm:resizeHandles val="exact"/>
        </dgm:presLayoutVars>
      </dgm:prSet>
      <dgm:spPr/>
    </dgm:pt>
    <dgm:pt modelId="{223819F3-A970-40BD-A5F1-670F26047857}" type="pres">
      <dgm:prSet presAssocID="{C5A47EF8-A84D-4B5B-86E8-D410A0A40E13}" presName="compNode" presStyleCnt="0"/>
      <dgm:spPr/>
    </dgm:pt>
    <dgm:pt modelId="{34BF8A42-CE00-4B1C-83EC-ACA22F581520}" type="pres">
      <dgm:prSet presAssocID="{C5A47EF8-A84D-4B5B-86E8-D410A0A40E1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344B6769-CAD8-4BC7-BCA0-AC127B41DF98}" type="pres">
      <dgm:prSet presAssocID="{C5A47EF8-A84D-4B5B-86E8-D410A0A40E13}" presName="spaceRect" presStyleCnt="0"/>
      <dgm:spPr/>
    </dgm:pt>
    <dgm:pt modelId="{C46695F8-D702-40A6-9065-985E1A74254A}" type="pres">
      <dgm:prSet presAssocID="{C5A47EF8-A84D-4B5B-86E8-D410A0A40E13}" presName="textRect" presStyleLbl="revTx" presStyleIdx="0" presStyleCnt="4">
        <dgm:presLayoutVars>
          <dgm:chMax val="1"/>
          <dgm:chPref val="1"/>
        </dgm:presLayoutVars>
      </dgm:prSet>
      <dgm:spPr/>
    </dgm:pt>
    <dgm:pt modelId="{C518F910-8088-4056-A7D3-92ED96311B7E}" type="pres">
      <dgm:prSet presAssocID="{299D436E-FCD0-4D41-8DA6-F798D588CF6D}" presName="sibTrans" presStyleCnt="0"/>
      <dgm:spPr/>
    </dgm:pt>
    <dgm:pt modelId="{E16B5B80-17C3-4A69-8747-1F688EB0E259}" type="pres">
      <dgm:prSet presAssocID="{623E36D7-A673-468A-8EB6-F4CC8B275D73}" presName="compNode" presStyleCnt="0"/>
      <dgm:spPr/>
    </dgm:pt>
    <dgm:pt modelId="{27F6F8FD-E437-4520-AC04-19B38F2E5D5B}" type="pres">
      <dgm:prSet presAssocID="{623E36D7-A673-468A-8EB6-F4CC8B275D7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425F8AE5-8FFF-46E3-BFBA-36229D3ABB36}" type="pres">
      <dgm:prSet presAssocID="{623E36D7-A673-468A-8EB6-F4CC8B275D73}" presName="spaceRect" presStyleCnt="0"/>
      <dgm:spPr/>
    </dgm:pt>
    <dgm:pt modelId="{5A5413BE-FEC4-4B9A-87DE-C0D8BA65785C}" type="pres">
      <dgm:prSet presAssocID="{623E36D7-A673-468A-8EB6-F4CC8B275D73}" presName="textRect" presStyleLbl="revTx" presStyleIdx="1" presStyleCnt="4">
        <dgm:presLayoutVars>
          <dgm:chMax val="1"/>
          <dgm:chPref val="1"/>
        </dgm:presLayoutVars>
      </dgm:prSet>
      <dgm:spPr/>
    </dgm:pt>
    <dgm:pt modelId="{1C18745C-7339-473A-8375-04441A91EB78}" type="pres">
      <dgm:prSet presAssocID="{C3C67E10-A784-4BEA-875F-A235487A1D76}" presName="sibTrans" presStyleCnt="0"/>
      <dgm:spPr/>
    </dgm:pt>
    <dgm:pt modelId="{4220A060-7C69-4591-A32A-777B02CF81CD}" type="pres">
      <dgm:prSet presAssocID="{26CC4A22-A7F6-49A2-824F-0F91B7E8909F}" presName="compNode" presStyleCnt="0"/>
      <dgm:spPr/>
    </dgm:pt>
    <dgm:pt modelId="{2217C5BF-5C38-4F40-9F26-E91E454ABEBE}" type="pres">
      <dgm:prSet presAssocID="{26CC4A22-A7F6-49A2-824F-0F91B7E8909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B964B87D-0C8B-4D16-BBB5-2595A236DFDC}" type="pres">
      <dgm:prSet presAssocID="{26CC4A22-A7F6-49A2-824F-0F91B7E8909F}" presName="spaceRect" presStyleCnt="0"/>
      <dgm:spPr/>
    </dgm:pt>
    <dgm:pt modelId="{81CB7253-8B63-4F56-B264-6E3C58585EF4}" type="pres">
      <dgm:prSet presAssocID="{26CC4A22-A7F6-49A2-824F-0F91B7E8909F}" presName="textRect" presStyleLbl="revTx" presStyleIdx="2" presStyleCnt="4">
        <dgm:presLayoutVars>
          <dgm:chMax val="1"/>
          <dgm:chPref val="1"/>
        </dgm:presLayoutVars>
      </dgm:prSet>
      <dgm:spPr/>
    </dgm:pt>
    <dgm:pt modelId="{9056E060-2639-47B7-8C7A-043F543D5C5D}" type="pres">
      <dgm:prSet presAssocID="{D858B4A3-005E-4B70-A908-D21868BAEA44}" presName="sibTrans" presStyleCnt="0"/>
      <dgm:spPr/>
    </dgm:pt>
    <dgm:pt modelId="{5CEAE770-0318-4C40-9DA7-EB075B902556}" type="pres">
      <dgm:prSet presAssocID="{850AD358-1A06-499D-AFF9-03DAE286CCD0}" presName="compNode" presStyleCnt="0"/>
      <dgm:spPr/>
    </dgm:pt>
    <dgm:pt modelId="{99410D89-CEB6-4112-BA14-DC35AF8816F9}" type="pres">
      <dgm:prSet presAssocID="{850AD358-1A06-499D-AFF9-03DAE286CCD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E3A97CD1-A17E-456B-974E-987A5FEAEF34}" type="pres">
      <dgm:prSet presAssocID="{850AD358-1A06-499D-AFF9-03DAE286CCD0}" presName="spaceRect" presStyleCnt="0"/>
      <dgm:spPr/>
    </dgm:pt>
    <dgm:pt modelId="{37F6B9E8-129B-40ED-87B6-7B15D0ED3805}" type="pres">
      <dgm:prSet presAssocID="{850AD358-1A06-499D-AFF9-03DAE286CCD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5EFA81B-9D97-4FAB-900D-90FD1DD70983}" srcId="{D9F66837-3018-40A4-AABA-3092E3E93602}" destId="{850AD358-1A06-499D-AFF9-03DAE286CCD0}" srcOrd="3" destOrd="0" parTransId="{29ABEC99-8D47-466E-BA03-66BCD1D1D291}" sibTransId="{0C972680-3A6F-4697-ADA1-3E5E3BD2D9A0}"/>
    <dgm:cxn modelId="{88728923-6319-4425-ABFF-A770E3485F20}" type="presOf" srcId="{26CC4A22-A7F6-49A2-824F-0F91B7E8909F}" destId="{81CB7253-8B63-4F56-B264-6E3C58585EF4}" srcOrd="0" destOrd="0" presId="urn:microsoft.com/office/officeart/2018/2/layout/IconLabelList"/>
    <dgm:cxn modelId="{14255266-6587-41F9-A5ED-B9E9663F1671}" type="presOf" srcId="{D9F66837-3018-40A4-AABA-3092E3E93602}" destId="{FE630FAB-BA18-489A-A920-C34F74E1D79A}" srcOrd="0" destOrd="0" presId="urn:microsoft.com/office/officeart/2018/2/layout/IconLabelList"/>
    <dgm:cxn modelId="{FE151370-95C2-4DB0-8A63-4E4932ED2A15}" type="presOf" srcId="{850AD358-1A06-499D-AFF9-03DAE286CCD0}" destId="{37F6B9E8-129B-40ED-87B6-7B15D0ED3805}" srcOrd="0" destOrd="0" presId="urn:microsoft.com/office/officeart/2018/2/layout/IconLabelList"/>
    <dgm:cxn modelId="{E4738271-B57C-460E-99D1-A774F99AD3A8}" type="presOf" srcId="{623E36D7-A673-468A-8EB6-F4CC8B275D73}" destId="{5A5413BE-FEC4-4B9A-87DE-C0D8BA65785C}" srcOrd="0" destOrd="0" presId="urn:microsoft.com/office/officeart/2018/2/layout/IconLabelList"/>
    <dgm:cxn modelId="{EFA4B29B-5035-4442-9E85-18E20E12F183}" srcId="{D9F66837-3018-40A4-AABA-3092E3E93602}" destId="{26CC4A22-A7F6-49A2-824F-0F91B7E8909F}" srcOrd="2" destOrd="0" parTransId="{69DD3E71-0CCA-433C-AA9D-ABC27BCCA16A}" sibTransId="{D858B4A3-005E-4B70-A908-D21868BAEA44}"/>
    <dgm:cxn modelId="{CE3A95C6-D5CB-4320-8748-FF1D5E0FE86B}" srcId="{D9F66837-3018-40A4-AABA-3092E3E93602}" destId="{C5A47EF8-A84D-4B5B-86E8-D410A0A40E13}" srcOrd="0" destOrd="0" parTransId="{3F8286C8-99C1-4692-BEBD-286C36E4D482}" sibTransId="{299D436E-FCD0-4D41-8DA6-F798D588CF6D}"/>
    <dgm:cxn modelId="{7E017CD7-5019-486D-91B8-B59023DE7689}" type="presOf" srcId="{C5A47EF8-A84D-4B5B-86E8-D410A0A40E13}" destId="{C46695F8-D702-40A6-9065-985E1A74254A}" srcOrd="0" destOrd="0" presId="urn:microsoft.com/office/officeart/2018/2/layout/IconLabelList"/>
    <dgm:cxn modelId="{35F4C2F2-1F29-41AB-BA02-777F5B8DC71F}" srcId="{D9F66837-3018-40A4-AABA-3092E3E93602}" destId="{623E36D7-A673-468A-8EB6-F4CC8B275D73}" srcOrd="1" destOrd="0" parTransId="{57FF7398-2B48-4B35-BE4E-BF4528571958}" sibTransId="{C3C67E10-A784-4BEA-875F-A235487A1D76}"/>
    <dgm:cxn modelId="{C575DB86-A09F-4B2E-9CD1-91F049CD6FFC}" type="presParOf" srcId="{FE630FAB-BA18-489A-A920-C34F74E1D79A}" destId="{223819F3-A970-40BD-A5F1-670F26047857}" srcOrd="0" destOrd="0" presId="urn:microsoft.com/office/officeart/2018/2/layout/IconLabelList"/>
    <dgm:cxn modelId="{C9E48FB2-B991-4AC0-91A1-3022DE007321}" type="presParOf" srcId="{223819F3-A970-40BD-A5F1-670F26047857}" destId="{34BF8A42-CE00-4B1C-83EC-ACA22F581520}" srcOrd="0" destOrd="0" presId="urn:microsoft.com/office/officeart/2018/2/layout/IconLabelList"/>
    <dgm:cxn modelId="{B2AF2F0C-82C1-4304-8117-0C16903154BD}" type="presParOf" srcId="{223819F3-A970-40BD-A5F1-670F26047857}" destId="{344B6769-CAD8-4BC7-BCA0-AC127B41DF98}" srcOrd="1" destOrd="0" presId="urn:microsoft.com/office/officeart/2018/2/layout/IconLabelList"/>
    <dgm:cxn modelId="{D741D009-E63F-46BF-B296-B3849972C7B4}" type="presParOf" srcId="{223819F3-A970-40BD-A5F1-670F26047857}" destId="{C46695F8-D702-40A6-9065-985E1A74254A}" srcOrd="2" destOrd="0" presId="urn:microsoft.com/office/officeart/2018/2/layout/IconLabelList"/>
    <dgm:cxn modelId="{4C2C6C4F-D182-4180-A58E-41EB0277EE1B}" type="presParOf" srcId="{FE630FAB-BA18-489A-A920-C34F74E1D79A}" destId="{C518F910-8088-4056-A7D3-92ED96311B7E}" srcOrd="1" destOrd="0" presId="urn:microsoft.com/office/officeart/2018/2/layout/IconLabelList"/>
    <dgm:cxn modelId="{1A827D12-7703-489F-8696-ABC605ECA3DF}" type="presParOf" srcId="{FE630FAB-BA18-489A-A920-C34F74E1D79A}" destId="{E16B5B80-17C3-4A69-8747-1F688EB0E259}" srcOrd="2" destOrd="0" presId="urn:microsoft.com/office/officeart/2018/2/layout/IconLabelList"/>
    <dgm:cxn modelId="{167A1C82-A145-4E15-8124-9E0ACA40A533}" type="presParOf" srcId="{E16B5B80-17C3-4A69-8747-1F688EB0E259}" destId="{27F6F8FD-E437-4520-AC04-19B38F2E5D5B}" srcOrd="0" destOrd="0" presId="urn:microsoft.com/office/officeart/2018/2/layout/IconLabelList"/>
    <dgm:cxn modelId="{C32D80B7-99B7-4410-936B-2505D027C2A0}" type="presParOf" srcId="{E16B5B80-17C3-4A69-8747-1F688EB0E259}" destId="{425F8AE5-8FFF-46E3-BFBA-36229D3ABB36}" srcOrd="1" destOrd="0" presId="urn:microsoft.com/office/officeart/2018/2/layout/IconLabelList"/>
    <dgm:cxn modelId="{C513F5FA-C50F-46DE-8490-1297B5807753}" type="presParOf" srcId="{E16B5B80-17C3-4A69-8747-1F688EB0E259}" destId="{5A5413BE-FEC4-4B9A-87DE-C0D8BA65785C}" srcOrd="2" destOrd="0" presId="urn:microsoft.com/office/officeart/2018/2/layout/IconLabelList"/>
    <dgm:cxn modelId="{189CFAFF-4826-4EAB-8AF2-14EA3CBA10CC}" type="presParOf" srcId="{FE630FAB-BA18-489A-A920-C34F74E1D79A}" destId="{1C18745C-7339-473A-8375-04441A91EB78}" srcOrd="3" destOrd="0" presId="urn:microsoft.com/office/officeart/2018/2/layout/IconLabelList"/>
    <dgm:cxn modelId="{C0667D80-CC26-4E39-91D2-229A54F77A94}" type="presParOf" srcId="{FE630FAB-BA18-489A-A920-C34F74E1D79A}" destId="{4220A060-7C69-4591-A32A-777B02CF81CD}" srcOrd="4" destOrd="0" presId="urn:microsoft.com/office/officeart/2018/2/layout/IconLabelList"/>
    <dgm:cxn modelId="{AE395AFC-B9D6-4A2F-BBF2-C235E81DB1CB}" type="presParOf" srcId="{4220A060-7C69-4591-A32A-777B02CF81CD}" destId="{2217C5BF-5C38-4F40-9F26-E91E454ABEBE}" srcOrd="0" destOrd="0" presId="urn:microsoft.com/office/officeart/2018/2/layout/IconLabelList"/>
    <dgm:cxn modelId="{14E7D438-8970-48D7-9FD8-F3BA9B8F7D47}" type="presParOf" srcId="{4220A060-7C69-4591-A32A-777B02CF81CD}" destId="{B964B87D-0C8B-4D16-BBB5-2595A236DFDC}" srcOrd="1" destOrd="0" presId="urn:microsoft.com/office/officeart/2018/2/layout/IconLabelList"/>
    <dgm:cxn modelId="{1D1B3F1E-16A2-47CB-9AB3-5729795232EE}" type="presParOf" srcId="{4220A060-7C69-4591-A32A-777B02CF81CD}" destId="{81CB7253-8B63-4F56-B264-6E3C58585EF4}" srcOrd="2" destOrd="0" presId="urn:microsoft.com/office/officeart/2018/2/layout/IconLabelList"/>
    <dgm:cxn modelId="{B07023C9-BB45-4BDD-A1CF-165E64BBAAFB}" type="presParOf" srcId="{FE630FAB-BA18-489A-A920-C34F74E1D79A}" destId="{9056E060-2639-47B7-8C7A-043F543D5C5D}" srcOrd="5" destOrd="0" presId="urn:microsoft.com/office/officeart/2018/2/layout/IconLabelList"/>
    <dgm:cxn modelId="{AF129721-728C-400B-A60D-F7932C892F48}" type="presParOf" srcId="{FE630FAB-BA18-489A-A920-C34F74E1D79A}" destId="{5CEAE770-0318-4C40-9DA7-EB075B902556}" srcOrd="6" destOrd="0" presId="urn:microsoft.com/office/officeart/2018/2/layout/IconLabelList"/>
    <dgm:cxn modelId="{D2E3ACB6-A446-42F2-8F6A-6988045820C3}" type="presParOf" srcId="{5CEAE770-0318-4C40-9DA7-EB075B902556}" destId="{99410D89-CEB6-4112-BA14-DC35AF8816F9}" srcOrd="0" destOrd="0" presId="urn:microsoft.com/office/officeart/2018/2/layout/IconLabelList"/>
    <dgm:cxn modelId="{C92EA18B-2E9F-4BB0-A924-C06F495C78CC}" type="presParOf" srcId="{5CEAE770-0318-4C40-9DA7-EB075B902556}" destId="{E3A97CD1-A17E-456B-974E-987A5FEAEF34}" srcOrd="1" destOrd="0" presId="urn:microsoft.com/office/officeart/2018/2/layout/IconLabelList"/>
    <dgm:cxn modelId="{F40A0AE3-0108-4077-BD34-A88A70A4D053}" type="presParOf" srcId="{5CEAE770-0318-4C40-9DA7-EB075B902556}" destId="{37F6B9E8-129B-40ED-87B6-7B15D0ED380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F8A42-CE00-4B1C-83EC-ACA22F581520}">
      <dsp:nvSpPr>
        <dsp:cNvPr id="0" name=""/>
        <dsp:cNvSpPr/>
      </dsp:nvSpPr>
      <dsp:spPr>
        <a:xfrm>
          <a:off x="470144" y="781364"/>
          <a:ext cx="765703" cy="7657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695F8-D702-40A6-9065-985E1A74254A}">
      <dsp:nvSpPr>
        <dsp:cNvPr id="0" name=""/>
        <dsp:cNvSpPr/>
      </dsp:nvSpPr>
      <dsp:spPr>
        <a:xfrm>
          <a:off x="2214" y="1802418"/>
          <a:ext cx="1701562" cy="68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1. Brute Force –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tries every combination</a:t>
          </a:r>
        </a:p>
      </dsp:txBody>
      <dsp:txXfrm>
        <a:off x="2214" y="1802418"/>
        <a:ext cx="1701562" cy="680625"/>
      </dsp:txXfrm>
    </dsp:sp>
    <dsp:sp modelId="{27F6F8FD-E437-4520-AC04-19B38F2E5D5B}">
      <dsp:nvSpPr>
        <dsp:cNvPr id="0" name=""/>
        <dsp:cNvSpPr/>
      </dsp:nvSpPr>
      <dsp:spPr>
        <a:xfrm>
          <a:off x="2469480" y="781364"/>
          <a:ext cx="765703" cy="7657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413BE-FEC4-4B9A-87DE-C0D8BA65785C}">
      <dsp:nvSpPr>
        <dsp:cNvPr id="0" name=""/>
        <dsp:cNvSpPr/>
      </dsp:nvSpPr>
      <dsp:spPr>
        <a:xfrm>
          <a:off x="2001550" y="1802418"/>
          <a:ext cx="1701562" cy="68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2. Dictionary –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uses common password lists</a:t>
          </a:r>
        </a:p>
      </dsp:txBody>
      <dsp:txXfrm>
        <a:off x="2001550" y="1802418"/>
        <a:ext cx="1701562" cy="680625"/>
      </dsp:txXfrm>
    </dsp:sp>
    <dsp:sp modelId="{2217C5BF-5C38-4F40-9F26-E91E454ABEBE}">
      <dsp:nvSpPr>
        <dsp:cNvPr id="0" name=""/>
        <dsp:cNvSpPr/>
      </dsp:nvSpPr>
      <dsp:spPr>
        <a:xfrm>
          <a:off x="4468816" y="781364"/>
          <a:ext cx="765703" cy="7657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B7253-8B63-4F56-B264-6E3C58585EF4}">
      <dsp:nvSpPr>
        <dsp:cNvPr id="0" name=""/>
        <dsp:cNvSpPr/>
      </dsp:nvSpPr>
      <dsp:spPr>
        <a:xfrm>
          <a:off x="4000886" y="1802418"/>
          <a:ext cx="1701562" cy="68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3. Phishing –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fake websites/emails</a:t>
          </a:r>
        </a:p>
      </dsp:txBody>
      <dsp:txXfrm>
        <a:off x="4000886" y="1802418"/>
        <a:ext cx="1701562" cy="680625"/>
      </dsp:txXfrm>
    </dsp:sp>
    <dsp:sp modelId="{99410D89-CEB6-4112-BA14-DC35AF8816F9}">
      <dsp:nvSpPr>
        <dsp:cNvPr id="0" name=""/>
        <dsp:cNvSpPr/>
      </dsp:nvSpPr>
      <dsp:spPr>
        <a:xfrm>
          <a:off x="6468152" y="781364"/>
          <a:ext cx="765703" cy="76570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F6B9E8-129B-40ED-87B6-7B15D0ED3805}">
      <dsp:nvSpPr>
        <dsp:cNvPr id="0" name=""/>
        <dsp:cNvSpPr/>
      </dsp:nvSpPr>
      <dsp:spPr>
        <a:xfrm>
          <a:off x="6000222" y="1802418"/>
          <a:ext cx="1701562" cy="68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4. Social Engineering – tricking people</a:t>
          </a:r>
        </a:p>
      </dsp:txBody>
      <dsp:txXfrm>
        <a:off x="6000222" y="1802418"/>
        <a:ext cx="1701562" cy="680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491" name="Google Shape;4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>
          <a:extLst>
            <a:ext uri="{FF2B5EF4-FFF2-40B4-BE49-F238E27FC236}">
              <a16:creationId xmlns:a16="http://schemas.microsoft.com/office/drawing/2014/main" id="{FD6B4756-863E-D91A-D019-8A653D051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003d90df77_0_18:notes">
            <a:extLst>
              <a:ext uri="{FF2B5EF4-FFF2-40B4-BE49-F238E27FC236}">
                <a16:creationId xmlns:a16="http://schemas.microsoft.com/office/drawing/2014/main" id="{CBB1D1FE-E88C-43AD-FACA-6DA2814A6D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06" name="Google Shape;506;g1003d90df77_0_18:notes">
            <a:extLst>
              <a:ext uri="{FF2B5EF4-FFF2-40B4-BE49-F238E27FC236}">
                <a16:creationId xmlns:a16="http://schemas.microsoft.com/office/drawing/2014/main" id="{0902DC19-5A3D-94FB-CAF2-58F1AEBBE5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6675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>
          <a:extLst>
            <a:ext uri="{FF2B5EF4-FFF2-40B4-BE49-F238E27FC236}">
              <a16:creationId xmlns:a16="http://schemas.microsoft.com/office/drawing/2014/main" id="{A1F8EC36-BFA9-4248-AF2D-33A2E0615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003d90df77_0_18:notes">
            <a:extLst>
              <a:ext uri="{FF2B5EF4-FFF2-40B4-BE49-F238E27FC236}">
                <a16:creationId xmlns:a16="http://schemas.microsoft.com/office/drawing/2014/main" id="{48560EA4-8A68-06AF-E012-30190A93D7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06" name="Google Shape;506;g1003d90df77_0_18:notes">
            <a:extLst>
              <a:ext uri="{FF2B5EF4-FFF2-40B4-BE49-F238E27FC236}">
                <a16:creationId xmlns:a16="http://schemas.microsoft.com/office/drawing/2014/main" id="{3E6658B9-5597-40CB-EEA3-D2A948A85C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682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>
          <a:extLst>
            <a:ext uri="{FF2B5EF4-FFF2-40B4-BE49-F238E27FC236}">
              <a16:creationId xmlns:a16="http://schemas.microsoft.com/office/drawing/2014/main" id="{EB045FD2-A448-A3AD-BA43-659CAD477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003d90df77_0_18:notes">
            <a:extLst>
              <a:ext uri="{FF2B5EF4-FFF2-40B4-BE49-F238E27FC236}">
                <a16:creationId xmlns:a16="http://schemas.microsoft.com/office/drawing/2014/main" id="{3B68ADB8-C0EB-DDB7-47D2-1A1077F7AE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06" name="Google Shape;506;g1003d90df77_0_18:notes">
            <a:extLst>
              <a:ext uri="{FF2B5EF4-FFF2-40B4-BE49-F238E27FC236}">
                <a16:creationId xmlns:a16="http://schemas.microsoft.com/office/drawing/2014/main" id="{34C1B06B-AAF7-8C52-F857-1F5030C5A4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2146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>
          <a:extLst>
            <a:ext uri="{FF2B5EF4-FFF2-40B4-BE49-F238E27FC236}">
              <a16:creationId xmlns:a16="http://schemas.microsoft.com/office/drawing/2014/main" id="{9DDA546C-71E4-6C49-243C-AA3616085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003d90df77_0_18:notes">
            <a:extLst>
              <a:ext uri="{FF2B5EF4-FFF2-40B4-BE49-F238E27FC236}">
                <a16:creationId xmlns:a16="http://schemas.microsoft.com/office/drawing/2014/main" id="{C059AC99-37D9-E971-6B14-9CE57F42F3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06" name="Google Shape;506;g1003d90df77_0_18:notes">
            <a:extLst>
              <a:ext uri="{FF2B5EF4-FFF2-40B4-BE49-F238E27FC236}">
                <a16:creationId xmlns:a16="http://schemas.microsoft.com/office/drawing/2014/main" id="{E5951C82-A1DD-9AF5-D4D7-0ACF8B2967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5665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>
          <a:extLst>
            <a:ext uri="{FF2B5EF4-FFF2-40B4-BE49-F238E27FC236}">
              <a16:creationId xmlns:a16="http://schemas.microsoft.com/office/drawing/2014/main" id="{BD63A63E-1851-55EC-30BD-0243804FB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003d90df77_0_18:notes">
            <a:extLst>
              <a:ext uri="{FF2B5EF4-FFF2-40B4-BE49-F238E27FC236}">
                <a16:creationId xmlns:a16="http://schemas.microsoft.com/office/drawing/2014/main" id="{CE2406D0-FE39-1B19-8BE2-A8CFF1C129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06" name="Google Shape;506;g1003d90df77_0_18:notes">
            <a:extLst>
              <a:ext uri="{FF2B5EF4-FFF2-40B4-BE49-F238E27FC236}">
                <a16:creationId xmlns:a16="http://schemas.microsoft.com/office/drawing/2014/main" id="{98A8E1A6-6A0C-FE9E-1EED-4394EE4380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4638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>
          <a:extLst>
            <a:ext uri="{FF2B5EF4-FFF2-40B4-BE49-F238E27FC236}">
              <a16:creationId xmlns:a16="http://schemas.microsoft.com/office/drawing/2014/main" id="{0A660F88-2747-9636-F469-6CFA1D025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003d90df77_0_18:notes">
            <a:extLst>
              <a:ext uri="{FF2B5EF4-FFF2-40B4-BE49-F238E27FC236}">
                <a16:creationId xmlns:a16="http://schemas.microsoft.com/office/drawing/2014/main" id="{7969D40D-562A-8A82-3014-64EB2C75E8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06" name="Google Shape;506;g1003d90df77_0_18:notes">
            <a:extLst>
              <a:ext uri="{FF2B5EF4-FFF2-40B4-BE49-F238E27FC236}">
                <a16:creationId xmlns:a16="http://schemas.microsoft.com/office/drawing/2014/main" id="{842D6898-820F-C4FE-1B2C-D62C8B2BD9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132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>
          <a:extLst>
            <a:ext uri="{FF2B5EF4-FFF2-40B4-BE49-F238E27FC236}">
              <a16:creationId xmlns:a16="http://schemas.microsoft.com/office/drawing/2014/main" id="{985CBACD-6740-F4CA-2957-0AA0415AE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003d90df77_0_18:notes">
            <a:extLst>
              <a:ext uri="{FF2B5EF4-FFF2-40B4-BE49-F238E27FC236}">
                <a16:creationId xmlns:a16="http://schemas.microsoft.com/office/drawing/2014/main" id="{4885DC48-ECD3-C6BE-0BD9-5F62D634B2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06" name="Google Shape;506;g1003d90df77_0_18:notes">
            <a:extLst>
              <a:ext uri="{FF2B5EF4-FFF2-40B4-BE49-F238E27FC236}">
                <a16:creationId xmlns:a16="http://schemas.microsoft.com/office/drawing/2014/main" id="{C31FBCA8-E0ED-2D62-302F-9AC3DB50CD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1947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>
          <a:extLst>
            <a:ext uri="{FF2B5EF4-FFF2-40B4-BE49-F238E27FC236}">
              <a16:creationId xmlns:a16="http://schemas.microsoft.com/office/drawing/2014/main" id="{570A43A0-D6AD-5EE2-6DCB-2A3BE2887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003d90df77_0_18:notes">
            <a:extLst>
              <a:ext uri="{FF2B5EF4-FFF2-40B4-BE49-F238E27FC236}">
                <a16:creationId xmlns:a16="http://schemas.microsoft.com/office/drawing/2014/main" id="{AB67FF16-0E65-810D-AD6F-EFB50BCB39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06" name="Google Shape;506;g1003d90df77_0_18:notes">
            <a:extLst>
              <a:ext uri="{FF2B5EF4-FFF2-40B4-BE49-F238E27FC236}">
                <a16:creationId xmlns:a16="http://schemas.microsoft.com/office/drawing/2014/main" id="{7C3AA6C6-734D-0E57-720E-6D98672898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6698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>
          <a:extLst>
            <a:ext uri="{FF2B5EF4-FFF2-40B4-BE49-F238E27FC236}">
              <a16:creationId xmlns:a16="http://schemas.microsoft.com/office/drawing/2014/main" id="{07A12F84-7A97-4991-F101-9004FD97B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003d90df77_0_18:notes">
            <a:extLst>
              <a:ext uri="{FF2B5EF4-FFF2-40B4-BE49-F238E27FC236}">
                <a16:creationId xmlns:a16="http://schemas.microsoft.com/office/drawing/2014/main" id="{F237FDF1-A314-D9C8-89D6-FDC3D4D314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06" name="Google Shape;506;g1003d90df77_0_18:notes">
            <a:extLst>
              <a:ext uri="{FF2B5EF4-FFF2-40B4-BE49-F238E27FC236}">
                <a16:creationId xmlns:a16="http://schemas.microsoft.com/office/drawing/2014/main" id="{F79A6345-1CB2-DAFF-D27B-AD54B0C689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5731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>
          <a:extLst>
            <a:ext uri="{FF2B5EF4-FFF2-40B4-BE49-F238E27FC236}">
              <a16:creationId xmlns:a16="http://schemas.microsoft.com/office/drawing/2014/main" id="{646346C0-4D1B-5A68-6F52-1A2B18364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003d90df77_0_18:notes">
            <a:extLst>
              <a:ext uri="{FF2B5EF4-FFF2-40B4-BE49-F238E27FC236}">
                <a16:creationId xmlns:a16="http://schemas.microsoft.com/office/drawing/2014/main" id="{D5CC7D77-391F-C5D4-18A1-FEE209D5C8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06" name="Google Shape;506;g1003d90df77_0_18:notes">
            <a:extLst>
              <a:ext uri="{FF2B5EF4-FFF2-40B4-BE49-F238E27FC236}">
                <a16:creationId xmlns:a16="http://schemas.microsoft.com/office/drawing/2014/main" id="{D979B51B-6F3F-CC45-2BF4-168878AD65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3308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06" name="Google Shape;506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>
          <a:extLst>
            <a:ext uri="{FF2B5EF4-FFF2-40B4-BE49-F238E27FC236}">
              <a16:creationId xmlns:a16="http://schemas.microsoft.com/office/drawing/2014/main" id="{B6A1B02E-C84E-A790-8C71-271BB6FA6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003d90df77_0_18:notes">
            <a:extLst>
              <a:ext uri="{FF2B5EF4-FFF2-40B4-BE49-F238E27FC236}">
                <a16:creationId xmlns:a16="http://schemas.microsoft.com/office/drawing/2014/main" id="{7F2E64B2-04ED-9164-3C8E-AF76EC877C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06" name="Google Shape;506;g1003d90df77_0_18:notes">
            <a:extLst>
              <a:ext uri="{FF2B5EF4-FFF2-40B4-BE49-F238E27FC236}">
                <a16:creationId xmlns:a16="http://schemas.microsoft.com/office/drawing/2014/main" id="{124D980A-952C-B82C-C4F0-F5342E2B72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7619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>
          <a:extLst>
            <a:ext uri="{FF2B5EF4-FFF2-40B4-BE49-F238E27FC236}">
              <a16:creationId xmlns:a16="http://schemas.microsoft.com/office/drawing/2014/main" id="{DBA31E3C-3F97-780E-81CA-B5FD827CF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003d90df77_0_18:notes">
            <a:extLst>
              <a:ext uri="{FF2B5EF4-FFF2-40B4-BE49-F238E27FC236}">
                <a16:creationId xmlns:a16="http://schemas.microsoft.com/office/drawing/2014/main" id="{9905630A-851F-DFF4-2780-C61AEE1C5D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06" name="Google Shape;506;g1003d90df77_0_18:notes">
            <a:extLst>
              <a:ext uri="{FF2B5EF4-FFF2-40B4-BE49-F238E27FC236}">
                <a16:creationId xmlns:a16="http://schemas.microsoft.com/office/drawing/2014/main" id="{B13E7484-8B11-D15E-DCE4-AA170C145B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818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>
          <a:extLst>
            <a:ext uri="{FF2B5EF4-FFF2-40B4-BE49-F238E27FC236}">
              <a16:creationId xmlns:a16="http://schemas.microsoft.com/office/drawing/2014/main" id="{E81BCBC0-0776-5713-49BE-99BAC50AF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003d90df77_0_18:notes">
            <a:extLst>
              <a:ext uri="{FF2B5EF4-FFF2-40B4-BE49-F238E27FC236}">
                <a16:creationId xmlns:a16="http://schemas.microsoft.com/office/drawing/2014/main" id="{831E3CFF-DE77-5B5B-45FE-ED63454406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06" name="Google Shape;506;g1003d90df77_0_18:notes">
            <a:extLst>
              <a:ext uri="{FF2B5EF4-FFF2-40B4-BE49-F238E27FC236}">
                <a16:creationId xmlns:a16="http://schemas.microsoft.com/office/drawing/2014/main" id="{C72A2938-F654-BAE9-69CF-B01A52C2E6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8083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>
          <a:extLst>
            <a:ext uri="{FF2B5EF4-FFF2-40B4-BE49-F238E27FC236}">
              <a16:creationId xmlns:a16="http://schemas.microsoft.com/office/drawing/2014/main" id="{F9F56B28-3A02-1F7E-6781-195350700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003d90df77_0_18:notes">
            <a:extLst>
              <a:ext uri="{FF2B5EF4-FFF2-40B4-BE49-F238E27FC236}">
                <a16:creationId xmlns:a16="http://schemas.microsoft.com/office/drawing/2014/main" id="{21EAA121-4BB8-979A-ECC9-887051CAC7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06" name="Google Shape;506;g1003d90df77_0_18:notes">
            <a:extLst>
              <a:ext uri="{FF2B5EF4-FFF2-40B4-BE49-F238E27FC236}">
                <a16:creationId xmlns:a16="http://schemas.microsoft.com/office/drawing/2014/main" id="{66E7CFAF-8FC6-DC0D-F484-70C9D212C5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4475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>
          <a:extLst>
            <a:ext uri="{FF2B5EF4-FFF2-40B4-BE49-F238E27FC236}">
              <a16:creationId xmlns:a16="http://schemas.microsoft.com/office/drawing/2014/main" id="{BF264A10-EA5F-C521-6A6D-843539E28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003d90df77_0_18:notes">
            <a:extLst>
              <a:ext uri="{FF2B5EF4-FFF2-40B4-BE49-F238E27FC236}">
                <a16:creationId xmlns:a16="http://schemas.microsoft.com/office/drawing/2014/main" id="{2873C6FC-BFDF-C9C0-ADCE-7D22BABB0F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06" name="Google Shape;506;g1003d90df77_0_18:notes">
            <a:extLst>
              <a:ext uri="{FF2B5EF4-FFF2-40B4-BE49-F238E27FC236}">
                <a16:creationId xmlns:a16="http://schemas.microsoft.com/office/drawing/2014/main" id="{D9B7A529-067D-3D5B-F9C3-6AEAC39114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3324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>
          <a:extLst>
            <a:ext uri="{FF2B5EF4-FFF2-40B4-BE49-F238E27FC236}">
              <a16:creationId xmlns:a16="http://schemas.microsoft.com/office/drawing/2014/main" id="{0822AD5E-7FCD-C7BB-E3B6-D144D75C6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003d90df77_0_18:notes">
            <a:extLst>
              <a:ext uri="{FF2B5EF4-FFF2-40B4-BE49-F238E27FC236}">
                <a16:creationId xmlns:a16="http://schemas.microsoft.com/office/drawing/2014/main" id="{9CA6A5E8-FF1D-D108-2B02-278F0BEB90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06" name="Google Shape;506;g1003d90df77_0_18:notes">
            <a:extLst>
              <a:ext uri="{FF2B5EF4-FFF2-40B4-BE49-F238E27FC236}">
                <a16:creationId xmlns:a16="http://schemas.microsoft.com/office/drawing/2014/main" id="{D2BBB547-F9A8-585E-DC0A-148E94AAA6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885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>
          <a:extLst>
            <a:ext uri="{FF2B5EF4-FFF2-40B4-BE49-F238E27FC236}">
              <a16:creationId xmlns:a16="http://schemas.microsoft.com/office/drawing/2014/main" id="{A596D047-916B-E235-2788-EB4B5A16E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003d90df77_0_18:notes">
            <a:extLst>
              <a:ext uri="{FF2B5EF4-FFF2-40B4-BE49-F238E27FC236}">
                <a16:creationId xmlns:a16="http://schemas.microsoft.com/office/drawing/2014/main" id="{3B118F9F-2C5D-6A03-8CB6-1321AF35C9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06" name="Google Shape;506;g1003d90df77_0_18:notes">
            <a:extLst>
              <a:ext uri="{FF2B5EF4-FFF2-40B4-BE49-F238E27FC236}">
                <a16:creationId xmlns:a16="http://schemas.microsoft.com/office/drawing/2014/main" id="{3FD30D7D-9832-AEE8-7AA1-162CC2992A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032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455">
            <a:off x="2307136" y="3667531"/>
            <a:ext cx="45294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9850" y="1049363"/>
            <a:ext cx="7704300" cy="26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 b="1">
                <a:latin typeface="Arima"/>
                <a:ea typeface="Arima"/>
                <a:cs typeface="Arima"/>
                <a:sym typeface="Arim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" y="5"/>
            <a:ext cx="9144012" cy="5203793"/>
            <a:chOff x="-12" y="5"/>
            <a:chExt cx="9144012" cy="5203793"/>
          </a:xfrm>
        </p:grpSpPr>
        <p:sp>
          <p:nvSpPr>
            <p:cNvPr id="12" name="Google Shape;12;p2"/>
            <p:cNvSpPr/>
            <p:nvPr/>
          </p:nvSpPr>
          <p:spPr>
            <a:xfrm>
              <a:off x="7589141" y="4360718"/>
              <a:ext cx="186673" cy="386357"/>
            </a:xfrm>
            <a:custGeom>
              <a:avLst/>
              <a:gdLst/>
              <a:ahLst/>
              <a:cxnLst/>
              <a:rect l="l" t="t" r="r" b="b"/>
              <a:pathLst>
                <a:path w="6442" h="13333" extrusionOk="0">
                  <a:moveTo>
                    <a:pt x="3221" y="1"/>
                  </a:moveTo>
                  <a:cubicBezTo>
                    <a:pt x="1442" y="1"/>
                    <a:pt x="0" y="1442"/>
                    <a:pt x="0" y="3221"/>
                  </a:cubicBezTo>
                  <a:lnTo>
                    <a:pt x="0" y="10112"/>
                  </a:lnTo>
                  <a:cubicBezTo>
                    <a:pt x="0" y="11890"/>
                    <a:pt x="1442" y="13332"/>
                    <a:pt x="3221" y="13332"/>
                  </a:cubicBezTo>
                  <a:cubicBezTo>
                    <a:pt x="4999" y="13332"/>
                    <a:pt x="6441" y="11890"/>
                    <a:pt x="6441" y="10112"/>
                  </a:cubicBezTo>
                  <a:lnTo>
                    <a:pt x="6441" y="3221"/>
                  </a:lnTo>
                  <a:cubicBezTo>
                    <a:pt x="6441" y="1442"/>
                    <a:pt x="4999" y="1"/>
                    <a:pt x="3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208904" y="75498"/>
              <a:ext cx="280068" cy="280068"/>
            </a:xfrm>
            <a:custGeom>
              <a:avLst/>
              <a:gdLst/>
              <a:ahLst/>
              <a:cxnLst/>
              <a:rect l="l" t="t" r="r" b="b"/>
              <a:pathLst>
                <a:path w="9665" h="9665" extrusionOk="0">
                  <a:moveTo>
                    <a:pt x="4832" y="1"/>
                  </a:moveTo>
                  <a:cubicBezTo>
                    <a:pt x="3550" y="1"/>
                    <a:pt x="2321" y="510"/>
                    <a:pt x="1415" y="1416"/>
                  </a:cubicBezTo>
                  <a:cubicBezTo>
                    <a:pt x="509" y="2323"/>
                    <a:pt x="0" y="3551"/>
                    <a:pt x="0" y="4833"/>
                  </a:cubicBezTo>
                  <a:cubicBezTo>
                    <a:pt x="0" y="6114"/>
                    <a:pt x="509" y="7344"/>
                    <a:pt x="1415" y="8249"/>
                  </a:cubicBezTo>
                  <a:cubicBezTo>
                    <a:pt x="2321" y="9156"/>
                    <a:pt x="3550" y="9665"/>
                    <a:pt x="4832" y="9665"/>
                  </a:cubicBezTo>
                  <a:cubicBezTo>
                    <a:pt x="6114" y="9665"/>
                    <a:pt x="7342" y="9156"/>
                    <a:pt x="8249" y="8249"/>
                  </a:cubicBezTo>
                  <a:cubicBezTo>
                    <a:pt x="9155" y="7344"/>
                    <a:pt x="9664" y="6114"/>
                    <a:pt x="9664" y="4833"/>
                  </a:cubicBezTo>
                  <a:cubicBezTo>
                    <a:pt x="9664" y="3551"/>
                    <a:pt x="9155" y="2323"/>
                    <a:pt x="8249" y="1416"/>
                  </a:cubicBezTo>
                  <a:cubicBezTo>
                    <a:pt x="7342" y="510"/>
                    <a:pt x="6114" y="1"/>
                    <a:pt x="48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250132" y="2542141"/>
              <a:ext cx="347730" cy="370217"/>
            </a:xfrm>
            <a:custGeom>
              <a:avLst/>
              <a:gdLst/>
              <a:ahLst/>
              <a:cxnLst/>
              <a:rect l="l" t="t" r="r" b="b"/>
              <a:pathLst>
                <a:path w="12000" h="12776" extrusionOk="0">
                  <a:moveTo>
                    <a:pt x="781" y="0"/>
                  </a:moveTo>
                  <a:cubicBezTo>
                    <a:pt x="350" y="0"/>
                    <a:pt x="0" y="350"/>
                    <a:pt x="0" y="781"/>
                  </a:cubicBezTo>
                  <a:cubicBezTo>
                    <a:pt x="0" y="1213"/>
                    <a:pt x="350" y="1563"/>
                    <a:pt x="781" y="1563"/>
                  </a:cubicBezTo>
                  <a:lnTo>
                    <a:pt x="7161" y="1563"/>
                  </a:lnTo>
                  <a:cubicBezTo>
                    <a:pt x="8968" y="1563"/>
                    <a:pt x="10440" y="3033"/>
                    <a:pt x="10440" y="4842"/>
                  </a:cubicBezTo>
                  <a:cubicBezTo>
                    <a:pt x="10440" y="6650"/>
                    <a:pt x="8968" y="8121"/>
                    <a:pt x="7161" y="8121"/>
                  </a:cubicBezTo>
                  <a:lnTo>
                    <a:pt x="2329" y="8121"/>
                  </a:lnTo>
                  <a:cubicBezTo>
                    <a:pt x="1045" y="8121"/>
                    <a:pt x="1" y="9165"/>
                    <a:pt x="1" y="10448"/>
                  </a:cubicBezTo>
                  <a:cubicBezTo>
                    <a:pt x="1" y="11730"/>
                    <a:pt x="1045" y="12775"/>
                    <a:pt x="2329" y="12775"/>
                  </a:cubicBezTo>
                  <a:lnTo>
                    <a:pt x="7161" y="12775"/>
                  </a:lnTo>
                  <a:cubicBezTo>
                    <a:pt x="7591" y="12775"/>
                    <a:pt x="7941" y="12425"/>
                    <a:pt x="7941" y="11994"/>
                  </a:cubicBezTo>
                  <a:cubicBezTo>
                    <a:pt x="7941" y="11563"/>
                    <a:pt x="7591" y="11213"/>
                    <a:pt x="7161" y="11213"/>
                  </a:cubicBezTo>
                  <a:lnTo>
                    <a:pt x="2329" y="11213"/>
                  </a:lnTo>
                  <a:cubicBezTo>
                    <a:pt x="1905" y="11213"/>
                    <a:pt x="1561" y="10868"/>
                    <a:pt x="1561" y="10446"/>
                  </a:cubicBezTo>
                  <a:cubicBezTo>
                    <a:pt x="1561" y="10023"/>
                    <a:pt x="1906" y="9680"/>
                    <a:pt x="2329" y="9680"/>
                  </a:cubicBezTo>
                  <a:lnTo>
                    <a:pt x="7161" y="9680"/>
                  </a:lnTo>
                  <a:cubicBezTo>
                    <a:pt x="9830" y="9680"/>
                    <a:pt x="12000" y="7509"/>
                    <a:pt x="12000" y="4840"/>
                  </a:cubicBezTo>
                  <a:cubicBezTo>
                    <a:pt x="12000" y="2172"/>
                    <a:pt x="9830" y="0"/>
                    <a:pt x="7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12" y="1970685"/>
              <a:ext cx="237123" cy="237123"/>
            </a:xfrm>
            <a:custGeom>
              <a:avLst/>
              <a:gdLst/>
              <a:ahLst/>
              <a:cxnLst/>
              <a:rect l="l" t="t" r="r" b="b"/>
              <a:pathLst>
                <a:path w="8183" h="8183" extrusionOk="0">
                  <a:moveTo>
                    <a:pt x="0" y="0"/>
                  </a:moveTo>
                  <a:lnTo>
                    <a:pt x="0" y="8183"/>
                  </a:lnTo>
                  <a:lnTo>
                    <a:pt x="4091" y="8183"/>
                  </a:lnTo>
                  <a:cubicBezTo>
                    <a:pt x="6350" y="8183"/>
                    <a:pt x="8182" y="6351"/>
                    <a:pt x="8182" y="4091"/>
                  </a:cubicBezTo>
                  <a:cubicBezTo>
                    <a:pt x="8182" y="1832"/>
                    <a:pt x="6351" y="0"/>
                    <a:pt x="4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691881" y="298970"/>
              <a:ext cx="401686" cy="241035"/>
            </a:xfrm>
            <a:custGeom>
              <a:avLst/>
              <a:gdLst/>
              <a:ahLst/>
              <a:cxnLst/>
              <a:rect l="l" t="t" r="r" b="b"/>
              <a:pathLst>
                <a:path w="13862" h="8318" extrusionOk="0">
                  <a:moveTo>
                    <a:pt x="6931" y="1"/>
                  </a:moveTo>
                  <a:cubicBezTo>
                    <a:pt x="3103" y="1"/>
                    <a:pt x="0" y="3103"/>
                    <a:pt x="0" y="6932"/>
                  </a:cubicBezTo>
                  <a:lnTo>
                    <a:pt x="0" y="8317"/>
                  </a:lnTo>
                  <a:lnTo>
                    <a:pt x="13861" y="8317"/>
                  </a:lnTo>
                  <a:lnTo>
                    <a:pt x="13861" y="6932"/>
                  </a:lnTo>
                  <a:cubicBezTo>
                    <a:pt x="13861" y="3103"/>
                    <a:pt x="10759" y="1"/>
                    <a:pt x="6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565332" y="341048"/>
              <a:ext cx="172213" cy="156884"/>
            </a:xfrm>
            <a:custGeom>
              <a:avLst/>
              <a:gdLst/>
              <a:ahLst/>
              <a:cxnLst/>
              <a:rect l="l" t="t" r="r" b="b"/>
              <a:pathLst>
                <a:path w="5943" h="5414" extrusionOk="0">
                  <a:moveTo>
                    <a:pt x="2972" y="0"/>
                  </a:moveTo>
                  <a:cubicBezTo>
                    <a:pt x="2279" y="0"/>
                    <a:pt x="1587" y="264"/>
                    <a:pt x="1058" y="793"/>
                  </a:cubicBezTo>
                  <a:cubicBezTo>
                    <a:pt x="1" y="1850"/>
                    <a:pt x="1" y="3563"/>
                    <a:pt x="1058" y="4620"/>
                  </a:cubicBezTo>
                  <a:cubicBezTo>
                    <a:pt x="1587" y="5149"/>
                    <a:pt x="2279" y="5413"/>
                    <a:pt x="2972" y="5413"/>
                  </a:cubicBezTo>
                  <a:cubicBezTo>
                    <a:pt x="3664" y="5413"/>
                    <a:pt x="4357" y="5149"/>
                    <a:pt x="4885" y="4620"/>
                  </a:cubicBezTo>
                  <a:cubicBezTo>
                    <a:pt x="5943" y="3563"/>
                    <a:pt x="5943" y="1850"/>
                    <a:pt x="4885" y="793"/>
                  </a:cubicBezTo>
                  <a:cubicBezTo>
                    <a:pt x="4357" y="264"/>
                    <a:pt x="3664" y="0"/>
                    <a:pt x="2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09919" y="5"/>
              <a:ext cx="9765" cy="1142409"/>
            </a:xfrm>
            <a:custGeom>
              <a:avLst/>
              <a:gdLst/>
              <a:ahLst/>
              <a:cxnLst/>
              <a:rect l="l" t="t" r="r" b="b"/>
              <a:pathLst>
                <a:path w="337" h="39424" extrusionOk="0">
                  <a:moveTo>
                    <a:pt x="1" y="1"/>
                  </a:moveTo>
                  <a:lnTo>
                    <a:pt x="1" y="39424"/>
                  </a:lnTo>
                  <a:lnTo>
                    <a:pt x="336" y="39424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1574" y="8"/>
              <a:ext cx="388414" cy="868832"/>
            </a:xfrm>
            <a:custGeom>
              <a:avLst/>
              <a:gdLst/>
              <a:ahLst/>
              <a:cxnLst/>
              <a:rect l="l" t="t" r="r" b="b"/>
              <a:pathLst>
                <a:path w="13404" h="29983" extrusionOk="0">
                  <a:moveTo>
                    <a:pt x="1" y="1"/>
                  </a:moveTo>
                  <a:lnTo>
                    <a:pt x="1" y="23281"/>
                  </a:lnTo>
                  <a:cubicBezTo>
                    <a:pt x="1" y="26981"/>
                    <a:pt x="3000" y="29982"/>
                    <a:pt x="6701" y="29982"/>
                  </a:cubicBezTo>
                  <a:cubicBezTo>
                    <a:pt x="10403" y="29982"/>
                    <a:pt x="13403" y="26983"/>
                    <a:pt x="13402" y="23281"/>
                  </a:cubicBezTo>
                  <a:lnTo>
                    <a:pt x="134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265489" y="540005"/>
              <a:ext cx="878511" cy="599139"/>
            </a:xfrm>
            <a:custGeom>
              <a:avLst/>
              <a:gdLst/>
              <a:ahLst/>
              <a:cxnLst/>
              <a:rect l="l" t="t" r="r" b="b"/>
              <a:pathLst>
                <a:path w="30317" h="20676" extrusionOk="0">
                  <a:moveTo>
                    <a:pt x="29981" y="336"/>
                  </a:moveTo>
                  <a:lnTo>
                    <a:pt x="29981" y="20339"/>
                  </a:lnTo>
                  <a:lnTo>
                    <a:pt x="10337" y="20339"/>
                  </a:lnTo>
                  <a:cubicBezTo>
                    <a:pt x="8988" y="20339"/>
                    <a:pt x="7677" y="20073"/>
                    <a:pt x="6445" y="19552"/>
                  </a:cubicBezTo>
                  <a:cubicBezTo>
                    <a:pt x="5253" y="19048"/>
                    <a:pt x="4184" y="18327"/>
                    <a:pt x="3266" y="17408"/>
                  </a:cubicBezTo>
                  <a:cubicBezTo>
                    <a:pt x="2347" y="16489"/>
                    <a:pt x="1626" y="15421"/>
                    <a:pt x="1122" y="14229"/>
                  </a:cubicBezTo>
                  <a:cubicBezTo>
                    <a:pt x="601" y="12998"/>
                    <a:pt x="336" y="11687"/>
                    <a:pt x="336" y="10337"/>
                  </a:cubicBezTo>
                  <a:cubicBezTo>
                    <a:pt x="336" y="8987"/>
                    <a:pt x="601" y="7677"/>
                    <a:pt x="1122" y="6444"/>
                  </a:cubicBezTo>
                  <a:cubicBezTo>
                    <a:pt x="1627" y="5254"/>
                    <a:pt x="2347" y="4184"/>
                    <a:pt x="3266" y="3266"/>
                  </a:cubicBezTo>
                  <a:cubicBezTo>
                    <a:pt x="4184" y="2348"/>
                    <a:pt x="5253" y="1626"/>
                    <a:pt x="6445" y="1122"/>
                  </a:cubicBezTo>
                  <a:cubicBezTo>
                    <a:pt x="7677" y="601"/>
                    <a:pt x="8988" y="336"/>
                    <a:pt x="10337" y="336"/>
                  </a:cubicBezTo>
                  <a:close/>
                  <a:moveTo>
                    <a:pt x="10337" y="1"/>
                  </a:moveTo>
                  <a:cubicBezTo>
                    <a:pt x="8941" y="1"/>
                    <a:pt x="7589" y="273"/>
                    <a:pt x="6313" y="812"/>
                  </a:cubicBezTo>
                  <a:cubicBezTo>
                    <a:pt x="5082" y="1333"/>
                    <a:pt x="3977" y="2077"/>
                    <a:pt x="3027" y="3027"/>
                  </a:cubicBezTo>
                  <a:cubicBezTo>
                    <a:pt x="2078" y="3977"/>
                    <a:pt x="1333" y="5082"/>
                    <a:pt x="812" y="6313"/>
                  </a:cubicBezTo>
                  <a:cubicBezTo>
                    <a:pt x="274" y="7588"/>
                    <a:pt x="1" y="8942"/>
                    <a:pt x="1" y="10337"/>
                  </a:cubicBezTo>
                  <a:cubicBezTo>
                    <a:pt x="1" y="11734"/>
                    <a:pt x="273" y="13086"/>
                    <a:pt x="812" y="14362"/>
                  </a:cubicBezTo>
                  <a:cubicBezTo>
                    <a:pt x="1333" y="15592"/>
                    <a:pt x="2077" y="16697"/>
                    <a:pt x="3027" y="17647"/>
                  </a:cubicBezTo>
                  <a:cubicBezTo>
                    <a:pt x="3977" y="18596"/>
                    <a:pt x="5082" y="19342"/>
                    <a:pt x="6313" y="19862"/>
                  </a:cubicBezTo>
                  <a:cubicBezTo>
                    <a:pt x="7589" y="20400"/>
                    <a:pt x="8942" y="20674"/>
                    <a:pt x="10337" y="20674"/>
                  </a:cubicBezTo>
                  <a:lnTo>
                    <a:pt x="10337" y="20675"/>
                  </a:lnTo>
                  <a:lnTo>
                    <a:pt x="30317" y="20675"/>
                  </a:lnTo>
                  <a:lnTo>
                    <a:pt x="303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21;p2"/>
            <p:cNvGrpSpPr/>
            <p:nvPr/>
          </p:nvGrpSpPr>
          <p:grpSpPr>
            <a:xfrm>
              <a:off x="231110" y="3904749"/>
              <a:ext cx="977788" cy="1238759"/>
              <a:chOff x="227223" y="1681074"/>
              <a:chExt cx="977788" cy="123875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283700" y="1737638"/>
                <a:ext cx="864805" cy="1168054"/>
              </a:xfrm>
              <a:custGeom>
                <a:avLst/>
                <a:gdLst/>
                <a:ahLst/>
                <a:cxnLst/>
                <a:rect l="l" t="t" r="r" b="b"/>
                <a:pathLst>
                  <a:path w="29844" h="40309" extrusionOk="0">
                    <a:moveTo>
                      <a:pt x="14922" y="0"/>
                    </a:moveTo>
                    <a:cubicBezTo>
                      <a:pt x="6694" y="0"/>
                      <a:pt x="0" y="6694"/>
                      <a:pt x="0" y="14921"/>
                    </a:cubicBezTo>
                    <a:lnTo>
                      <a:pt x="0" y="40308"/>
                    </a:lnTo>
                    <a:lnTo>
                      <a:pt x="976" y="40308"/>
                    </a:lnTo>
                    <a:lnTo>
                      <a:pt x="976" y="14921"/>
                    </a:lnTo>
                    <a:cubicBezTo>
                      <a:pt x="976" y="7232"/>
                      <a:pt x="7233" y="976"/>
                      <a:pt x="14923" y="976"/>
                    </a:cubicBezTo>
                    <a:cubicBezTo>
                      <a:pt x="22612" y="976"/>
                      <a:pt x="28868" y="7232"/>
                      <a:pt x="28868" y="14921"/>
                    </a:cubicBezTo>
                    <a:lnTo>
                      <a:pt x="28868" y="40308"/>
                    </a:lnTo>
                    <a:lnTo>
                      <a:pt x="29843" y="40308"/>
                    </a:lnTo>
                    <a:lnTo>
                      <a:pt x="29843" y="14921"/>
                    </a:lnTo>
                    <a:cubicBezTo>
                      <a:pt x="29843" y="6694"/>
                      <a:pt x="23149" y="0"/>
                      <a:pt x="149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27223" y="1681074"/>
                <a:ext cx="977788" cy="1238759"/>
              </a:xfrm>
              <a:custGeom>
                <a:avLst/>
                <a:gdLst/>
                <a:ahLst/>
                <a:cxnLst/>
                <a:rect l="l" t="t" r="r" b="b"/>
                <a:pathLst>
                  <a:path w="33743" h="42749" extrusionOk="0">
                    <a:moveTo>
                      <a:pt x="16871" y="976"/>
                    </a:moveTo>
                    <a:cubicBezTo>
                      <a:pt x="25637" y="976"/>
                      <a:pt x="32767" y="8108"/>
                      <a:pt x="32767" y="16873"/>
                    </a:cubicBezTo>
                    <a:lnTo>
                      <a:pt x="32767" y="41773"/>
                    </a:lnTo>
                    <a:lnTo>
                      <a:pt x="29841" y="41773"/>
                    </a:lnTo>
                    <a:lnTo>
                      <a:pt x="29841" y="16873"/>
                    </a:lnTo>
                    <a:cubicBezTo>
                      <a:pt x="29841" y="9721"/>
                      <a:pt x="24022" y="3903"/>
                      <a:pt x="16871" y="3903"/>
                    </a:cubicBezTo>
                    <a:cubicBezTo>
                      <a:pt x="9719" y="3903"/>
                      <a:pt x="3901" y="9721"/>
                      <a:pt x="3901" y="16873"/>
                    </a:cubicBezTo>
                    <a:lnTo>
                      <a:pt x="3901" y="41773"/>
                    </a:lnTo>
                    <a:lnTo>
                      <a:pt x="976" y="41773"/>
                    </a:lnTo>
                    <a:lnTo>
                      <a:pt x="976" y="16873"/>
                    </a:lnTo>
                    <a:cubicBezTo>
                      <a:pt x="976" y="8109"/>
                      <a:pt x="8104" y="976"/>
                      <a:pt x="16871" y="976"/>
                    </a:cubicBezTo>
                    <a:close/>
                    <a:moveTo>
                      <a:pt x="16872" y="1"/>
                    </a:moveTo>
                    <a:cubicBezTo>
                      <a:pt x="7567" y="1"/>
                      <a:pt x="0" y="7571"/>
                      <a:pt x="0" y="16873"/>
                    </a:cubicBezTo>
                    <a:lnTo>
                      <a:pt x="0" y="42746"/>
                    </a:lnTo>
                    <a:lnTo>
                      <a:pt x="4877" y="42746"/>
                    </a:lnTo>
                    <a:lnTo>
                      <a:pt x="4877" y="16873"/>
                    </a:lnTo>
                    <a:cubicBezTo>
                      <a:pt x="4877" y="10258"/>
                      <a:pt x="10256" y="4878"/>
                      <a:pt x="16870" y="4878"/>
                    </a:cubicBezTo>
                    <a:cubicBezTo>
                      <a:pt x="23485" y="4878"/>
                      <a:pt x="28865" y="10258"/>
                      <a:pt x="28865" y="16873"/>
                    </a:cubicBezTo>
                    <a:lnTo>
                      <a:pt x="28865" y="42748"/>
                    </a:lnTo>
                    <a:lnTo>
                      <a:pt x="33743" y="42748"/>
                    </a:lnTo>
                    <a:lnTo>
                      <a:pt x="33743" y="16873"/>
                    </a:lnTo>
                    <a:cubicBezTo>
                      <a:pt x="33743" y="7571"/>
                      <a:pt x="26176" y="1"/>
                      <a:pt x="16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24;p2"/>
            <p:cNvSpPr/>
            <p:nvPr/>
          </p:nvSpPr>
          <p:spPr>
            <a:xfrm>
              <a:off x="8419124" y="4145710"/>
              <a:ext cx="9765" cy="1011720"/>
            </a:xfrm>
            <a:custGeom>
              <a:avLst/>
              <a:gdLst/>
              <a:ahLst/>
              <a:cxnLst/>
              <a:rect l="l" t="t" r="r" b="b"/>
              <a:pathLst>
                <a:path w="337" h="34914" extrusionOk="0">
                  <a:moveTo>
                    <a:pt x="1" y="0"/>
                  </a:moveTo>
                  <a:lnTo>
                    <a:pt x="1" y="34914"/>
                  </a:lnTo>
                  <a:lnTo>
                    <a:pt x="336" y="34914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567162" y="4666294"/>
              <a:ext cx="9331" cy="537504"/>
            </a:xfrm>
            <a:custGeom>
              <a:avLst/>
              <a:gdLst/>
              <a:ahLst/>
              <a:cxnLst/>
              <a:rect l="l" t="t" r="r" b="b"/>
              <a:pathLst>
                <a:path w="322" h="18549" extrusionOk="0">
                  <a:moveTo>
                    <a:pt x="1" y="1"/>
                  </a:moveTo>
                  <a:lnTo>
                    <a:pt x="1" y="18548"/>
                  </a:lnTo>
                  <a:lnTo>
                    <a:pt x="322" y="18548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1506000" y="1134600"/>
            <a:ext cx="6132000" cy="28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31" name="Google Shape;131;p8"/>
          <p:cNvGrpSpPr/>
          <p:nvPr/>
        </p:nvGrpSpPr>
        <p:grpSpPr>
          <a:xfrm>
            <a:off x="199320" y="5"/>
            <a:ext cx="8944691" cy="5143500"/>
            <a:chOff x="199320" y="5"/>
            <a:chExt cx="8944691" cy="5143500"/>
          </a:xfrm>
        </p:grpSpPr>
        <p:sp>
          <p:nvSpPr>
            <p:cNvPr id="132" name="Google Shape;132;p8"/>
            <p:cNvSpPr/>
            <p:nvPr/>
          </p:nvSpPr>
          <p:spPr>
            <a:xfrm>
              <a:off x="5254794" y="52170"/>
              <a:ext cx="358973" cy="431823"/>
            </a:xfrm>
            <a:custGeom>
              <a:avLst/>
              <a:gdLst/>
              <a:ahLst/>
              <a:cxnLst/>
              <a:rect l="l" t="t" r="r" b="b"/>
              <a:pathLst>
                <a:path w="12388" h="14902" extrusionOk="0">
                  <a:moveTo>
                    <a:pt x="5035" y="0"/>
                  </a:moveTo>
                  <a:cubicBezTo>
                    <a:pt x="4605" y="0"/>
                    <a:pt x="4255" y="350"/>
                    <a:pt x="4255" y="782"/>
                  </a:cubicBezTo>
                  <a:cubicBezTo>
                    <a:pt x="4255" y="3344"/>
                    <a:pt x="6339" y="5428"/>
                    <a:pt x="8901" y="5428"/>
                  </a:cubicBezTo>
                  <a:lnTo>
                    <a:pt x="10253" y="5428"/>
                  </a:lnTo>
                  <a:cubicBezTo>
                    <a:pt x="10569" y="5428"/>
                    <a:pt x="10827" y="5684"/>
                    <a:pt x="10827" y="6001"/>
                  </a:cubicBezTo>
                  <a:cubicBezTo>
                    <a:pt x="10827" y="6317"/>
                    <a:pt x="10569" y="6574"/>
                    <a:pt x="10253" y="6574"/>
                  </a:cubicBezTo>
                  <a:lnTo>
                    <a:pt x="4164" y="6574"/>
                  </a:lnTo>
                  <a:cubicBezTo>
                    <a:pt x="1869" y="6574"/>
                    <a:pt x="1" y="8441"/>
                    <a:pt x="1" y="10737"/>
                  </a:cubicBezTo>
                  <a:cubicBezTo>
                    <a:pt x="1" y="13033"/>
                    <a:pt x="1869" y="14901"/>
                    <a:pt x="4164" y="14901"/>
                  </a:cubicBezTo>
                  <a:lnTo>
                    <a:pt x="8660" y="14901"/>
                  </a:lnTo>
                  <a:cubicBezTo>
                    <a:pt x="9092" y="14901"/>
                    <a:pt x="9442" y="14551"/>
                    <a:pt x="9443" y="14118"/>
                  </a:cubicBezTo>
                  <a:cubicBezTo>
                    <a:pt x="9443" y="13687"/>
                    <a:pt x="9093" y="13338"/>
                    <a:pt x="8662" y="13338"/>
                  </a:cubicBezTo>
                  <a:lnTo>
                    <a:pt x="4166" y="13338"/>
                  </a:lnTo>
                  <a:cubicBezTo>
                    <a:pt x="2731" y="13338"/>
                    <a:pt x="1564" y="12171"/>
                    <a:pt x="1564" y="10736"/>
                  </a:cubicBezTo>
                  <a:cubicBezTo>
                    <a:pt x="1564" y="9301"/>
                    <a:pt x="2731" y="8134"/>
                    <a:pt x="4166" y="8134"/>
                  </a:cubicBezTo>
                  <a:lnTo>
                    <a:pt x="10255" y="8134"/>
                  </a:lnTo>
                  <a:cubicBezTo>
                    <a:pt x="11431" y="8134"/>
                    <a:pt x="12388" y="7178"/>
                    <a:pt x="12388" y="6001"/>
                  </a:cubicBezTo>
                  <a:cubicBezTo>
                    <a:pt x="12388" y="4824"/>
                    <a:pt x="11432" y="3867"/>
                    <a:pt x="10255" y="3867"/>
                  </a:cubicBezTo>
                  <a:lnTo>
                    <a:pt x="8902" y="3867"/>
                  </a:lnTo>
                  <a:cubicBezTo>
                    <a:pt x="7199" y="3867"/>
                    <a:pt x="5816" y="2482"/>
                    <a:pt x="5816" y="782"/>
                  </a:cubicBezTo>
                  <a:cubicBezTo>
                    <a:pt x="5816" y="350"/>
                    <a:pt x="5467" y="0"/>
                    <a:pt x="5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199320" y="4098966"/>
              <a:ext cx="347730" cy="370217"/>
            </a:xfrm>
            <a:custGeom>
              <a:avLst/>
              <a:gdLst/>
              <a:ahLst/>
              <a:cxnLst/>
              <a:rect l="l" t="t" r="r" b="b"/>
              <a:pathLst>
                <a:path w="12000" h="12776" extrusionOk="0">
                  <a:moveTo>
                    <a:pt x="781" y="0"/>
                  </a:moveTo>
                  <a:cubicBezTo>
                    <a:pt x="350" y="0"/>
                    <a:pt x="0" y="350"/>
                    <a:pt x="0" y="781"/>
                  </a:cubicBezTo>
                  <a:cubicBezTo>
                    <a:pt x="0" y="1213"/>
                    <a:pt x="350" y="1563"/>
                    <a:pt x="781" y="1563"/>
                  </a:cubicBezTo>
                  <a:lnTo>
                    <a:pt x="7161" y="1563"/>
                  </a:lnTo>
                  <a:cubicBezTo>
                    <a:pt x="8968" y="1563"/>
                    <a:pt x="10440" y="3033"/>
                    <a:pt x="10440" y="4842"/>
                  </a:cubicBezTo>
                  <a:cubicBezTo>
                    <a:pt x="10440" y="6650"/>
                    <a:pt x="8968" y="8121"/>
                    <a:pt x="7161" y="8121"/>
                  </a:cubicBezTo>
                  <a:lnTo>
                    <a:pt x="2329" y="8121"/>
                  </a:lnTo>
                  <a:cubicBezTo>
                    <a:pt x="1045" y="8121"/>
                    <a:pt x="1" y="9165"/>
                    <a:pt x="1" y="10448"/>
                  </a:cubicBezTo>
                  <a:cubicBezTo>
                    <a:pt x="1" y="11730"/>
                    <a:pt x="1045" y="12775"/>
                    <a:pt x="2329" y="12775"/>
                  </a:cubicBezTo>
                  <a:lnTo>
                    <a:pt x="7161" y="12775"/>
                  </a:lnTo>
                  <a:cubicBezTo>
                    <a:pt x="7591" y="12775"/>
                    <a:pt x="7941" y="12425"/>
                    <a:pt x="7941" y="11994"/>
                  </a:cubicBezTo>
                  <a:cubicBezTo>
                    <a:pt x="7941" y="11563"/>
                    <a:pt x="7591" y="11213"/>
                    <a:pt x="7161" y="11213"/>
                  </a:cubicBezTo>
                  <a:lnTo>
                    <a:pt x="2329" y="11213"/>
                  </a:lnTo>
                  <a:cubicBezTo>
                    <a:pt x="1905" y="11213"/>
                    <a:pt x="1561" y="10868"/>
                    <a:pt x="1561" y="10446"/>
                  </a:cubicBezTo>
                  <a:cubicBezTo>
                    <a:pt x="1561" y="10023"/>
                    <a:pt x="1906" y="9680"/>
                    <a:pt x="2329" y="9680"/>
                  </a:cubicBezTo>
                  <a:lnTo>
                    <a:pt x="7161" y="9680"/>
                  </a:lnTo>
                  <a:cubicBezTo>
                    <a:pt x="9830" y="9680"/>
                    <a:pt x="12000" y="7509"/>
                    <a:pt x="12000" y="4840"/>
                  </a:cubicBezTo>
                  <a:cubicBezTo>
                    <a:pt x="12000" y="2172"/>
                    <a:pt x="9830" y="0"/>
                    <a:pt x="7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 flipH="1">
              <a:off x="8906888" y="3457635"/>
              <a:ext cx="237123" cy="237123"/>
            </a:xfrm>
            <a:custGeom>
              <a:avLst/>
              <a:gdLst/>
              <a:ahLst/>
              <a:cxnLst/>
              <a:rect l="l" t="t" r="r" b="b"/>
              <a:pathLst>
                <a:path w="8183" h="8183" extrusionOk="0">
                  <a:moveTo>
                    <a:pt x="0" y="0"/>
                  </a:moveTo>
                  <a:lnTo>
                    <a:pt x="0" y="8183"/>
                  </a:lnTo>
                  <a:lnTo>
                    <a:pt x="4091" y="8183"/>
                  </a:lnTo>
                  <a:cubicBezTo>
                    <a:pt x="6350" y="8183"/>
                    <a:pt x="8182" y="6351"/>
                    <a:pt x="8182" y="4091"/>
                  </a:cubicBezTo>
                  <a:cubicBezTo>
                    <a:pt x="8182" y="1832"/>
                    <a:pt x="6351" y="0"/>
                    <a:pt x="4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331657" y="690098"/>
              <a:ext cx="172213" cy="156884"/>
            </a:xfrm>
            <a:custGeom>
              <a:avLst/>
              <a:gdLst/>
              <a:ahLst/>
              <a:cxnLst/>
              <a:rect l="l" t="t" r="r" b="b"/>
              <a:pathLst>
                <a:path w="5943" h="5414" extrusionOk="0">
                  <a:moveTo>
                    <a:pt x="2972" y="0"/>
                  </a:moveTo>
                  <a:cubicBezTo>
                    <a:pt x="2279" y="0"/>
                    <a:pt x="1587" y="264"/>
                    <a:pt x="1058" y="793"/>
                  </a:cubicBezTo>
                  <a:cubicBezTo>
                    <a:pt x="1" y="1850"/>
                    <a:pt x="1" y="3563"/>
                    <a:pt x="1058" y="4620"/>
                  </a:cubicBezTo>
                  <a:cubicBezTo>
                    <a:pt x="1587" y="5149"/>
                    <a:pt x="2279" y="5413"/>
                    <a:pt x="2972" y="5413"/>
                  </a:cubicBezTo>
                  <a:cubicBezTo>
                    <a:pt x="3664" y="5413"/>
                    <a:pt x="4357" y="5149"/>
                    <a:pt x="4885" y="4620"/>
                  </a:cubicBezTo>
                  <a:cubicBezTo>
                    <a:pt x="5943" y="3563"/>
                    <a:pt x="5943" y="1850"/>
                    <a:pt x="4885" y="793"/>
                  </a:cubicBezTo>
                  <a:cubicBezTo>
                    <a:pt x="4357" y="264"/>
                    <a:pt x="3664" y="0"/>
                    <a:pt x="2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715119" y="5"/>
              <a:ext cx="9765" cy="1142409"/>
            </a:xfrm>
            <a:custGeom>
              <a:avLst/>
              <a:gdLst/>
              <a:ahLst/>
              <a:cxnLst/>
              <a:rect l="l" t="t" r="r" b="b"/>
              <a:pathLst>
                <a:path w="337" h="39424" extrusionOk="0">
                  <a:moveTo>
                    <a:pt x="1" y="1"/>
                  </a:moveTo>
                  <a:lnTo>
                    <a:pt x="1" y="39424"/>
                  </a:lnTo>
                  <a:lnTo>
                    <a:pt x="336" y="39424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 rot="10800000">
              <a:off x="4377787" y="4274658"/>
              <a:ext cx="388414" cy="868832"/>
            </a:xfrm>
            <a:custGeom>
              <a:avLst/>
              <a:gdLst/>
              <a:ahLst/>
              <a:cxnLst/>
              <a:rect l="l" t="t" r="r" b="b"/>
              <a:pathLst>
                <a:path w="13404" h="29983" extrusionOk="0">
                  <a:moveTo>
                    <a:pt x="1" y="1"/>
                  </a:moveTo>
                  <a:lnTo>
                    <a:pt x="1" y="23281"/>
                  </a:lnTo>
                  <a:cubicBezTo>
                    <a:pt x="1" y="26981"/>
                    <a:pt x="3000" y="29982"/>
                    <a:pt x="6701" y="29982"/>
                  </a:cubicBezTo>
                  <a:cubicBezTo>
                    <a:pt x="10403" y="29982"/>
                    <a:pt x="13403" y="26983"/>
                    <a:pt x="13402" y="23281"/>
                  </a:cubicBezTo>
                  <a:lnTo>
                    <a:pt x="134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400334" y="4759916"/>
              <a:ext cx="639331" cy="383575"/>
            </a:xfrm>
            <a:custGeom>
              <a:avLst/>
              <a:gdLst/>
              <a:ahLst/>
              <a:cxnLst/>
              <a:rect l="l" t="t" r="r" b="b"/>
              <a:pathLst>
                <a:path w="22063" h="13237" extrusionOk="0">
                  <a:moveTo>
                    <a:pt x="11031" y="0"/>
                  </a:moveTo>
                  <a:cubicBezTo>
                    <a:pt x="4940" y="0"/>
                    <a:pt x="0" y="4939"/>
                    <a:pt x="0" y="11030"/>
                  </a:cubicBezTo>
                  <a:lnTo>
                    <a:pt x="0" y="13237"/>
                  </a:lnTo>
                  <a:lnTo>
                    <a:pt x="22062" y="13237"/>
                  </a:lnTo>
                  <a:lnTo>
                    <a:pt x="22062" y="11030"/>
                  </a:lnTo>
                  <a:cubicBezTo>
                    <a:pt x="22062" y="4939"/>
                    <a:pt x="17123" y="0"/>
                    <a:pt x="110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8419124" y="4131785"/>
              <a:ext cx="9765" cy="1011720"/>
            </a:xfrm>
            <a:custGeom>
              <a:avLst/>
              <a:gdLst/>
              <a:ahLst/>
              <a:cxnLst/>
              <a:rect l="l" t="t" r="r" b="b"/>
              <a:pathLst>
                <a:path w="337" h="34914" extrusionOk="0">
                  <a:moveTo>
                    <a:pt x="1" y="0"/>
                  </a:moveTo>
                  <a:lnTo>
                    <a:pt x="1" y="34914"/>
                  </a:lnTo>
                  <a:lnTo>
                    <a:pt x="336" y="34914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8596928" y="3847378"/>
              <a:ext cx="146191" cy="427273"/>
            </a:xfrm>
            <a:custGeom>
              <a:avLst/>
              <a:gdLst/>
              <a:ahLst/>
              <a:cxnLst/>
              <a:rect l="l" t="t" r="r" b="b"/>
              <a:pathLst>
                <a:path w="5045" h="14745" extrusionOk="0">
                  <a:moveTo>
                    <a:pt x="2523" y="1"/>
                  </a:moveTo>
                  <a:cubicBezTo>
                    <a:pt x="1130" y="1"/>
                    <a:pt x="1" y="1130"/>
                    <a:pt x="1" y="2523"/>
                  </a:cubicBezTo>
                  <a:cubicBezTo>
                    <a:pt x="1" y="3723"/>
                    <a:pt x="840" y="4724"/>
                    <a:pt x="1962" y="4980"/>
                  </a:cubicBezTo>
                  <a:cubicBezTo>
                    <a:pt x="840" y="5235"/>
                    <a:pt x="1" y="6237"/>
                    <a:pt x="1" y="7438"/>
                  </a:cubicBezTo>
                  <a:cubicBezTo>
                    <a:pt x="1" y="8552"/>
                    <a:pt x="727" y="9497"/>
                    <a:pt x="1729" y="9830"/>
                  </a:cubicBezTo>
                  <a:cubicBezTo>
                    <a:pt x="725" y="10163"/>
                    <a:pt x="1" y="11107"/>
                    <a:pt x="1" y="12222"/>
                  </a:cubicBezTo>
                  <a:cubicBezTo>
                    <a:pt x="1" y="13615"/>
                    <a:pt x="1130" y="14744"/>
                    <a:pt x="2523" y="14744"/>
                  </a:cubicBezTo>
                  <a:cubicBezTo>
                    <a:pt x="3915" y="14744"/>
                    <a:pt x="5044" y="13615"/>
                    <a:pt x="5044" y="12222"/>
                  </a:cubicBezTo>
                  <a:cubicBezTo>
                    <a:pt x="5044" y="11107"/>
                    <a:pt x="4320" y="10162"/>
                    <a:pt x="3316" y="9830"/>
                  </a:cubicBezTo>
                  <a:cubicBezTo>
                    <a:pt x="4320" y="9497"/>
                    <a:pt x="5044" y="8553"/>
                    <a:pt x="5044" y="7438"/>
                  </a:cubicBezTo>
                  <a:cubicBezTo>
                    <a:pt x="5044" y="6237"/>
                    <a:pt x="4206" y="5235"/>
                    <a:pt x="3083" y="4980"/>
                  </a:cubicBezTo>
                  <a:cubicBezTo>
                    <a:pt x="4206" y="4724"/>
                    <a:pt x="5044" y="3723"/>
                    <a:pt x="5044" y="2523"/>
                  </a:cubicBezTo>
                  <a:cubicBezTo>
                    <a:pt x="5044" y="1130"/>
                    <a:pt x="3915" y="1"/>
                    <a:pt x="2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"/>
          <p:cNvSpPr txBox="1">
            <a:spLocks noGrp="1"/>
          </p:cNvSpPr>
          <p:nvPr>
            <p:ph type="title" hasCustomPrompt="1"/>
          </p:nvPr>
        </p:nvSpPr>
        <p:spPr>
          <a:xfrm rot="1973">
            <a:off x="2318837" y="142635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1"/>
          </p:nvPr>
        </p:nvSpPr>
        <p:spPr>
          <a:xfrm>
            <a:off x="1342738" y="2248152"/>
            <a:ext cx="29973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2" hasCustomPrompt="1"/>
          </p:nvPr>
        </p:nvSpPr>
        <p:spPr>
          <a:xfrm rot="1973">
            <a:off x="2318837" y="317890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3"/>
          </p:nvPr>
        </p:nvSpPr>
        <p:spPr>
          <a:xfrm>
            <a:off x="1342738" y="4000800"/>
            <a:ext cx="29973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4" hasCustomPrompt="1"/>
          </p:nvPr>
        </p:nvSpPr>
        <p:spPr>
          <a:xfrm rot="1973">
            <a:off x="5780012" y="142635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subTitle" idx="5"/>
          </p:nvPr>
        </p:nvSpPr>
        <p:spPr>
          <a:xfrm>
            <a:off x="4803963" y="2248152"/>
            <a:ext cx="29973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5780012" y="317890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6" name="Google Shape;186;p13"/>
          <p:cNvSpPr txBox="1">
            <a:spLocks noGrp="1"/>
          </p:cNvSpPr>
          <p:nvPr>
            <p:ph type="subTitle" idx="7"/>
          </p:nvPr>
        </p:nvSpPr>
        <p:spPr>
          <a:xfrm>
            <a:off x="4803963" y="4000801"/>
            <a:ext cx="29973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subTitle" idx="8"/>
          </p:nvPr>
        </p:nvSpPr>
        <p:spPr>
          <a:xfrm>
            <a:off x="1342738" y="1855350"/>
            <a:ext cx="2997300" cy="55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Arima"/>
                <a:ea typeface="Arima"/>
                <a:cs typeface="Arima"/>
                <a:sym typeface="Arim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3"/>
          <p:cNvSpPr txBox="1">
            <a:spLocks noGrp="1"/>
          </p:cNvSpPr>
          <p:nvPr>
            <p:ph type="subTitle" idx="9"/>
          </p:nvPr>
        </p:nvSpPr>
        <p:spPr>
          <a:xfrm>
            <a:off x="1342738" y="3608024"/>
            <a:ext cx="2997300" cy="55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Arima"/>
                <a:ea typeface="Arima"/>
                <a:cs typeface="Arima"/>
                <a:sym typeface="Arim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subTitle" idx="13"/>
          </p:nvPr>
        </p:nvSpPr>
        <p:spPr>
          <a:xfrm>
            <a:off x="4803963" y="1855350"/>
            <a:ext cx="2997300" cy="55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Arima"/>
                <a:ea typeface="Arima"/>
                <a:cs typeface="Arima"/>
                <a:sym typeface="Arim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3"/>
          <p:cNvSpPr txBox="1">
            <a:spLocks noGrp="1"/>
          </p:cNvSpPr>
          <p:nvPr>
            <p:ph type="subTitle" idx="14"/>
          </p:nvPr>
        </p:nvSpPr>
        <p:spPr>
          <a:xfrm>
            <a:off x="4803963" y="3608025"/>
            <a:ext cx="2997300" cy="55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Arima"/>
                <a:ea typeface="Arima"/>
                <a:cs typeface="Arima"/>
                <a:sym typeface="Arim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title" idx="15"/>
          </p:nvPr>
        </p:nvSpPr>
        <p:spPr>
          <a:xfrm>
            <a:off x="720000" y="4638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92" name="Google Shape;192;p13"/>
          <p:cNvGrpSpPr/>
          <p:nvPr/>
        </p:nvGrpSpPr>
        <p:grpSpPr>
          <a:xfrm>
            <a:off x="178399" y="-2"/>
            <a:ext cx="8965593" cy="5143493"/>
            <a:chOff x="178399" y="-2"/>
            <a:chExt cx="8965593" cy="5143493"/>
          </a:xfrm>
        </p:grpSpPr>
        <p:sp>
          <p:nvSpPr>
            <p:cNvPr id="193" name="Google Shape;193;p13"/>
            <p:cNvSpPr/>
            <p:nvPr/>
          </p:nvSpPr>
          <p:spPr>
            <a:xfrm>
              <a:off x="233941" y="2028743"/>
              <a:ext cx="186673" cy="386357"/>
            </a:xfrm>
            <a:custGeom>
              <a:avLst/>
              <a:gdLst/>
              <a:ahLst/>
              <a:cxnLst/>
              <a:rect l="l" t="t" r="r" b="b"/>
              <a:pathLst>
                <a:path w="6442" h="13333" extrusionOk="0">
                  <a:moveTo>
                    <a:pt x="3221" y="1"/>
                  </a:moveTo>
                  <a:cubicBezTo>
                    <a:pt x="1442" y="1"/>
                    <a:pt x="0" y="1442"/>
                    <a:pt x="0" y="3221"/>
                  </a:cubicBezTo>
                  <a:lnTo>
                    <a:pt x="0" y="10112"/>
                  </a:lnTo>
                  <a:cubicBezTo>
                    <a:pt x="0" y="11890"/>
                    <a:pt x="1442" y="13332"/>
                    <a:pt x="3221" y="13332"/>
                  </a:cubicBezTo>
                  <a:cubicBezTo>
                    <a:pt x="4999" y="13332"/>
                    <a:pt x="6441" y="11890"/>
                    <a:pt x="6441" y="10112"/>
                  </a:cubicBezTo>
                  <a:lnTo>
                    <a:pt x="6441" y="3221"/>
                  </a:lnTo>
                  <a:cubicBezTo>
                    <a:pt x="6441" y="1442"/>
                    <a:pt x="4999" y="1"/>
                    <a:pt x="3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8707169" y="4028732"/>
              <a:ext cx="358973" cy="431823"/>
            </a:xfrm>
            <a:custGeom>
              <a:avLst/>
              <a:gdLst/>
              <a:ahLst/>
              <a:cxnLst/>
              <a:rect l="l" t="t" r="r" b="b"/>
              <a:pathLst>
                <a:path w="12388" h="14902" extrusionOk="0">
                  <a:moveTo>
                    <a:pt x="5035" y="0"/>
                  </a:moveTo>
                  <a:cubicBezTo>
                    <a:pt x="4605" y="0"/>
                    <a:pt x="4255" y="350"/>
                    <a:pt x="4255" y="782"/>
                  </a:cubicBezTo>
                  <a:cubicBezTo>
                    <a:pt x="4255" y="3344"/>
                    <a:pt x="6339" y="5428"/>
                    <a:pt x="8901" y="5428"/>
                  </a:cubicBezTo>
                  <a:lnTo>
                    <a:pt x="10253" y="5428"/>
                  </a:lnTo>
                  <a:cubicBezTo>
                    <a:pt x="10569" y="5428"/>
                    <a:pt x="10827" y="5684"/>
                    <a:pt x="10827" y="6001"/>
                  </a:cubicBezTo>
                  <a:cubicBezTo>
                    <a:pt x="10827" y="6317"/>
                    <a:pt x="10569" y="6574"/>
                    <a:pt x="10253" y="6574"/>
                  </a:cubicBezTo>
                  <a:lnTo>
                    <a:pt x="4164" y="6574"/>
                  </a:lnTo>
                  <a:cubicBezTo>
                    <a:pt x="1869" y="6574"/>
                    <a:pt x="1" y="8441"/>
                    <a:pt x="1" y="10737"/>
                  </a:cubicBezTo>
                  <a:cubicBezTo>
                    <a:pt x="1" y="13033"/>
                    <a:pt x="1869" y="14901"/>
                    <a:pt x="4164" y="14901"/>
                  </a:cubicBezTo>
                  <a:lnTo>
                    <a:pt x="8660" y="14901"/>
                  </a:lnTo>
                  <a:cubicBezTo>
                    <a:pt x="9092" y="14901"/>
                    <a:pt x="9442" y="14551"/>
                    <a:pt x="9443" y="14118"/>
                  </a:cubicBezTo>
                  <a:cubicBezTo>
                    <a:pt x="9443" y="13687"/>
                    <a:pt x="9093" y="13338"/>
                    <a:pt x="8662" y="13338"/>
                  </a:cubicBezTo>
                  <a:lnTo>
                    <a:pt x="4166" y="13338"/>
                  </a:lnTo>
                  <a:cubicBezTo>
                    <a:pt x="2731" y="13338"/>
                    <a:pt x="1564" y="12171"/>
                    <a:pt x="1564" y="10736"/>
                  </a:cubicBezTo>
                  <a:cubicBezTo>
                    <a:pt x="1564" y="9301"/>
                    <a:pt x="2731" y="8134"/>
                    <a:pt x="4166" y="8134"/>
                  </a:cubicBezTo>
                  <a:lnTo>
                    <a:pt x="10255" y="8134"/>
                  </a:lnTo>
                  <a:cubicBezTo>
                    <a:pt x="11431" y="8134"/>
                    <a:pt x="12388" y="7178"/>
                    <a:pt x="12388" y="6001"/>
                  </a:cubicBezTo>
                  <a:cubicBezTo>
                    <a:pt x="12388" y="4824"/>
                    <a:pt x="11432" y="3867"/>
                    <a:pt x="10255" y="3867"/>
                  </a:cubicBezTo>
                  <a:lnTo>
                    <a:pt x="8902" y="3867"/>
                  </a:lnTo>
                  <a:cubicBezTo>
                    <a:pt x="7199" y="3867"/>
                    <a:pt x="5816" y="2482"/>
                    <a:pt x="5816" y="782"/>
                  </a:cubicBezTo>
                  <a:cubicBezTo>
                    <a:pt x="5816" y="350"/>
                    <a:pt x="5467" y="0"/>
                    <a:pt x="5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8742306" y="3359432"/>
              <a:ext cx="401686" cy="241035"/>
            </a:xfrm>
            <a:custGeom>
              <a:avLst/>
              <a:gdLst/>
              <a:ahLst/>
              <a:cxnLst/>
              <a:rect l="l" t="t" r="r" b="b"/>
              <a:pathLst>
                <a:path w="13862" h="8318" extrusionOk="0">
                  <a:moveTo>
                    <a:pt x="6931" y="1"/>
                  </a:moveTo>
                  <a:cubicBezTo>
                    <a:pt x="3103" y="1"/>
                    <a:pt x="0" y="3103"/>
                    <a:pt x="0" y="6932"/>
                  </a:cubicBezTo>
                  <a:lnTo>
                    <a:pt x="0" y="8317"/>
                  </a:lnTo>
                  <a:lnTo>
                    <a:pt x="13861" y="8317"/>
                  </a:lnTo>
                  <a:lnTo>
                    <a:pt x="13861" y="6932"/>
                  </a:lnTo>
                  <a:cubicBezTo>
                    <a:pt x="13861" y="3103"/>
                    <a:pt x="10759" y="1"/>
                    <a:pt x="6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178399" y="4274658"/>
              <a:ext cx="388414" cy="868832"/>
            </a:xfrm>
            <a:custGeom>
              <a:avLst/>
              <a:gdLst/>
              <a:ahLst/>
              <a:cxnLst/>
              <a:rect l="l" t="t" r="r" b="b"/>
              <a:pathLst>
                <a:path w="13404" h="29983" extrusionOk="0">
                  <a:moveTo>
                    <a:pt x="1" y="1"/>
                  </a:moveTo>
                  <a:lnTo>
                    <a:pt x="1" y="23281"/>
                  </a:lnTo>
                  <a:cubicBezTo>
                    <a:pt x="1" y="26981"/>
                    <a:pt x="3000" y="29982"/>
                    <a:pt x="6701" y="29982"/>
                  </a:cubicBezTo>
                  <a:cubicBezTo>
                    <a:pt x="10403" y="29982"/>
                    <a:pt x="13403" y="26983"/>
                    <a:pt x="13402" y="23281"/>
                  </a:cubicBezTo>
                  <a:lnTo>
                    <a:pt x="134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4252347" y="4759916"/>
              <a:ext cx="639331" cy="383575"/>
            </a:xfrm>
            <a:custGeom>
              <a:avLst/>
              <a:gdLst/>
              <a:ahLst/>
              <a:cxnLst/>
              <a:rect l="l" t="t" r="r" b="b"/>
              <a:pathLst>
                <a:path w="22063" h="13237" extrusionOk="0">
                  <a:moveTo>
                    <a:pt x="11031" y="0"/>
                  </a:moveTo>
                  <a:cubicBezTo>
                    <a:pt x="4940" y="0"/>
                    <a:pt x="0" y="4939"/>
                    <a:pt x="0" y="11030"/>
                  </a:cubicBezTo>
                  <a:lnTo>
                    <a:pt x="0" y="13237"/>
                  </a:lnTo>
                  <a:lnTo>
                    <a:pt x="22062" y="13237"/>
                  </a:lnTo>
                  <a:lnTo>
                    <a:pt x="22062" y="11030"/>
                  </a:lnTo>
                  <a:cubicBezTo>
                    <a:pt x="22062" y="4939"/>
                    <a:pt x="17123" y="0"/>
                    <a:pt x="11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707174" y="-2"/>
              <a:ext cx="9765" cy="1011720"/>
            </a:xfrm>
            <a:custGeom>
              <a:avLst/>
              <a:gdLst/>
              <a:ahLst/>
              <a:cxnLst/>
              <a:rect l="l" t="t" r="r" b="b"/>
              <a:pathLst>
                <a:path w="337" h="34914" extrusionOk="0">
                  <a:moveTo>
                    <a:pt x="1" y="0"/>
                  </a:moveTo>
                  <a:lnTo>
                    <a:pt x="1" y="34914"/>
                  </a:lnTo>
                  <a:lnTo>
                    <a:pt x="336" y="34914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148724" y="131498"/>
              <a:ext cx="275286" cy="271693"/>
            </a:xfrm>
            <a:custGeom>
              <a:avLst/>
              <a:gdLst/>
              <a:ahLst/>
              <a:cxnLst/>
              <a:rect l="l" t="t" r="r" b="b"/>
              <a:pathLst>
                <a:path w="9500" h="9376" extrusionOk="0">
                  <a:moveTo>
                    <a:pt x="4931" y="1"/>
                  </a:moveTo>
                  <a:cubicBezTo>
                    <a:pt x="3810" y="1"/>
                    <a:pt x="2899" y="910"/>
                    <a:pt x="2899" y="2032"/>
                  </a:cubicBezTo>
                  <a:cubicBezTo>
                    <a:pt x="2899" y="2494"/>
                    <a:pt x="3056" y="2918"/>
                    <a:pt x="3314" y="3258"/>
                  </a:cubicBezTo>
                  <a:lnTo>
                    <a:pt x="3059" y="3258"/>
                  </a:lnTo>
                  <a:cubicBezTo>
                    <a:pt x="1370" y="3258"/>
                    <a:pt x="1" y="4627"/>
                    <a:pt x="1" y="6316"/>
                  </a:cubicBezTo>
                  <a:cubicBezTo>
                    <a:pt x="1" y="8006"/>
                    <a:pt x="1370" y="9376"/>
                    <a:pt x="3059" y="9376"/>
                  </a:cubicBezTo>
                  <a:lnTo>
                    <a:pt x="6439" y="9376"/>
                  </a:lnTo>
                  <a:cubicBezTo>
                    <a:pt x="8128" y="9376"/>
                    <a:pt x="9499" y="8006"/>
                    <a:pt x="9499" y="6316"/>
                  </a:cubicBezTo>
                  <a:cubicBezTo>
                    <a:pt x="9500" y="5288"/>
                    <a:pt x="8989" y="4379"/>
                    <a:pt x="8210" y="3824"/>
                  </a:cubicBezTo>
                  <a:cubicBezTo>
                    <a:pt x="8850" y="3482"/>
                    <a:pt x="9287" y="2809"/>
                    <a:pt x="9287" y="2032"/>
                  </a:cubicBezTo>
                  <a:cubicBezTo>
                    <a:pt x="9287" y="910"/>
                    <a:pt x="8376" y="1"/>
                    <a:pt x="7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420628" y="3077903"/>
              <a:ext cx="146191" cy="427273"/>
            </a:xfrm>
            <a:custGeom>
              <a:avLst/>
              <a:gdLst/>
              <a:ahLst/>
              <a:cxnLst/>
              <a:rect l="l" t="t" r="r" b="b"/>
              <a:pathLst>
                <a:path w="5045" h="14745" extrusionOk="0">
                  <a:moveTo>
                    <a:pt x="2523" y="1"/>
                  </a:moveTo>
                  <a:cubicBezTo>
                    <a:pt x="1130" y="1"/>
                    <a:pt x="1" y="1130"/>
                    <a:pt x="1" y="2523"/>
                  </a:cubicBezTo>
                  <a:cubicBezTo>
                    <a:pt x="1" y="3723"/>
                    <a:pt x="840" y="4724"/>
                    <a:pt x="1962" y="4980"/>
                  </a:cubicBezTo>
                  <a:cubicBezTo>
                    <a:pt x="840" y="5235"/>
                    <a:pt x="1" y="6237"/>
                    <a:pt x="1" y="7438"/>
                  </a:cubicBezTo>
                  <a:cubicBezTo>
                    <a:pt x="1" y="8552"/>
                    <a:pt x="727" y="9497"/>
                    <a:pt x="1729" y="9830"/>
                  </a:cubicBezTo>
                  <a:cubicBezTo>
                    <a:pt x="725" y="10163"/>
                    <a:pt x="1" y="11107"/>
                    <a:pt x="1" y="12222"/>
                  </a:cubicBezTo>
                  <a:cubicBezTo>
                    <a:pt x="1" y="13615"/>
                    <a:pt x="1130" y="14744"/>
                    <a:pt x="2523" y="14744"/>
                  </a:cubicBezTo>
                  <a:cubicBezTo>
                    <a:pt x="3915" y="14744"/>
                    <a:pt x="5044" y="13615"/>
                    <a:pt x="5044" y="12222"/>
                  </a:cubicBezTo>
                  <a:cubicBezTo>
                    <a:pt x="5044" y="11107"/>
                    <a:pt x="4320" y="10162"/>
                    <a:pt x="3316" y="9830"/>
                  </a:cubicBezTo>
                  <a:cubicBezTo>
                    <a:pt x="4320" y="9497"/>
                    <a:pt x="5044" y="8553"/>
                    <a:pt x="5044" y="7438"/>
                  </a:cubicBezTo>
                  <a:cubicBezTo>
                    <a:pt x="5044" y="6237"/>
                    <a:pt x="4206" y="5235"/>
                    <a:pt x="3083" y="4980"/>
                  </a:cubicBezTo>
                  <a:cubicBezTo>
                    <a:pt x="4206" y="4724"/>
                    <a:pt x="5044" y="3723"/>
                    <a:pt x="5044" y="2523"/>
                  </a:cubicBezTo>
                  <a:cubicBezTo>
                    <a:pt x="5044" y="1130"/>
                    <a:pt x="3915" y="1"/>
                    <a:pt x="2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" name="Google Shape;457;p32"/>
          <p:cNvGrpSpPr/>
          <p:nvPr/>
        </p:nvGrpSpPr>
        <p:grpSpPr>
          <a:xfrm>
            <a:off x="-12" y="5"/>
            <a:ext cx="9144012" cy="5203793"/>
            <a:chOff x="-12" y="5"/>
            <a:chExt cx="9144012" cy="5203793"/>
          </a:xfrm>
        </p:grpSpPr>
        <p:sp>
          <p:nvSpPr>
            <p:cNvPr id="458" name="Google Shape;458;p32"/>
            <p:cNvSpPr/>
            <p:nvPr/>
          </p:nvSpPr>
          <p:spPr>
            <a:xfrm>
              <a:off x="7589141" y="4360718"/>
              <a:ext cx="186673" cy="386357"/>
            </a:xfrm>
            <a:custGeom>
              <a:avLst/>
              <a:gdLst/>
              <a:ahLst/>
              <a:cxnLst/>
              <a:rect l="l" t="t" r="r" b="b"/>
              <a:pathLst>
                <a:path w="6442" h="13333" extrusionOk="0">
                  <a:moveTo>
                    <a:pt x="3221" y="1"/>
                  </a:moveTo>
                  <a:cubicBezTo>
                    <a:pt x="1442" y="1"/>
                    <a:pt x="0" y="1442"/>
                    <a:pt x="0" y="3221"/>
                  </a:cubicBezTo>
                  <a:lnTo>
                    <a:pt x="0" y="10112"/>
                  </a:lnTo>
                  <a:cubicBezTo>
                    <a:pt x="0" y="11890"/>
                    <a:pt x="1442" y="13332"/>
                    <a:pt x="3221" y="13332"/>
                  </a:cubicBezTo>
                  <a:cubicBezTo>
                    <a:pt x="4999" y="13332"/>
                    <a:pt x="6441" y="11890"/>
                    <a:pt x="6441" y="10112"/>
                  </a:cubicBezTo>
                  <a:lnTo>
                    <a:pt x="6441" y="3221"/>
                  </a:lnTo>
                  <a:cubicBezTo>
                    <a:pt x="6441" y="1442"/>
                    <a:pt x="4999" y="1"/>
                    <a:pt x="3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1208904" y="75498"/>
              <a:ext cx="280068" cy="280068"/>
            </a:xfrm>
            <a:custGeom>
              <a:avLst/>
              <a:gdLst/>
              <a:ahLst/>
              <a:cxnLst/>
              <a:rect l="l" t="t" r="r" b="b"/>
              <a:pathLst>
                <a:path w="9665" h="9665" extrusionOk="0">
                  <a:moveTo>
                    <a:pt x="4832" y="1"/>
                  </a:moveTo>
                  <a:cubicBezTo>
                    <a:pt x="3550" y="1"/>
                    <a:pt x="2321" y="510"/>
                    <a:pt x="1415" y="1416"/>
                  </a:cubicBezTo>
                  <a:cubicBezTo>
                    <a:pt x="509" y="2323"/>
                    <a:pt x="0" y="3551"/>
                    <a:pt x="0" y="4833"/>
                  </a:cubicBezTo>
                  <a:cubicBezTo>
                    <a:pt x="0" y="6114"/>
                    <a:pt x="509" y="7344"/>
                    <a:pt x="1415" y="8249"/>
                  </a:cubicBezTo>
                  <a:cubicBezTo>
                    <a:pt x="2321" y="9156"/>
                    <a:pt x="3550" y="9665"/>
                    <a:pt x="4832" y="9665"/>
                  </a:cubicBezTo>
                  <a:cubicBezTo>
                    <a:pt x="6114" y="9665"/>
                    <a:pt x="7342" y="9156"/>
                    <a:pt x="8249" y="8249"/>
                  </a:cubicBezTo>
                  <a:cubicBezTo>
                    <a:pt x="9155" y="7344"/>
                    <a:pt x="9664" y="6114"/>
                    <a:pt x="9664" y="4833"/>
                  </a:cubicBezTo>
                  <a:cubicBezTo>
                    <a:pt x="9664" y="3551"/>
                    <a:pt x="9155" y="2323"/>
                    <a:pt x="8249" y="1416"/>
                  </a:cubicBezTo>
                  <a:cubicBezTo>
                    <a:pt x="7342" y="510"/>
                    <a:pt x="6114" y="1"/>
                    <a:pt x="48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8250132" y="2542141"/>
              <a:ext cx="347730" cy="370217"/>
            </a:xfrm>
            <a:custGeom>
              <a:avLst/>
              <a:gdLst/>
              <a:ahLst/>
              <a:cxnLst/>
              <a:rect l="l" t="t" r="r" b="b"/>
              <a:pathLst>
                <a:path w="12000" h="12776" extrusionOk="0">
                  <a:moveTo>
                    <a:pt x="781" y="0"/>
                  </a:moveTo>
                  <a:cubicBezTo>
                    <a:pt x="350" y="0"/>
                    <a:pt x="0" y="350"/>
                    <a:pt x="0" y="781"/>
                  </a:cubicBezTo>
                  <a:cubicBezTo>
                    <a:pt x="0" y="1213"/>
                    <a:pt x="350" y="1563"/>
                    <a:pt x="781" y="1563"/>
                  </a:cubicBezTo>
                  <a:lnTo>
                    <a:pt x="7161" y="1563"/>
                  </a:lnTo>
                  <a:cubicBezTo>
                    <a:pt x="8968" y="1563"/>
                    <a:pt x="10440" y="3033"/>
                    <a:pt x="10440" y="4842"/>
                  </a:cubicBezTo>
                  <a:cubicBezTo>
                    <a:pt x="10440" y="6650"/>
                    <a:pt x="8968" y="8121"/>
                    <a:pt x="7161" y="8121"/>
                  </a:cubicBezTo>
                  <a:lnTo>
                    <a:pt x="2329" y="8121"/>
                  </a:lnTo>
                  <a:cubicBezTo>
                    <a:pt x="1045" y="8121"/>
                    <a:pt x="1" y="9165"/>
                    <a:pt x="1" y="10448"/>
                  </a:cubicBezTo>
                  <a:cubicBezTo>
                    <a:pt x="1" y="11730"/>
                    <a:pt x="1045" y="12775"/>
                    <a:pt x="2329" y="12775"/>
                  </a:cubicBezTo>
                  <a:lnTo>
                    <a:pt x="7161" y="12775"/>
                  </a:lnTo>
                  <a:cubicBezTo>
                    <a:pt x="7591" y="12775"/>
                    <a:pt x="7941" y="12425"/>
                    <a:pt x="7941" y="11994"/>
                  </a:cubicBezTo>
                  <a:cubicBezTo>
                    <a:pt x="7941" y="11563"/>
                    <a:pt x="7591" y="11213"/>
                    <a:pt x="7161" y="11213"/>
                  </a:cubicBezTo>
                  <a:lnTo>
                    <a:pt x="2329" y="11213"/>
                  </a:lnTo>
                  <a:cubicBezTo>
                    <a:pt x="1905" y="11213"/>
                    <a:pt x="1561" y="10868"/>
                    <a:pt x="1561" y="10446"/>
                  </a:cubicBezTo>
                  <a:cubicBezTo>
                    <a:pt x="1561" y="10023"/>
                    <a:pt x="1906" y="9680"/>
                    <a:pt x="2329" y="9680"/>
                  </a:cubicBezTo>
                  <a:lnTo>
                    <a:pt x="7161" y="9680"/>
                  </a:lnTo>
                  <a:cubicBezTo>
                    <a:pt x="9830" y="9680"/>
                    <a:pt x="12000" y="7509"/>
                    <a:pt x="12000" y="4840"/>
                  </a:cubicBezTo>
                  <a:cubicBezTo>
                    <a:pt x="12000" y="2172"/>
                    <a:pt x="9830" y="0"/>
                    <a:pt x="7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-12" y="1970685"/>
              <a:ext cx="237123" cy="237123"/>
            </a:xfrm>
            <a:custGeom>
              <a:avLst/>
              <a:gdLst/>
              <a:ahLst/>
              <a:cxnLst/>
              <a:rect l="l" t="t" r="r" b="b"/>
              <a:pathLst>
                <a:path w="8183" h="8183" extrusionOk="0">
                  <a:moveTo>
                    <a:pt x="0" y="0"/>
                  </a:moveTo>
                  <a:lnTo>
                    <a:pt x="0" y="8183"/>
                  </a:lnTo>
                  <a:lnTo>
                    <a:pt x="4091" y="8183"/>
                  </a:lnTo>
                  <a:cubicBezTo>
                    <a:pt x="6350" y="8183"/>
                    <a:pt x="8182" y="6351"/>
                    <a:pt x="8182" y="4091"/>
                  </a:cubicBezTo>
                  <a:cubicBezTo>
                    <a:pt x="8182" y="1832"/>
                    <a:pt x="6351" y="0"/>
                    <a:pt x="4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7691881" y="298970"/>
              <a:ext cx="401686" cy="241035"/>
            </a:xfrm>
            <a:custGeom>
              <a:avLst/>
              <a:gdLst/>
              <a:ahLst/>
              <a:cxnLst/>
              <a:rect l="l" t="t" r="r" b="b"/>
              <a:pathLst>
                <a:path w="13862" h="8318" extrusionOk="0">
                  <a:moveTo>
                    <a:pt x="6931" y="1"/>
                  </a:moveTo>
                  <a:cubicBezTo>
                    <a:pt x="3103" y="1"/>
                    <a:pt x="0" y="3103"/>
                    <a:pt x="0" y="6932"/>
                  </a:cubicBezTo>
                  <a:lnTo>
                    <a:pt x="0" y="8317"/>
                  </a:lnTo>
                  <a:lnTo>
                    <a:pt x="13861" y="8317"/>
                  </a:lnTo>
                  <a:lnTo>
                    <a:pt x="13861" y="6932"/>
                  </a:lnTo>
                  <a:cubicBezTo>
                    <a:pt x="13861" y="3103"/>
                    <a:pt x="10759" y="1"/>
                    <a:pt x="6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6565332" y="341048"/>
              <a:ext cx="172213" cy="156884"/>
            </a:xfrm>
            <a:custGeom>
              <a:avLst/>
              <a:gdLst/>
              <a:ahLst/>
              <a:cxnLst/>
              <a:rect l="l" t="t" r="r" b="b"/>
              <a:pathLst>
                <a:path w="5943" h="5414" extrusionOk="0">
                  <a:moveTo>
                    <a:pt x="2972" y="0"/>
                  </a:moveTo>
                  <a:cubicBezTo>
                    <a:pt x="2279" y="0"/>
                    <a:pt x="1587" y="264"/>
                    <a:pt x="1058" y="793"/>
                  </a:cubicBezTo>
                  <a:cubicBezTo>
                    <a:pt x="1" y="1850"/>
                    <a:pt x="1" y="3563"/>
                    <a:pt x="1058" y="4620"/>
                  </a:cubicBezTo>
                  <a:cubicBezTo>
                    <a:pt x="1587" y="5149"/>
                    <a:pt x="2279" y="5413"/>
                    <a:pt x="2972" y="5413"/>
                  </a:cubicBezTo>
                  <a:cubicBezTo>
                    <a:pt x="3664" y="5413"/>
                    <a:pt x="4357" y="5149"/>
                    <a:pt x="4885" y="4620"/>
                  </a:cubicBezTo>
                  <a:cubicBezTo>
                    <a:pt x="5943" y="3563"/>
                    <a:pt x="5943" y="1850"/>
                    <a:pt x="4885" y="793"/>
                  </a:cubicBezTo>
                  <a:cubicBezTo>
                    <a:pt x="4357" y="264"/>
                    <a:pt x="3664" y="0"/>
                    <a:pt x="2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909919" y="5"/>
              <a:ext cx="9765" cy="1142409"/>
            </a:xfrm>
            <a:custGeom>
              <a:avLst/>
              <a:gdLst/>
              <a:ahLst/>
              <a:cxnLst/>
              <a:rect l="l" t="t" r="r" b="b"/>
              <a:pathLst>
                <a:path w="337" h="39424" extrusionOk="0">
                  <a:moveTo>
                    <a:pt x="1" y="1"/>
                  </a:moveTo>
                  <a:lnTo>
                    <a:pt x="1" y="39424"/>
                  </a:lnTo>
                  <a:lnTo>
                    <a:pt x="336" y="39424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331574" y="8"/>
              <a:ext cx="388414" cy="868832"/>
            </a:xfrm>
            <a:custGeom>
              <a:avLst/>
              <a:gdLst/>
              <a:ahLst/>
              <a:cxnLst/>
              <a:rect l="l" t="t" r="r" b="b"/>
              <a:pathLst>
                <a:path w="13404" h="29983" extrusionOk="0">
                  <a:moveTo>
                    <a:pt x="1" y="1"/>
                  </a:moveTo>
                  <a:lnTo>
                    <a:pt x="1" y="23281"/>
                  </a:lnTo>
                  <a:cubicBezTo>
                    <a:pt x="1" y="26981"/>
                    <a:pt x="3000" y="29982"/>
                    <a:pt x="6701" y="29982"/>
                  </a:cubicBezTo>
                  <a:cubicBezTo>
                    <a:pt x="10403" y="29982"/>
                    <a:pt x="13403" y="26983"/>
                    <a:pt x="13402" y="23281"/>
                  </a:cubicBezTo>
                  <a:lnTo>
                    <a:pt x="134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8265489" y="540005"/>
              <a:ext cx="878511" cy="599139"/>
            </a:xfrm>
            <a:custGeom>
              <a:avLst/>
              <a:gdLst/>
              <a:ahLst/>
              <a:cxnLst/>
              <a:rect l="l" t="t" r="r" b="b"/>
              <a:pathLst>
                <a:path w="30317" h="20676" extrusionOk="0">
                  <a:moveTo>
                    <a:pt x="29981" y="336"/>
                  </a:moveTo>
                  <a:lnTo>
                    <a:pt x="29981" y="20339"/>
                  </a:lnTo>
                  <a:lnTo>
                    <a:pt x="10337" y="20339"/>
                  </a:lnTo>
                  <a:cubicBezTo>
                    <a:pt x="8988" y="20339"/>
                    <a:pt x="7677" y="20073"/>
                    <a:pt x="6445" y="19552"/>
                  </a:cubicBezTo>
                  <a:cubicBezTo>
                    <a:pt x="5253" y="19048"/>
                    <a:pt x="4184" y="18327"/>
                    <a:pt x="3266" y="17408"/>
                  </a:cubicBezTo>
                  <a:cubicBezTo>
                    <a:pt x="2347" y="16489"/>
                    <a:pt x="1626" y="15421"/>
                    <a:pt x="1122" y="14229"/>
                  </a:cubicBezTo>
                  <a:cubicBezTo>
                    <a:pt x="601" y="12998"/>
                    <a:pt x="336" y="11687"/>
                    <a:pt x="336" y="10337"/>
                  </a:cubicBezTo>
                  <a:cubicBezTo>
                    <a:pt x="336" y="8987"/>
                    <a:pt x="601" y="7677"/>
                    <a:pt x="1122" y="6444"/>
                  </a:cubicBezTo>
                  <a:cubicBezTo>
                    <a:pt x="1627" y="5254"/>
                    <a:pt x="2347" y="4184"/>
                    <a:pt x="3266" y="3266"/>
                  </a:cubicBezTo>
                  <a:cubicBezTo>
                    <a:pt x="4184" y="2348"/>
                    <a:pt x="5253" y="1626"/>
                    <a:pt x="6445" y="1122"/>
                  </a:cubicBezTo>
                  <a:cubicBezTo>
                    <a:pt x="7677" y="601"/>
                    <a:pt x="8988" y="336"/>
                    <a:pt x="10337" y="336"/>
                  </a:cubicBezTo>
                  <a:close/>
                  <a:moveTo>
                    <a:pt x="10337" y="1"/>
                  </a:moveTo>
                  <a:cubicBezTo>
                    <a:pt x="8941" y="1"/>
                    <a:pt x="7589" y="273"/>
                    <a:pt x="6313" y="812"/>
                  </a:cubicBezTo>
                  <a:cubicBezTo>
                    <a:pt x="5082" y="1333"/>
                    <a:pt x="3977" y="2077"/>
                    <a:pt x="3027" y="3027"/>
                  </a:cubicBezTo>
                  <a:cubicBezTo>
                    <a:pt x="2078" y="3977"/>
                    <a:pt x="1333" y="5082"/>
                    <a:pt x="812" y="6313"/>
                  </a:cubicBezTo>
                  <a:cubicBezTo>
                    <a:pt x="274" y="7588"/>
                    <a:pt x="1" y="8942"/>
                    <a:pt x="1" y="10337"/>
                  </a:cubicBezTo>
                  <a:cubicBezTo>
                    <a:pt x="1" y="11734"/>
                    <a:pt x="273" y="13086"/>
                    <a:pt x="812" y="14362"/>
                  </a:cubicBezTo>
                  <a:cubicBezTo>
                    <a:pt x="1333" y="15592"/>
                    <a:pt x="2077" y="16697"/>
                    <a:pt x="3027" y="17647"/>
                  </a:cubicBezTo>
                  <a:cubicBezTo>
                    <a:pt x="3977" y="18596"/>
                    <a:pt x="5082" y="19342"/>
                    <a:pt x="6313" y="19862"/>
                  </a:cubicBezTo>
                  <a:cubicBezTo>
                    <a:pt x="7589" y="20400"/>
                    <a:pt x="8942" y="20674"/>
                    <a:pt x="10337" y="20674"/>
                  </a:cubicBezTo>
                  <a:lnTo>
                    <a:pt x="10337" y="20675"/>
                  </a:lnTo>
                  <a:lnTo>
                    <a:pt x="30317" y="20675"/>
                  </a:lnTo>
                  <a:lnTo>
                    <a:pt x="303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7" name="Google Shape;467;p32"/>
            <p:cNvGrpSpPr/>
            <p:nvPr/>
          </p:nvGrpSpPr>
          <p:grpSpPr>
            <a:xfrm>
              <a:off x="231110" y="3904749"/>
              <a:ext cx="977788" cy="1238759"/>
              <a:chOff x="227223" y="1681074"/>
              <a:chExt cx="977788" cy="1238759"/>
            </a:xfrm>
          </p:grpSpPr>
          <p:sp>
            <p:nvSpPr>
              <p:cNvPr id="468" name="Google Shape;468;p32"/>
              <p:cNvSpPr/>
              <p:nvPr/>
            </p:nvSpPr>
            <p:spPr>
              <a:xfrm>
                <a:off x="283700" y="1737638"/>
                <a:ext cx="864805" cy="1168054"/>
              </a:xfrm>
              <a:custGeom>
                <a:avLst/>
                <a:gdLst/>
                <a:ahLst/>
                <a:cxnLst/>
                <a:rect l="l" t="t" r="r" b="b"/>
                <a:pathLst>
                  <a:path w="29844" h="40309" extrusionOk="0">
                    <a:moveTo>
                      <a:pt x="14922" y="0"/>
                    </a:moveTo>
                    <a:cubicBezTo>
                      <a:pt x="6694" y="0"/>
                      <a:pt x="0" y="6694"/>
                      <a:pt x="0" y="14921"/>
                    </a:cubicBezTo>
                    <a:lnTo>
                      <a:pt x="0" y="40308"/>
                    </a:lnTo>
                    <a:lnTo>
                      <a:pt x="976" y="40308"/>
                    </a:lnTo>
                    <a:lnTo>
                      <a:pt x="976" y="14921"/>
                    </a:lnTo>
                    <a:cubicBezTo>
                      <a:pt x="976" y="7232"/>
                      <a:pt x="7233" y="976"/>
                      <a:pt x="14923" y="976"/>
                    </a:cubicBezTo>
                    <a:cubicBezTo>
                      <a:pt x="22612" y="976"/>
                      <a:pt x="28868" y="7232"/>
                      <a:pt x="28868" y="14921"/>
                    </a:cubicBezTo>
                    <a:lnTo>
                      <a:pt x="28868" y="40308"/>
                    </a:lnTo>
                    <a:lnTo>
                      <a:pt x="29843" y="40308"/>
                    </a:lnTo>
                    <a:lnTo>
                      <a:pt x="29843" y="14921"/>
                    </a:lnTo>
                    <a:cubicBezTo>
                      <a:pt x="29843" y="6694"/>
                      <a:pt x="23149" y="0"/>
                      <a:pt x="149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2"/>
              <p:cNvSpPr/>
              <p:nvPr/>
            </p:nvSpPr>
            <p:spPr>
              <a:xfrm>
                <a:off x="227223" y="1681074"/>
                <a:ext cx="977788" cy="1238759"/>
              </a:xfrm>
              <a:custGeom>
                <a:avLst/>
                <a:gdLst/>
                <a:ahLst/>
                <a:cxnLst/>
                <a:rect l="l" t="t" r="r" b="b"/>
                <a:pathLst>
                  <a:path w="33743" h="42749" extrusionOk="0">
                    <a:moveTo>
                      <a:pt x="16871" y="976"/>
                    </a:moveTo>
                    <a:cubicBezTo>
                      <a:pt x="25637" y="976"/>
                      <a:pt x="32767" y="8108"/>
                      <a:pt x="32767" y="16873"/>
                    </a:cubicBezTo>
                    <a:lnTo>
                      <a:pt x="32767" y="41773"/>
                    </a:lnTo>
                    <a:lnTo>
                      <a:pt x="29841" y="41773"/>
                    </a:lnTo>
                    <a:lnTo>
                      <a:pt x="29841" y="16873"/>
                    </a:lnTo>
                    <a:cubicBezTo>
                      <a:pt x="29841" y="9721"/>
                      <a:pt x="24022" y="3903"/>
                      <a:pt x="16871" y="3903"/>
                    </a:cubicBezTo>
                    <a:cubicBezTo>
                      <a:pt x="9719" y="3903"/>
                      <a:pt x="3901" y="9721"/>
                      <a:pt x="3901" y="16873"/>
                    </a:cubicBezTo>
                    <a:lnTo>
                      <a:pt x="3901" y="41773"/>
                    </a:lnTo>
                    <a:lnTo>
                      <a:pt x="976" y="41773"/>
                    </a:lnTo>
                    <a:lnTo>
                      <a:pt x="976" y="16873"/>
                    </a:lnTo>
                    <a:cubicBezTo>
                      <a:pt x="976" y="8109"/>
                      <a:pt x="8104" y="976"/>
                      <a:pt x="16871" y="976"/>
                    </a:cubicBezTo>
                    <a:close/>
                    <a:moveTo>
                      <a:pt x="16872" y="1"/>
                    </a:moveTo>
                    <a:cubicBezTo>
                      <a:pt x="7567" y="1"/>
                      <a:pt x="0" y="7571"/>
                      <a:pt x="0" y="16873"/>
                    </a:cubicBezTo>
                    <a:lnTo>
                      <a:pt x="0" y="42746"/>
                    </a:lnTo>
                    <a:lnTo>
                      <a:pt x="4877" y="42746"/>
                    </a:lnTo>
                    <a:lnTo>
                      <a:pt x="4877" y="16873"/>
                    </a:lnTo>
                    <a:cubicBezTo>
                      <a:pt x="4877" y="10258"/>
                      <a:pt x="10256" y="4878"/>
                      <a:pt x="16870" y="4878"/>
                    </a:cubicBezTo>
                    <a:cubicBezTo>
                      <a:pt x="23485" y="4878"/>
                      <a:pt x="28865" y="10258"/>
                      <a:pt x="28865" y="16873"/>
                    </a:cubicBezTo>
                    <a:lnTo>
                      <a:pt x="28865" y="42748"/>
                    </a:lnTo>
                    <a:lnTo>
                      <a:pt x="33743" y="42748"/>
                    </a:lnTo>
                    <a:lnTo>
                      <a:pt x="33743" y="16873"/>
                    </a:lnTo>
                    <a:cubicBezTo>
                      <a:pt x="33743" y="7571"/>
                      <a:pt x="26176" y="1"/>
                      <a:pt x="16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0" name="Google Shape;470;p32"/>
            <p:cNvSpPr/>
            <p:nvPr/>
          </p:nvSpPr>
          <p:spPr>
            <a:xfrm>
              <a:off x="8419124" y="4145710"/>
              <a:ext cx="9765" cy="1011720"/>
            </a:xfrm>
            <a:custGeom>
              <a:avLst/>
              <a:gdLst/>
              <a:ahLst/>
              <a:cxnLst/>
              <a:rect l="l" t="t" r="r" b="b"/>
              <a:pathLst>
                <a:path w="337" h="34914" extrusionOk="0">
                  <a:moveTo>
                    <a:pt x="1" y="0"/>
                  </a:moveTo>
                  <a:lnTo>
                    <a:pt x="1" y="34914"/>
                  </a:lnTo>
                  <a:lnTo>
                    <a:pt x="336" y="34914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4567162" y="4666294"/>
              <a:ext cx="9331" cy="537504"/>
            </a:xfrm>
            <a:custGeom>
              <a:avLst/>
              <a:gdLst/>
              <a:ahLst/>
              <a:cxnLst/>
              <a:rect l="l" t="t" r="r" b="b"/>
              <a:pathLst>
                <a:path w="322" h="18549" extrusionOk="0">
                  <a:moveTo>
                    <a:pt x="1" y="1"/>
                  </a:moveTo>
                  <a:lnTo>
                    <a:pt x="1" y="18548"/>
                  </a:lnTo>
                  <a:lnTo>
                    <a:pt x="322" y="18548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33"/>
          <p:cNvGrpSpPr/>
          <p:nvPr/>
        </p:nvGrpSpPr>
        <p:grpSpPr>
          <a:xfrm>
            <a:off x="294215" y="8"/>
            <a:ext cx="8849795" cy="5143500"/>
            <a:chOff x="294215" y="8"/>
            <a:chExt cx="8849795" cy="5143500"/>
          </a:xfrm>
        </p:grpSpPr>
        <p:sp>
          <p:nvSpPr>
            <p:cNvPr id="474" name="Google Shape;474;p33"/>
            <p:cNvSpPr/>
            <p:nvPr/>
          </p:nvSpPr>
          <p:spPr>
            <a:xfrm>
              <a:off x="8542695" y="3101316"/>
              <a:ext cx="347730" cy="370217"/>
            </a:xfrm>
            <a:custGeom>
              <a:avLst/>
              <a:gdLst/>
              <a:ahLst/>
              <a:cxnLst/>
              <a:rect l="l" t="t" r="r" b="b"/>
              <a:pathLst>
                <a:path w="12000" h="12776" extrusionOk="0">
                  <a:moveTo>
                    <a:pt x="781" y="0"/>
                  </a:moveTo>
                  <a:cubicBezTo>
                    <a:pt x="350" y="0"/>
                    <a:pt x="0" y="350"/>
                    <a:pt x="0" y="781"/>
                  </a:cubicBezTo>
                  <a:cubicBezTo>
                    <a:pt x="0" y="1213"/>
                    <a:pt x="350" y="1563"/>
                    <a:pt x="781" y="1563"/>
                  </a:cubicBezTo>
                  <a:lnTo>
                    <a:pt x="7161" y="1563"/>
                  </a:lnTo>
                  <a:cubicBezTo>
                    <a:pt x="8968" y="1563"/>
                    <a:pt x="10440" y="3033"/>
                    <a:pt x="10440" y="4842"/>
                  </a:cubicBezTo>
                  <a:cubicBezTo>
                    <a:pt x="10440" y="6650"/>
                    <a:pt x="8968" y="8121"/>
                    <a:pt x="7161" y="8121"/>
                  </a:cubicBezTo>
                  <a:lnTo>
                    <a:pt x="2329" y="8121"/>
                  </a:lnTo>
                  <a:cubicBezTo>
                    <a:pt x="1045" y="8121"/>
                    <a:pt x="1" y="9165"/>
                    <a:pt x="1" y="10448"/>
                  </a:cubicBezTo>
                  <a:cubicBezTo>
                    <a:pt x="1" y="11730"/>
                    <a:pt x="1045" y="12775"/>
                    <a:pt x="2329" y="12775"/>
                  </a:cubicBezTo>
                  <a:lnTo>
                    <a:pt x="7161" y="12775"/>
                  </a:lnTo>
                  <a:cubicBezTo>
                    <a:pt x="7591" y="12775"/>
                    <a:pt x="7941" y="12425"/>
                    <a:pt x="7941" y="11994"/>
                  </a:cubicBezTo>
                  <a:cubicBezTo>
                    <a:pt x="7941" y="11563"/>
                    <a:pt x="7591" y="11213"/>
                    <a:pt x="7161" y="11213"/>
                  </a:cubicBezTo>
                  <a:lnTo>
                    <a:pt x="2329" y="11213"/>
                  </a:lnTo>
                  <a:cubicBezTo>
                    <a:pt x="1905" y="11213"/>
                    <a:pt x="1561" y="10868"/>
                    <a:pt x="1561" y="10446"/>
                  </a:cubicBezTo>
                  <a:cubicBezTo>
                    <a:pt x="1561" y="10023"/>
                    <a:pt x="1906" y="9680"/>
                    <a:pt x="2329" y="9680"/>
                  </a:cubicBezTo>
                  <a:lnTo>
                    <a:pt x="7161" y="9680"/>
                  </a:lnTo>
                  <a:cubicBezTo>
                    <a:pt x="9830" y="9680"/>
                    <a:pt x="12000" y="7509"/>
                    <a:pt x="12000" y="4840"/>
                  </a:cubicBezTo>
                  <a:cubicBezTo>
                    <a:pt x="12000" y="2172"/>
                    <a:pt x="9830" y="0"/>
                    <a:pt x="7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3"/>
            <p:cNvSpPr/>
            <p:nvPr/>
          </p:nvSpPr>
          <p:spPr>
            <a:xfrm>
              <a:off x="5476399" y="8"/>
              <a:ext cx="388414" cy="868832"/>
            </a:xfrm>
            <a:custGeom>
              <a:avLst/>
              <a:gdLst/>
              <a:ahLst/>
              <a:cxnLst/>
              <a:rect l="l" t="t" r="r" b="b"/>
              <a:pathLst>
                <a:path w="13404" h="29983" extrusionOk="0">
                  <a:moveTo>
                    <a:pt x="1" y="1"/>
                  </a:moveTo>
                  <a:lnTo>
                    <a:pt x="1" y="23281"/>
                  </a:lnTo>
                  <a:cubicBezTo>
                    <a:pt x="1" y="26981"/>
                    <a:pt x="3000" y="29982"/>
                    <a:pt x="6701" y="29982"/>
                  </a:cubicBezTo>
                  <a:cubicBezTo>
                    <a:pt x="10403" y="29982"/>
                    <a:pt x="13403" y="26983"/>
                    <a:pt x="13402" y="23281"/>
                  </a:cubicBezTo>
                  <a:lnTo>
                    <a:pt x="134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6" name="Google Shape;476;p33"/>
            <p:cNvGrpSpPr/>
            <p:nvPr/>
          </p:nvGrpSpPr>
          <p:grpSpPr>
            <a:xfrm>
              <a:off x="8166223" y="3904749"/>
              <a:ext cx="977788" cy="1238759"/>
              <a:chOff x="227223" y="1681074"/>
              <a:chExt cx="977788" cy="1238759"/>
            </a:xfrm>
          </p:grpSpPr>
          <p:sp>
            <p:nvSpPr>
              <p:cNvPr id="477" name="Google Shape;477;p33"/>
              <p:cNvSpPr/>
              <p:nvPr/>
            </p:nvSpPr>
            <p:spPr>
              <a:xfrm>
                <a:off x="283700" y="1737638"/>
                <a:ext cx="864805" cy="1168054"/>
              </a:xfrm>
              <a:custGeom>
                <a:avLst/>
                <a:gdLst/>
                <a:ahLst/>
                <a:cxnLst/>
                <a:rect l="l" t="t" r="r" b="b"/>
                <a:pathLst>
                  <a:path w="29844" h="40309" extrusionOk="0">
                    <a:moveTo>
                      <a:pt x="14922" y="0"/>
                    </a:moveTo>
                    <a:cubicBezTo>
                      <a:pt x="6694" y="0"/>
                      <a:pt x="0" y="6694"/>
                      <a:pt x="0" y="14921"/>
                    </a:cubicBezTo>
                    <a:lnTo>
                      <a:pt x="0" y="40308"/>
                    </a:lnTo>
                    <a:lnTo>
                      <a:pt x="976" y="40308"/>
                    </a:lnTo>
                    <a:lnTo>
                      <a:pt x="976" y="14921"/>
                    </a:lnTo>
                    <a:cubicBezTo>
                      <a:pt x="976" y="7232"/>
                      <a:pt x="7233" y="976"/>
                      <a:pt x="14923" y="976"/>
                    </a:cubicBezTo>
                    <a:cubicBezTo>
                      <a:pt x="22612" y="976"/>
                      <a:pt x="28868" y="7232"/>
                      <a:pt x="28868" y="14921"/>
                    </a:cubicBezTo>
                    <a:lnTo>
                      <a:pt x="28868" y="40308"/>
                    </a:lnTo>
                    <a:lnTo>
                      <a:pt x="29843" y="40308"/>
                    </a:lnTo>
                    <a:lnTo>
                      <a:pt x="29843" y="14921"/>
                    </a:lnTo>
                    <a:cubicBezTo>
                      <a:pt x="29843" y="6694"/>
                      <a:pt x="23149" y="0"/>
                      <a:pt x="149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3"/>
              <p:cNvSpPr/>
              <p:nvPr/>
            </p:nvSpPr>
            <p:spPr>
              <a:xfrm>
                <a:off x="227223" y="1681074"/>
                <a:ext cx="977788" cy="1238759"/>
              </a:xfrm>
              <a:custGeom>
                <a:avLst/>
                <a:gdLst/>
                <a:ahLst/>
                <a:cxnLst/>
                <a:rect l="l" t="t" r="r" b="b"/>
                <a:pathLst>
                  <a:path w="33743" h="42749" extrusionOk="0">
                    <a:moveTo>
                      <a:pt x="16871" y="976"/>
                    </a:moveTo>
                    <a:cubicBezTo>
                      <a:pt x="25637" y="976"/>
                      <a:pt x="32767" y="8108"/>
                      <a:pt x="32767" y="16873"/>
                    </a:cubicBezTo>
                    <a:lnTo>
                      <a:pt x="32767" y="41773"/>
                    </a:lnTo>
                    <a:lnTo>
                      <a:pt x="29841" y="41773"/>
                    </a:lnTo>
                    <a:lnTo>
                      <a:pt x="29841" y="16873"/>
                    </a:lnTo>
                    <a:cubicBezTo>
                      <a:pt x="29841" y="9721"/>
                      <a:pt x="24022" y="3903"/>
                      <a:pt x="16871" y="3903"/>
                    </a:cubicBezTo>
                    <a:cubicBezTo>
                      <a:pt x="9719" y="3903"/>
                      <a:pt x="3901" y="9721"/>
                      <a:pt x="3901" y="16873"/>
                    </a:cubicBezTo>
                    <a:lnTo>
                      <a:pt x="3901" y="41773"/>
                    </a:lnTo>
                    <a:lnTo>
                      <a:pt x="976" y="41773"/>
                    </a:lnTo>
                    <a:lnTo>
                      <a:pt x="976" y="16873"/>
                    </a:lnTo>
                    <a:cubicBezTo>
                      <a:pt x="976" y="8109"/>
                      <a:pt x="8104" y="976"/>
                      <a:pt x="16871" y="976"/>
                    </a:cubicBezTo>
                    <a:close/>
                    <a:moveTo>
                      <a:pt x="16872" y="1"/>
                    </a:moveTo>
                    <a:cubicBezTo>
                      <a:pt x="7567" y="1"/>
                      <a:pt x="0" y="7571"/>
                      <a:pt x="0" y="16873"/>
                    </a:cubicBezTo>
                    <a:lnTo>
                      <a:pt x="0" y="42746"/>
                    </a:lnTo>
                    <a:lnTo>
                      <a:pt x="4877" y="42746"/>
                    </a:lnTo>
                    <a:lnTo>
                      <a:pt x="4877" y="16873"/>
                    </a:lnTo>
                    <a:cubicBezTo>
                      <a:pt x="4877" y="10258"/>
                      <a:pt x="10256" y="4878"/>
                      <a:pt x="16870" y="4878"/>
                    </a:cubicBezTo>
                    <a:cubicBezTo>
                      <a:pt x="23485" y="4878"/>
                      <a:pt x="28865" y="10258"/>
                      <a:pt x="28865" y="16873"/>
                    </a:cubicBezTo>
                    <a:lnTo>
                      <a:pt x="28865" y="42748"/>
                    </a:lnTo>
                    <a:lnTo>
                      <a:pt x="33743" y="42748"/>
                    </a:lnTo>
                    <a:lnTo>
                      <a:pt x="33743" y="16873"/>
                    </a:lnTo>
                    <a:cubicBezTo>
                      <a:pt x="33743" y="7571"/>
                      <a:pt x="26176" y="1"/>
                      <a:pt x="16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9" name="Google Shape;479;p33"/>
            <p:cNvSpPr/>
            <p:nvPr/>
          </p:nvSpPr>
          <p:spPr>
            <a:xfrm>
              <a:off x="6866672" y="4759916"/>
              <a:ext cx="639331" cy="383575"/>
            </a:xfrm>
            <a:custGeom>
              <a:avLst/>
              <a:gdLst/>
              <a:ahLst/>
              <a:cxnLst/>
              <a:rect l="l" t="t" r="r" b="b"/>
              <a:pathLst>
                <a:path w="22063" h="13237" extrusionOk="0">
                  <a:moveTo>
                    <a:pt x="11031" y="0"/>
                  </a:moveTo>
                  <a:cubicBezTo>
                    <a:pt x="4940" y="0"/>
                    <a:pt x="0" y="4939"/>
                    <a:pt x="0" y="11030"/>
                  </a:cubicBezTo>
                  <a:lnTo>
                    <a:pt x="0" y="13237"/>
                  </a:lnTo>
                  <a:lnTo>
                    <a:pt x="22062" y="13237"/>
                  </a:lnTo>
                  <a:lnTo>
                    <a:pt x="22062" y="11030"/>
                  </a:lnTo>
                  <a:cubicBezTo>
                    <a:pt x="22062" y="4939"/>
                    <a:pt x="17123" y="0"/>
                    <a:pt x="11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362436" y="10"/>
              <a:ext cx="9765" cy="1011720"/>
            </a:xfrm>
            <a:custGeom>
              <a:avLst/>
              <a:gdLst/>
              <a:ahLst/>
              <a:cxnLst/>
              <a:rect l="l" t="t" r="r" b="b"/>
              <a:pathLst>
                <a:path w="337" h="34914" extrusionOk="0">
                  <a:moveTo>
                    <a:pt x="1" y="0"/>
                  </a:moveTo>
                  <a:lnTo>
                    <a:pt x="1" y="34914"/>
                  </a:lnTo>
                  <a:lnTo>
                    <a:pt x="336" y="34914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294215" y="2408778"/>
              <a:ext cx="146191" cy="427273"/>
            </a:xfrm>
            <a:custGeom>
              <a:avLst/>
              <a:gdLst/>
              <a:ahLst/>
              <a:cxnLst/>
              <a:rect l="l" t="t" r="r" b="b"/>
              <a:pathLst>
                <a:path w="5045" h="14745" extrusionOk="0">
                  <a:moveTo>
                    <a:pt x="2523" y="1"/>
                  </a:moveTo>
                  <a:cubicBezTo>
                    <a:pt x="1130" y="1"/>
                    <a:pt x="1" y="1130"/>
                    <a:pt x="1" y="2523"/>
                  </a:cubicBezTo>
                  <a:cubicBezTo>
                    <a:pt x="1" y="3723"/>
                    <a:pt x="840" y="4724"/>
                    <a:pt x="1962" y="4980"/>
                  </a:cubicBezTo>
                  <a:cubicBezTo>
                    <a:pt x="840" y="5235"/>
                    <a:pt x="1" y="6237"/>
                    <a:pt x="1" y="7438"/>
                  </a:cubicBezTo>
                  <a:cubicBezTo>
                    <a:pt x="1" y="8552"/>
                    <a:pt x="727" y="9497"/>
                    <a:pt x="1729" y="9830"/>
                  </a:cubicBezTo>
                  <a:cubicBezTo>
                    <a:pt x="725" y="10163"/>
                    <a:pt x="1" y="11107"/>
                    <a:pt x="1" y="12222"/>
                  </a:cubicBezTo>
                  <a:cubicBezTo>
                    <a:pt x="1" y="13615"/>
                    <a:pt x="1130" y="14744"/>
                    <a:pt x="2523" y="14744"/>
                  </a:cubicBezTo>
                  <a:cubicBezTo>
                    <a:pt x="3915" y="14744"/>
                    <a:pt x="5044" y="13615"/>
                    <a:pt x="5044" y="12222"/>
                  </a:cubicBezTo>
                  <a:cubicBezTo>
                    <a:pt x="5044" y="11107"/>
                    <a:pt x="4320" y="10162"/>
                    <a:pt x="3316" y="9830"/>
                  </a:cubicBezTo>
                  <a:cubicBezTo>
                    <a:pt x="4320" y="9497"/>
                    <a:pt x="5044" y="8553"/>
                    <a:pt x="5044" y="7438"/>
                  </a:cubicBezTo>
                  <a:cubicBezTo>
                    <a:pt x="5044" y="6237"/>
                    <a:pt x="4206" y="5235"/>
                    <a:pt x="3083" y="4980"/>
                  </a:cubicBezTo>
                  <a:cubicBezTo>
                    <a:pt x="4206" y="4724"/>
                    <a:pt x="5044" y="3723"/>
                    <a:pt x="5044" y="2523"/>
                  </a:cubicBezTo>
                  <a:cubicBezTo>
                    <a:pt x="5044" y="1130"/>
                    <a:pt x="3915" y="1"/>
                    <a:pt x="2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3"/>
            <p:cNvSpPr/>
            <p:nvPr/>
          </p:nvSpPr>
          <p:spPr>
            <a:xfrm>
              <a:off x="362649" y="4603494"/>
              <a:ext cx="9331" cy="537504"/>
            </a:xfrm>
            <a:custGeom>
              <a:avLst/>
              <a:gdLst/>
              <a:ahLst/>
              <a:cxnLst/>
              <a:rect l="l" t="t" r="r" b="b"/>
              <a:pathLst>
                <a:path w="322" h="18549" extrusionOk="0">
                  <a:moveTo>
                    <a:pt x="1" y="1"/>
                  </a:moveTo>
                  <a:lnTo>
                    <a:pt x="1" y="18548"/>
                  </a:lnTo>
                  <a:lnTo>
                    <a:pt x="322" y="18548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a"/>
              <a:buNone/>
              <a:defRPr sz="3000" b="1">
                <a:solidFill>
                  <a:schemeClr val="dk1"/>
                </a:solidFill>
                <a:latin typeface="Arima"/>
                <a:ea typeface="Arima"/>
                <a:cs typeface="Arima"/>
                <a:sym typeface="Ari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a"/>
              <a:buNone/>
              <a:defRPr sz="3000" b="1">
                <a:solidFill>
                  <a:schemeClr val="dk1"/>
                </a:solidFill>
                <a:latin typeface="Arima"/>
                <a:ea typeface="Arima"/>
                <a:cs typeface="Arima"/>
                <a:sym typeface="Ari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a"/>
              <a:buNone/>
              <a:defRPr sz="3000" b="1">
                <a:solidFill>
                  <a:schemeClr val="dk1"/>
                </a:solidFill>
                <a:latin typeface="Arima"/>
                <a:ea typeface="Arima"/>
                <a:cs typeface="Arima"/>
                <a:sym typeface="Ari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a"/>
              <a:buNone/>
              <a:defRPr sz="3000" b="1">
                <a:solidFill>
                  <a:schemeClr val="dk1"/>
                </a:solidFill>
                <a:latin typeface="Arima"/>
                <a:ea typeface="Arima"/>
                <a:cs typeface="Arima"/>
                <a:sym typeface="Ari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a"/>
              <a:buNone/>
              <a:defRPr sz="3000" b="1">
                <a:solidFill>
                  <a:schemeClr val="dk1"/>
                </a:solidFill>
                <a:latin typeface="Arima"/>
                <a:ea typeface="Arima"/>
                <a:cs typeface="Arima"/>
                <a:sym typeface="Ari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a"/>
              <a:buNone/>
              <a:defRPr sz="3000" b="1">
                <a:solidFill>
                  <a:schemeClr val="dk1"/>
                </a:solidFill>
                <a:latin typeface="Arima"/>
                <a:ea typeface="Arima"/>
                <a:cs typeface="Arima"/>
                <a:sym typeface="Ari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a"/>
              <a:buNone/>
              <a:defRPr sz="3000" b="1">
                <a:solidFill>
                  <a:schemeClr val="dk1"/>
                </a:solidFill>
                <a:latin typeface="Arima"/>
                <a:ea typeface="Arima"/>
                <a:cs typeface="Arima"/>
                <a:sym typeface="Ari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a"/>
              <a:buNone/>
              <a:defRPr sz="3000" b="1">
                <a:solidFill>
                  <a:schemeClr val="dk1"/>
                </a:solidFill>
                <a:latin typeface="Arima"/>
                <a:ea typeface="Arima"/>
                <a:cs typeface="Arima"/>
                <a:sym typeface="Ari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a"/>
              <a:buNone/>
              <a:defRPr sz="3000" b="1">
                <a:solidFill>
                  <a:schemeClr val="dk1"/>
                </a:solidFill>
                <a:latin typeface="Arima"/>
                <a:ea typeface="Arima"/>
                <a:cs typeface="Arima"/>
                <a:sym typeface="Arim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74500"/>
            <a:ext cx="7704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9" r:id="rId3"/>
    <p:sldLayoutId id="2147483678" r:id="rId4"/>
    <p:sldLayoutId id="214748367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yara.arjuman@tiu.edu.iq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38C23FA-7B6C-3501-A594-5F861D4FA47B}"/>
              </a:ext>
            </a:extLst>
          </p:cNvPr>
          <p:cNvSpPr txBox="1"/>
          <p:nvPr/>
        </p:nvSpPr>
        <p:spPr>
          <a:xfrm>
            <a:off x="2885606" y="126969"/>
            <a:ext cx="4377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b="1" spc="479" dirty="0">
                <a:latin typeface="Oswald Bold" panose="020B0604020202020204" charset="0"/>
              </a:rPr>
              <a:t>Tishk International University</a:t>
            </a:r>
          </a:p>
          <a:p>
            <a:pPr>
              <a:spcBef>
                <a:spcPct val="0"/>
              </a:spcBef>
            </a:pPr>
            <a:r>
              <a:rPr lang="en-US" b="1" spc="479" dirty="0">
                <a:latin typeface="Oswald Bold" panose="020B0604020202020204" charset="0"/>
              </a:rPr>
              <a:t>Intro to IT course</a:t>
            </a:r>
          </a:p>
          <a:p>
            <a:pPr>
              <a:spcBef>
                <a:spcPct val="0"/>
              </a:spcBef>
            </a:pPr>
            <a:r>
              <a:rPr lang="en-US" b="1" spc="479" dirty="0">
                <a:latin typeface="Oswald Bold" panose="020B0604020202020204" charset="0"/>
              </a:rPr>
              <a:t>Fall 2025-2026</a:t>
            </a:r>
          </a:p>
          <a:p>
            <a:endParaRPr lang="en-US" dirty="0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40A93A4E-A8A9-B1D0-0D8A-DD31A78B0482}"/>
              </a:ext>
            </a:extLst>
          </p:cNvPr>
          <p:cNvSpPr/>
          <p:nvPr/>
        </p:nvSpPr>
        <p:spPr>
          <a:xfrm>
            <a:off x="1631774" y="-102699"/>
            <a:ext cx="1253832" cy="1124262"/>
          </a:xfrm>
          <a:custGeom>
            <a:avLst/>
            <a:gdLst/>
            <a:ahLst/>
            <a:cxnLst/>
            <a:rect l="l" t="t" r="r" b="b"/>
            <a:pathLst>
              <a:path w="2657483" h="2604598">
                <a:moveTo>
                  <a:pt x="0" y="0"/>
                </a:moveTo>
                <a:lnTo>
                  <a:pt x="2657483" y="0"/>
                </a:lnTo>
                <a:lnTo>
                  <a:pt x="2657483" y="2604598"/>
                </a:lnTo>
                <a:lnTo>
                  <a:pt x="0" y="26045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933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ED43A8-EF17-7C4C-B72B-5B39E96BF18F}"/>
              </a:ext>
            </a:extLst>
          </p:cNvPr>
          <p:cNvSpPr txBox="1"/>
          <p:nvPr/>
        </p:nvSpPr>
        <p:spPr>
          <a:xfrm>
            <a:off x="1115690" y="2034547"/>
            <a:ext cx="6912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Introduction to Passwords and Digital Security</a:t>
            </a:r>
          </a:p>
        </p:txBody>
      </p:sp>
      <p:sp>
        <p:nvSpPr>
          <p:cNvPr id="15" name="Google Shape;489;p60">
            <a:extLst>
              <a:ext uri="{FF2B5EF4-FFF2-40B4-BE49-F238E27FC236}">
                <a16:creationId xmlns:a16="http://schemas.microsoft.com/office/drawing/2014/main" id="{971D283D-5C1A-D95E-A365-979D5DB4A4C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-68752" y="4188348"/>
            <a:ext cx="938539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+mj-lt"/>
              </a:rPr>
              <a:t>Ms.Yara Arjuman Hashim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+mj-lt"/>
              </a:rPr>
              <a:t>Email: </a:t>
            </a:r>
            <a:r>
              <a:rPr lang="en" dirty="0">
                <a:solidFill>
                  <a:schemeClr val="dk1"/>
                </a:solidFill>
                <a:latin typeface="+mj-lt"/>
                <a:hlinkClick r:id="rId4"/>
              </a:rPr>
              <a:t>yara.arjuman@tiu.edu.iq</a:t>
            </a:r>
            <a:endParaRPr lang="en" dirty="0">
              <a:solidFill>
                <a:schemeClr val="dk1"/>
              </a:solidFill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+mj-lt"/>
              </a:rPr>
              <a:t>Office number: Education Building- 220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>
          <a:extLst>
            <a:ext uri="{FF2B5EF4-FFF2-40B4-BE49-F238E27FC236}">
              <a16:creationId xmlns:a16="http://schemas.microsoft.com/office/drawing/2014/main" id="{F9198BBF-AF70-ABEF-A3C3-28E2AE553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9">
            <a:extLst>
              <a:ext uri="{FF2B5EF4-FFF2-40B4-BE49-F238E27FC236}">
                <a16:creationId xmlns:a16="http://schemas.microsoft.com/office/drawing/2014/main" id="{52DE9324-590E-76DF-E19A-5692CB4178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6345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Common Password attacks</a:t>
            </a:r>
          </a:p>
        </p:txBody>
      </p:sp>
      <p:graphicFrame>
        <p:nvGraphicFramePr>
          <p:cNvPr id="512" name="TextBox 25">
            <a:extLst>
              <a:ext uri="{FF2B5EF4-FFF2-40B4-BE49-F238E27FC236}">
                <a16:creationId xmlns:a16="http://schemas.microsoft.com/office/drawing/2014/main" id="{6E8B61CD-120B-3ABA-4578-481F2B0C0A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8519641"/>
              </p:ext>
            </p:extLst>
          </p:nvPr>
        </p:nvGraphicFramePr>
        <p:xfrm>
          <a:off x="720000" y="1288800"/>
          <a:ext cx="7704000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5463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>
          <a:extLst>
            <a:ext uri="{FF2B5EF4-FFF2-40B4-BE49-F238E27FC236}">
              <a16:creationId xmlns:a16="http://schemas.microsoft.com/office/drawing/2014/main" id="{74F19566-D9AD-9AE5-B647-F1D6C1E80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9">
            <a:extLst>
              <a:ext uri="{FF2B5EF4-FFF2-40B4-BE49-F238E27FC236}">
                <a16:creationId xmlns:a16="http://schemas.microsoft.com/office/drawing/2014/main" id="{69D45E9D-A8CE-1DB6-519D-8AC5316F20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6345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3200" dirty="0"/>
              <a:t>Distribution of Attack methods</a:t>
            </a:r>
          </a:p>
        </p:txBody>
      </p:sp>
      <p:pic>
        <p:nvPicPr>
          <p:cNvPr id="3" name="Picture 2" descr="attack_types_chart.png">
            <a:extLst>
              <a:ext uri="{FF2B5EF4-FFF2-40B4-BE49-F238E27FC236}">
                <a16:creationId xmlns:a16="http://schemas.microsoft.com/office/drawing/2014/main" id="{3535D3C4-D64C-7ABD-46A9-5F328D183E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764" r="3110" b="-3"/>
          <a:stretch>
            <a:fillRect/>
          </a:stretch>
        </p:blipFill>
        <p:spPr>
          <a:xfrm>
            <a:off x="720000" y="1288800"/>
            <a:ext cx="3661500" cy="326440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805014B-6052-9922-5934-2F4E67AAC351}"/>
              </a:ext>
            </a:extLst>
          </p:cNvPr>
          <p:cNvSpPr txBox="1"/>
          <p:nvPr/>
        </p:nvSpPr>
        <p:spPr>
          <a:xfrm>
            <a:off x="4762500" y="1288800"/>
            <a:ext cx="3661500" cy="3264408"/>
          </a:xfrm>
          <a:prstGeom prst="rect">
            <a:avLst/>
          </a:prstGeom>
          <a:noFill/>
          <a:ln>
            <a:noFill/>
          </a:ln>
        </p:spPr>
        <p:txBody>
          <a:bodyPr rtlCol="0" anchor="t">
            <a:norm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Attackers use multiple techniques.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Human mistakes often make attacks easier.</a:t>
            </a:r>
          </a:p>
        </p:txBody>
      </p:sp>
    </p:spTree>
    <p:extLst>
      <p:ext uri="{BB962C8B-B14F-4D97-AF65-F5344CB8AC3E}">
        <p14:creationId xmlns:p14="http://schemas.microsoft.com/office/powerpoint/2010/main" val="2646008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>
          <a:extLst>
            <a:ext uri="{FF2B5EF4-FFF2-40B4-BE49-F238E27FC236}">
              <a16:creationId xmlns:a16="http://schemas.microsoft.com/office/drawing/2014/main" id="{E7D43A4D-094C-1256-D6FD-40BEC6233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9">
            <a:extLst>
              <a:ext uri="{FF2B5EF4-FFF2-40B4-BE49-F238E27FC236}">
                <a16:creationId xmlns:a16="http://schemas.microsoft.com/office/drawing/2014/main" id="{248F81A2-B2B3-D0BF-9A0A-7262D653FC3A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>
            <a:off x="585574" y="222749"/>
            <a:ext cx="8167924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What is Phishing?</a:t>
            </a:r>
            <a:endParaRPr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EFBFFC-D96D-0893-9C4D-C2CDB8E12093}"/>
              </a:ext>
            </a:extLst>
          </p:cNvPr>
          <p:cNvSpPr txBox="1"/>
          <p:nvPr/>
        </p:nvSpPr>
        <p:spPr>
          <a:xfrm>
            <a:off x="517066" y="1319590"/>
            <a:ext cx="8485274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Fake emails or websites pretending to be trusted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Goal: trick users into typing passwords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Always verify website addresses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E16366-6F45-BF55-D387-E06428207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394004"/>
            <a:ext cx="2474686" cy="139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99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althcare Phishing Examples, Types, and Statistics | FRSecure">
            <a:extLst>
              <a:ext uri="{FF2B5EF4-FFF2-40B4-BE49-F238E27FC236}">
                <a16:creationId xmlns:a16="http://schemas.microsoft.com/office/drawing/2014/main" id="{BB3FCA96-3310-834F-3894-40CB45C50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2" y="500743"/>
            <a:ext cx="3947886" cy="394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0 Phishing Email Examples">
            <a:extLst>
              <a:ext uri="{FF2B5EF4-FFF2-40B4-BE49-F238E27FC236}">
                <a16:creationId xmlns:a16="http://schemas.microsoft.com/office/drawing/2014/main" id="{22189AC9-65BA-768F-6153-912174665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9943"/>
            <a:ext cx="4682412" cy="399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870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>
          <a:extLst>
            <a:ext uri="{FF2B5EF4-FFF2-40B4-BE49-F238E27FC236}">
              <a16:creationId xmlns:a16="http://schemas.microsoft.com/office/drawing/2014/main" id="{5BDBCE0B-D7E2-CD85-D03A-C2F8E0ABA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9">
            <a:extLst>
              <a:ext uri="{FF2B5EF4-FFF2-40B4-BE49-F238E27FC236}">
                <a16:creationId xmlns:a16="http://schemas.microsoft.com/office/drawing/2014/main" id="{68C719C7-9522-DDB9-9A57-FF923F5EFA10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>
            <a:off x="585574" y="222749"/>
            <a:ext cx="8167924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Social Engineering explained</a:t>
            </a:r>
            <a:endParaRPr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5DF56A-CB49-E130-28DD-A0CE11BB7B19}"/>
              </a:ext>
            </a:extLst>
          </p:cNvPr>
          <p:cNvSpPr txBox="1"/>
          <p:nvPr/>
        </p:nvSpPr>
        <p:spPr>
          <a:xfrm>
            <a:off x="488038" y="768047"/>
            <a:ext cx="8485274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Psychological manipulation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Attackers pretend to be IT staff or officials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Never share passwords with anyone</a:t>
            </a:r>
          </a:p>
        </p:txBody>
      </p:sp>
    </p:spTree>
    <p:extLst>
      <p:ext uri="{BB962C8B-B14F-4D97-AF65-F5344CB8AC3E}">
        <p14:creationId xmlns:p14="http://schemas.microsoft.com/office/powerpoint/2010/main" val="3341308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>
          <a:extLst>
            <a:ext uri="{FF2B5EF4-FFF2-40B4-BE49-F238E27FC236}">
              <a16:creationId xmlns:a16="http://schemas.microsoft.com/office/drawing/2014/main" id="{53BFF47C-D8E7-A844-EA3E-2EB4F3099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9">
            <a:extLst>
              <a:ext uri="{FF2B5EF4-FFF2-40B4-BE49-F238E27FC236}">
                <a16:creationId xmlns:a16="http://schemas.microsoft.com/office/drawing/2014/main" id="{CD4720B4-B468-BDCB-CBC6-724195F7D3EB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>
            <a:off x="585574" y="222749"/>
            <a:ext cx="8167924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Password Reuse Danger</a:t>
            </a:r>
            <a:endParaRPr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35ACC9-09E0-DD21-657F-94A4FA624DE0}"/>
              </a:ext>
            </a:extLst>
          </p:cNvPr>
          <p:cNvSpPr txBox="1"/>
          <p:nvPr/>
        </p:nvSpPr>
        <p:spPr>
          <a:xfrm>
            <a:off x="488038" y="768047"/>
            <a:ext cx="8485274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 leaked password can unlock many accounts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Hackers use credential stuffing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 accounts are the biggest risk</a:t>
            </a:r>
          </a:p>
        </p:txBody>
      </p:sp>
    </p:spTree>
    <p:extLst>
      <p:ext uri="{BB962C8B-B14F-4D97-AF65-F5344CB8AC3E}">
        <p14:creationId xmlns:p14="http://schemas.microsoft.com/office/powerpoint/2010/main" val="3806795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>
          <a:extLst>
            <a:ext uri="{FF2B5EF4-FFF2-40B4-BE49-F238E27FC236}">
              <a16:creationId xmlns:a16="http://schemas.microsoft.com/office/drawing/2014/main" id="{7FB22767-BFB2-5688-4AC5-2BC74DD44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9">
            <a:extLst>
              <a:ext uri="{FF2B5EF4-FFF2-40B4-BE49-F238E27FC236}">
                <a16:creationId xmlns:a16="http://schemas.microsoft.com/office/drawing/2014/main" id="{C774B443-163F-B062-B346-15A8D6B08590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>
            <a:off x="585574" y="222749"/>
            <a:ext cx="8167924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Password Managers</a:t>
            </a:r>
            <a:endParaRPr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99F7A4-1571-9B5A-92C6-BC02F904A6D6}"/>
              </a:ext>
            </a:extLst>
          </p:cNvPr>
          <p:cNvSpPr txBox="1"/>
          <p:nvPr/>
        </p:nvSpPr>
        <p:spPr>
          <a:xfrm>
            <a:off x="488038" y="768047"/>
            <a:ext cx="8485274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Store passwords securely in encrypted form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Generate strong random passwords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only remember one master password</a:t>
            </a:r>
          </a:p>
        </p:txBody>
      </p:sp>
    </p:spTree>
    <p:extLst>
      <p:ext uri="{BB962C8B-B14F-4D97-AF65-F5344CB8AC3E}">
        <p14:creationId xmlns:p14="http://schemas.microsoft.com/office/powerpoint/2010/main" val="480694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>
          <a:extLst>
            <a:ext uri="{FF2B5EF4-FFF2-40B4-BE49-F238E27FC236}">
              <a16:creationId xmlns:a16="http://schemas.microsoft.com/office/drawing/2014/main" id="{8EA907A0-DBA7-60B1-A6AF-4A073A31F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9">
            <a:extLst>
              <a:ext uri="{FF2B5EF4-FFF2-40B4-BE49-F238E27FC236}">
                <a16:creationId xmlns:a16="http://schemas.microsoft.com/office/drawing/2014/main" id="{2C8C8CB3-6D8A-B114-0C9F-EA9A6114BA4E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>
            <a:off x="585574" y="222749"/>
            <a:ext cx="8167924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Two-Factor Authentication (2FA)</a:t>
            </a:r>
            <a:endParaRPr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8FD01C-61D2-5A9F-34A4-97D20DC422CA}"/>
              </a:ext>
            </a:extLst>
          </p:cNvPr>
          <p:cNvSpPr txBox="1"/>
          <p:nvPr/>
        </p:nvSpPr>
        <p:spPr>
          <a:xfrm>
            <a:off x="488038" y="768047"/>
            <a:ext cx="8485274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Adds a second security layer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Password + phone code or app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Prevents access even if password is stolen</a:t>
            </a:r>
          </a:p>
        </p:txBody>
      </p:sp>
    </p:spTree>
    <p:extLst>
      <p:ext uri="{BB962C8B-B14F-4D97-AF65-F5344CB8AC3E}">
        <p14:creationId xmlns:p14="http://schemas.microsoft.com/office/powerpoint/2010/main" val="4230859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>
          <a:extLst>
            <a:ext uri="{FF2B5EF4-FFF2-40B4-BE49-F238E27FC236}">
              <a16:creationId xmlns:a16="http://schemas.microsoft.com/office/drawing/2014/main" id="{38152908-D0A2-494F-949C-23EE55C3C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9">
            <a:extLst>
              <a:ext uri="{FF2B5EF4-FFF2-40B4-BE49-F238E27FC236}">
                <a16:creationId xmlns:a16="http://schemas.microsoft.com/office/drawing/2014/main" id="{BDFB5A8A-7E9D-769B-D4E8-A284E3FF79CA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>
            <a:off x="585574" y="222749"/>
            <a:ext cx="8167924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Best Practices</a:t>
            </a:r>
            <a:endParaRPr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7D16AA-E3A6-E229-B413-F9D21045852A}"/>
              </a:ext>
            </a:extLst>
          </p:cNvPr>
          <p:cNvSpPr txBox="1"/>
          <p:nvPr/>
        </p:nvSpPr>
        <p:spPr>
          <a:xfrm>
            <a:off x="488038" y="768047"/>
            <a:ext cx="8485274" cy="294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long and unique passwords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Enable 2FA on important accounts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Avoid public computer password saving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 alert to phishing attempts</a:t>
            </a:r>
          </a:p>
        </p:txBody>
      </p:sp>
    </p:spTree>
    <p:extLst>
      <p:ext uri="{BB962C8B-B14F-4D97-AF65-F5344CB8AC3E}">
        <p14:creationId xmlns:p14="http://schemas.microsoft.com/office/powerpoint/2010/main" val="3521359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>
          <a:extLst>
            <a:ext uri="{FF2B5EF4-FFF2-40B4-BE49-F238E27FC236}">
              <a16:creationId xmlns:a16="http://schemas.microsoft.com/office/drawing/2014/main" id="{E756A164-AECA-3DA3-3111-BE8DB30C0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6D9699-6452-1B6F-91DB-0262D8406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269750"/>
          </a:xfrm>
          <a:prstGeom prst="rect">
            <a:avLst/>
          </a:prstGeom>
        </p:spPr>
      </p:pic>
      <p:sp>
        <p:nvSpPr>
          <p:cNvPr id="510" name="Google Shape;510;p39">
            <a:extLst>
              <a:ext uri="{FF2B5EF4-FFF2-40B4-BE49-F238E27FC236}">
                <a16:creationId xmlns:a16="http://schemas.microsoft.com/office/drawing/2014/main" id="{89ADF0C8-B949-6D06-D1A0-BBB602008BCE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>
            <a:off x="585574" y="222749"/>
            <a:ext cx="8167924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bg1"/>
                </a:solidFill>
              </a:rPr>
              <a:t>Class Activity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3D5688-BEA1-140F-F690-49542FEED83E}"/>
              </a:ext>
            </a:extLst>
          </p:cNvPr>
          <p:cNvSpPr txBox="1"/>
          <p:nvPr/>
        </p:nvSpPr>
        <p:spPr>
          <a:xfrm>
            <a:off x="480780" y="455989"/>
            <a:ext cx="8485274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Muhammed2004 a strong password? Why?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Compare short complex vs long passphrase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to do after entering password on a fake site?</a:t>
            </a:r>
          </a:p>
        </p:txBody>
      </p:sp>
    </p:spTree>
    <p:extLst>
      <p:ext uri="{BB962C8B-B14F-4D97-AF65-F5344CB8AC3E}">
        <p14:creationId xmlns:p14="http://schemas.microsoft.com/office/powerpoint/2010/main" val="420648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9"/>
          <p:cNvSpPr txBox="1">
            <a:spLocks noGrp="1"/>
          </p:cNvSpPr>
          <p:nvPr>
            <p:ph type="title" idx="15"/>
          </p:nvPr>
        </p:nvSpPr>
        <p:spPr>
          <a:xfrm>
            <a:off x="488038" y="222749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Outline</a:t>
            </a:r>
            <a:endParaRPr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71F608-E984-A9CE-5D78-C5C2973AB417}"/>
              </a:ext>
            </a:extLst>
          </p:cNvPr>
          <p:cNvSpPr txBox="1"/>
          <p:nvPr/>
        </p:nvSpPr>
        <p:spPr>
          <a:xfrm>
            <a:off x="910638" y="786758"/>
            <a:ext cx="7199041" cy="4307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dirty="0">
                <a:ea typeface="Verdana" panose="020B0604030504040204" pitchFamily="34" charset="0"/>
              </a:rPr>
              <a:t>What is a password?</a:t>
            </a: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303030"/>
                </a:solidFill>
                <a:ea typeface="Verdana" panose="020B0604030504040204" pitchFamily="34" charset="0"/>
              </a:rPr>
              <a:t>Why passwords matter</a:t>
            </a: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303030"/>
                </a:solidFill>
                <a:ea typeface="Verdana" panose="020B0604030504040204" pitchFamily="34" charset="0"/>
              </a:rPr>
              <a:t>Examples of Weak passwords</a:t>
            </a: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303030"/>
                </a:solidFill>
                <a:ea typeface="Verdana" panose="020B0604030504040204" pitchFamily="34" charset="0"/>
              </a:rPr>
              <a:t>Risks of Weak passwords and Characteristics of Strong passwords</a:t>
            </a: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303030"/>
                </a:solidFill>
                <a:ea typeface="Verdana" panose="020B0604030504040204" pitchFamily="34" charset="0"/>
              </a:rPr>
              <a:t>Common Password attacks</a:t>
            </a: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303030"/>
                </a:solidFill>
                <a:ea typeface="Verdana" panose="020B0604030504040204" pitchFamily="34" charset="0"/>
              </a:rPr>
              <a:t>What is Phishing?</a:t>
            </a: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303030"/>
                </a:solidFill>
                <a:ea typeface="Verdana" panose="020B0604030504040204" pitchFamily="34" charset="0"/>
              </a:rPr>
              <a:t>Summary</a:t>
            </a: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v"/>
            </a:pPr>
            <a:endParaRPr lang="en-US" dirty="0">
              <a:solidFill>
                <a:srgbClr val="303030"/>
              </a:solidFill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>
          <a:extLst>
            <a:ext uri="{FF2B5EF4-FFF2-40B4-BE49-F238E27FC236}">
              <a16:creationId xmlns:a16="http://schemas.microsoft.com/office/drawing/2014/main" id="{17A9FBDC-7389-3F21-2C4C-474D24FEB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9">
            <a:extLst>
              <a:ext uri="{FF2B5EF4-FFF2-40B4-BE49-F238E27FC236}">
                <a16:creationId xmlns:a16="http://schemas.microsoft.com/office/drawing/2014/main" id="{34D8FB36-5BCC-ACB6-7E52-238B4E5BC27C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>
            <a:off x="585574" y="222749"/>
            <a:ext cx="8167924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Summary</a:t>
            </a:r>
            <a:endParaRPr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02AE48-681E-D51E-8B0F-55B2885E5416}"/>
              </a:ext>
            </a:extLst>
          </p:cNvPr>
          <p:cNvSpPr txBox="1"/>
          <p:nvPr/>
        </p:nvSpPr>
        <p:spPr>
          <a:xfrm>
            <a:off x="488038" y="768047"/>
            <a:ext cx="8485274" cy="22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Passwords are the first defense line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Weak passwords are easy to crack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Length + uniqueness = strong protection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2FA greatly improves security</a:t>
            </a:r>
          </a:p>
        </p:txBody>
      </p:sp>
    </p:spTree>
    <p:extLst>
      <p:ext uri="{BB962C8B-B14F-4D97-AF65-F5344CB8AC3E}">
        <p14:creationId xmlns:p14="http://schemas.microsoft.com/office/powerpoint/2010/main" val="725409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3E17F-4550-F81A-D2F4-5E9CF1426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 ?</a:t>
            </a:r>
          </a:p>
        </p:txBody>
      </p:sp>
    </p:spTree>
    <p:extLst>
      <p:ext uri="{BB962C8B-B14F-4D97-AF65-F5344CB8AC3E}">
        <p14:creationId xmlns:p14="http://schemas.microsoft.com/office/powerpoint/2010/main" val="213342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>
          <a:extLst>
            <a:ext uri="{FF2B5EF4-FFF2-40B4-BE49-F238E27FC236}">
              <a16:creationId xmlns:a16="http://schemas.microsoft.com/office/drawing/2014/main" id="{24AF8D1B-71AD-124D-AD9A-47AD146E8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9">
            <a:extLst>
              <a:ext uri="{FF2B5EF4-FFF2-40B4-BE49-F238E27FC236}">
                <a16:creationId xmlns:a16="http://schemas.microsoft.com/office/drawing/2014/main" id="{8D733D1F-E5D2-E79E-A2CB-CA3D19BCDA11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>
            <a:off x="585574" y="222749"/>
            <a:ext cx="8167924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Introduction to passwords and Digital security</a:t>
            </a:r>
            <a:endParaRPr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173A47-6192-6499-EE9F-F03E90978A93}"/>
              </a:ext>
            </a:extLst>
          </p:cNvPr>
          <p:cNvSpPr txBox="1"/>
          <p:nvPr/>
        </p:nvSpPr>
        <p:spPr>
          <a:xfrm>
            <a:off x="610890" y="1450219"/>
            <a:ext cx="79222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Passwords protect our digital identity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They are the first layer of Cybersecurity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Used in Emails, Banking, Social media, and </a:t>
            </a:r>
            <a:r>
              <a:rPr lang="en-US" sz="20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U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niversity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Systems</a:t>
            </a:r>
          </a:p>
        </p:txBody>
      </p:sp>
    </p:spTree>
    <p:extLst>
      <p:ext uri="{BB962C8B-B14F-4D97-AF65-F5344CB8AC3E}">
        <p14:creationId xmlns:p14="http://schemas.microsoft.com/office/powerpoint/2010/main" val="2756981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>
          <a:extLst>
            <a:ext uri="{FF2B5EF4-FFF2-40B4-BE49-F238E27FC236}">
              <a16:creationId xmlns:a16="http://schemas.microsoft.com/office/drawing/2014/main" id="{D8C986CB-5785-45AF-8831-A3AD61F3D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9">
            <a:extLst>
              <a:ext uri="{FF2B5EF4-FFF2-40B4-BE49-F238E27FC236}">
                <a16:creationId xmlns:a16="http://schemas.microsoft.com/office/drawing/2014/main" id="{40D679F3-6287-2ACF-EBC2-30E0AF95FEE7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>
            <a:off x="585574" y="222749"/>
            <a:ext cx="8167924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What is a password?</a:t>
            </a:r>
            <a:endParaRPr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0ACE34-D60D-4BEA-25D4-13BF06E5092E}"/>
              </a:ext>
            </a:extLst>
          </p:cNvPr>
          <p:cNvSpPr txBox="1"/>
          <p:nvPr/>
        </p:nvSpPr>
        <p:spPr>
          <a:xfrm>
            <a:off x="585574" y="1305075"/>
            <a:ext cx="79222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 secret string of characters used to confirm identity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Ensures only authorized users access a system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Works together with usernames</a:t>
            </a:r>
          </a:p>
        </p:txBody>
      </p:sp>
    </p:spTree>
    <p:extLst>
      <p:ext uri="{BB962C8B-B14F-4D97-AF65-F5344CB8AC3E}">
        <p14:creationId xmlns:p14="http://schemas.microsoft.com/office/powerpoint/2010/main" val="2469633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>
          <a:extLst>
            <a:ext uri="{FF2B5EF4-FFF2-40B4-BE49-F238E27FC236}">
              <a16:creationId xmlns:a16="http://schemas.microsoft.com/office/drawing/2014/main" id="{CEF9C495-7DF0-9785-BD78-A4F5C7238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9">
            <a:extLst>
              <a:ext uri="{FF2B5EF4-FFF2-40B4-BE49-F238E27FC236}">
                <a16:creationId xmlns:a16="http://schemas.microsoft.com/office/drawing/2014/main" id="{405D390B-DFE4-68A9-95AE-8D176F82AB7B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>
            <a:off x="585574" y="222749"/>
            <a:ext cx="8167924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Why passwords matter?</a:t>
            </a:r>
            <a:endParaRPr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938410-4983-2714-5531-BA9356126C45}"/>
              </a:ext>
            </a:extLst>
          </p:cNvPr>
          <p:cNvSpPr txBox="1"/>
          <p:nvPr/>
        </p:nvSpPr>
        <p:spPr>
          <a:xfrm>
            <a:off x="488038" y="768047"/>
            <a:ext cx="792222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Protect personal and academic information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Prevent unauthorized financial access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Keep university systems secure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Protect digital reputation</a:t>
            </a:r>
          </a:p>
        </p:txBody>
      </p:sp>
    </p:spTree>
    <p:extLst>
      <p:ext uri="{BB962C8B-B14F-4D97-AF65-F5344CB8AC3E}">
        <p14:creationId xmlns:p14="http://schemas.microsoft.com/office/powerpoint/2010/main" val="2558524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>
          <a:extLst>
            <a:ext uri="{FF2B5EF4-FFF2-40B4-BE49-F238E27FC236}">
              <a16:creationId xmlns:a16="http://schemas.microsoft.com/office/drawing/2014/main" id="{E107C091-EA87-FE01-1B2B-19FE72513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9">
            <a:extLst>
              <a:ext uri="{FF2B5EF4-FFF2-40B4-BE49-F238E27FC236}">
                <a16:creationId xmlns:a16="http://schemas.microsoft.com/office/drawing/2014/main" id="{3C2E68A5-6503-28B9-B14F-2AAF60493F71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>
            <a:off x="585574" y="222749"/>
            <a:ext cx="8167924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Examples of Weak passwords</a:t>
            </a:r>
            <a:endParaRPr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64C809-4F62-64F6-992B-4C072E4AFE8A}"/>
              </a:ext>
            </a:extLst>
          </p:cNvPr>
          <p:cNvSpPr txBox="1"/>
          <p:nvPr/>
        </p:nvSpPr>
        <p:spPr>
          <a:xfrm>
            <a:off x="488038" y="768047"/>
            <a:ext cx="7922220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123456, password, qwerty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Names with birth years (Ali2003)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Short and simple patterns</a:t>
            </a:r>
          </a:p>
        </p:txBody>
      </p:sp>
    </p:spTree>
    <p:extLst>
      <p:ext uri="{BB962C8B-B14F-4D97-AF65-F5344CB8AC3E}">
        <p14:creationId xmlns:p14="http://schemas.microsoft.com/office/powerpoint/2010/main" val="3980154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>
          <a:extLst>
            <a:ext uri="{FF2B5EF4-FFF2-40B4-BE49-F238E27FC236}">
              <a16:creationId xmlns:a16="http://schemas.microsoft.com/office/drawing/2014/main" id="{679B3809-0307-9E26-C24E-56B8A2E5F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9">
            <a:extLst>
              <a:ext uri="{FF2B5EF4-FFF2-40B4-BE49-F238E27FC236}">
                <a16:creationId xmlns:a16="http://schemas.microsoft.com/office/drawing/2014/main" id="{735755FC-4F6C-5912-5183-41CBBFAED902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>
            <a:off x="585574" y="222749"/>
            <a:ext cx="8167924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Risks of Weak Passwords</a:t>
            </a:r>
            <a:endParaRPr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E44637-E000-43CB-8983-986B287726CE}"/>
              </a:ext>
            </a:extLst>
          </p:cNvPr>
          <p:cNvSpPr txBox="1"/>
          <p:nvPr/>
        </p:nvSpPr>
        <p:spPr>
          <a:xfrm>
            <a:off x="488038" y="768047"/>
            <a:ext cx="7922220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Easily guessed by attackers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Found in hacker password databases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 be cracked in seconds</a:t>
            </a:r>
          </a:p>
        </p:txBody>
      </p:sp>
    </p:spTree>
    <p:extLst>
      <p:ext uri="{BB962C8B-B14F-4D97-AF65-F5344CB8AC3E}">
        <p14:creationId xmlns:p14="http://schemas.microsoft.com/office/powerpoint/2010/main" val="1201956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>
          <a:extLst>
            <a:ext uri="{FF2B5EF4-FFF2-40B4-BE49-F238E27FC236}">
              <a16:creationId xmlns:a16="http://schemas.microsoft.com/office/drawing/2014/main" id="{4A58E300-68EF-4FCE-7513-7EA5A79A3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9">
            <a:extLst>
              <a:ext uri="{FF2B5EF4-FFF2-40B4-BE49-F238E27FC236}">
                <a16:creationId xmlns:a16="http://schemas.microsoft.com/office/drawing/2014/main" id="{6576B9E7-9F03-E5BE-5AB7-3490C1E1F22B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>
            <a:off x="585574" y="222749"/>
            <a:ext cx="8167924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Characteristics of Strong Passwords</a:t>
            </a:r>
            <a:endParaRPr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D0C408-D7EA-F6BB-D6B1-94B3F41ABB5D}"/>
              </a:ext>
            </a:extLst>
          </p:cNvPr>
          <p:cNvSpPr txBox="1"/>
          <p:nvPr/>
        </p:nvSpPr>
        <p:spPr>
          <a:xfrm>
            <a:off x="488038" y="768047"/>
            <a:ext cx="8485274" cy="294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least 12–14 characters long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Combination of letters, numbers, and symbols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personal information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Unique for each account</a:t>
            </a:r>
          </a:p>
        </p:txBody>
      </p:sp>
    </p:spTree>
    <p:extLst>
      <p:ext uri="{BB962C8B-B14F-4D97-AF65-F5344CB8AC3E}">
        <p14:creationId xmlns:p14="http://schemas.microsoft.com/office/powerpoint/2010/main" val="1088172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>
          <a:extLst>
            <a:ext uri="{FF2B5EF4-FFF2-40B4-BE49-F238E27FC236}">
              <a16:creationId xmlns:a16="http://schemas.microsoft.com/office/drawing/2014/main" id="{E0B7D3C7-AE66-CDCA-AC8C-FC795FAC3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9">
            <a:extLst>
              <a:ext uri="{FF2B5EF4-FFF2-40B4-BE49-F238E27FC236}">
                <a16:creationId xmlns:a16="http://schemas.microsoft.com/office/drawing/2014/main" id="{ED63760F-B8BA-96E6-E429-964961D033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6345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3200"/>
              <a:t>Password Length vs Security</a:t>
            </a:r>
          </a:p>
        </p:txBody>
      </p:sp>
      <p:pic>
        <p:nvPicPr>
          <p:cNvPr id="2" name="Picture 1" descr="password_length_chart.png">
            <a:extLst>
              <a:ext uri="{FF2B5EF4-FFF2-40B4-BE49-F238E27FC236}">
                <a16:creationId xmlns:a16="http://schemas.microsoft.com/office/drawing/2014/main" id="{C74C2C5C-8EB0-1932-E7A8-22155DBAFA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87" r="9987" b="-3"/>
          <a:stretch>
            <a:fillRect/>
          </a:stretch>
        </p:blipFill>
        <p:spPr>
          <a:xfrm>
            <a:off x="720000" y="1288800"/>
            <a:ext cx="3661500" cy="326440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F34B4EA-FD87-8888-3A40-F6A8832118DE}"/>
              </a:ext>
            </a:extLst>
          </p:cNvPr>
          <p:cNvSpPr txBox="1"/>
          <p:nvPr/>
        </p:nvSpPr>
        <p:spPr>
          <a:xfrm>
            <a:off x="4908804" y="2008128"/>
            <a:ext cx="3661500" cy="3264408"/>
          </a:xfrm>
          <a:prstGeom prst="rect">
            <a:avLst/>
          </a:prstGeom>
          <a:noFill/>
          <a:ln>
            <a:noFill/>
          </a:ln>
        </p:spPr>
        <p:txBody>
          <a:bodyPr rtlCol="0" anchor="t">
            <a:normAutofit/>
          </a:bodyPr>
          <a:lstStyle/>
          <a:p>
            <a:pPr marL="285750" lvl="0" indent="-285750" defTabSz="457200" eaLnBrk="1" fontAlgn="auto" latinLnBrk="0" hangingPunct="1">
              <a:spcAft>
                <a:spcPts val="600"/>
              </a:spcAft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Longer passwords dramatically increase cracking time.</a:t>
            </a:r>
          </a:p>
          <a:p>
            <a:pPr marL="285750" lvl="0" indent="-285750" defTabSz="457200" eaLnBrk="1" fontAlgn="auto" latinLnBrk="0" hangingPunct="1">
              <a:spcAft>
                <a:spcPts val="600"/>
              </a:spcAft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Even small length increases make attacks harder.</a:t>
            </a:r>
          </a:p>
        </p:txBody>
      </p:sp>
    </p:spTree>
    <p:extLst>
      <p:ext uri="{BB962C8B-B14F-4D97-AF65-F5344CB8AC3E}">
        <p14:creationId xmlns:p14="http://schemas.microsoft.com/office/powerpoint/2010/main" val="1846064503"/>
      </p:ext>
    </p:extLst>
  </p:cSld>
  <p:clrMapOvr>
    <a:masterClrMapping/>
  </p:clrMapOvr>
</p:sld>
</file>

<file path=ppt/theme/theme1.xml><?xml version="1.0" encoding="utf-8"?>
<a:theme xmlns:a="http://schemas.openxmlformats.org/drawingml/2006/main" name="Research Methodologies - Master of Arts in English by Slidesgo">
  <a:themeElements>
    <a:clrScheme name="Simple Light">
      <a:dk1>
        <a:srgbClr val="0F2B1C"/>
      </a:dk1>
      <a:lt1>
        <a:srgbClr val="FFFDF9"/>
      </a:lt1>
      <a:dk2>
        <a:srgbClr val="F1EEDD"/>
      </a:dk2>
      <a:lt2>
        <a:srgbClr val="B7B4A3"/>
      </a:lt2>
      <a:accent1>
        <a:srgbClr val="8D94CC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F2B1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451</Words>
  <Application>Microsoft Office PowerPoint</Application>
  <PresentationFormat>On-screen Show (16:9)</PresentationFormat>
  <Paragraphs>104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Wingdings</vt:lpstr>
      <vt:lpstr>Arima</vt:lpstr>
      <vt:lpstr>Oswald Bold</vt:lpstr>
      <vt:lpstr>Poller One</vt:lpstr>
      <vt:lpstr>Arial</vt:lpstr>
      <vt:lpstr>Verdana</vt:lpstr>
      <vt:lpstr>Barlow</vt:lpstr>
      <vt:lpstr>Calibri</vt:lpstr>
      <vt:lpstr>Research Methodologies - Master of Arts in English by Slidesgo</vt:lpstr>
      <vt:lpstr>PowerPoint Presentation</vt:lpstr>
      <vt:lpstr>Outline</vt:lpstr>
      <vt:lpstr>Introduction to passwords and Digital security</vt:lpstr>
      <vt:lpstr>What is a password?</vt:lpstr>
      <vt:lpstr>Why passwords matter?</vt:lpstr>
      <vt:lpstr>Examples of Weak passwords</vt:lpstr>
      <vt:lpstr>Risks of Weak Passwords</vt:lpstr>
      <vt:lpstr>Characteristics of Strong Passwords</vt:lpstr>
      <vt:lpstr>Password Length vs Security</vt:lpstr>
      <vt:lpstr>Common Password attacks</vt:lpstr>
      <vt:lpstr>Distribution of Attack methods</vt:lpstr>
      <vt:lpstr>What is Phishing?</vt:lpstr>
      <vt:lpstr>PowerPoint Presentation</vt:lpstr>
      <vt:lpstr>Social Engineering explained</vt:lpstr>
      <vt:lpstr>Password Reuse Danger</vt:lpstr>
      <vt:lpstr>Password Managers</vt:lpstr>
      <vt:lpstr>Two-Factor Authentication (2FA)</vt:lpstr>
      <vt:lpstr>Best Practices</vt:lpstr>
      <vt:lpstr>Class Activity</vt:lpstr>
      <vt:lpstr>Summary</vt:lpstr>
      <vt:lpstr>Any 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Yara Arjuman</cp:lastModifiedBy>
  <cp:revision>53</cp:revision>
  <dcterms:modified xsi:type="dcterms:W3CDTF">2026-02-14T12:08:19Z</dcterms:modified>
</cp:coreProperties>
</file>