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1"/>
  </p:notesMasterIdLst>
  <p:sldIdLst>
    <p:sldId id="256" r:id="rId4"/>
    <p:sldId id="258" r:id="rId5"/>
    <p:sldId id="261" r:id="rId6"/>
    <p:sldId id="264" r:id="rId7"/>
    <p:sldId id="311" r:id="rId8"/>
    <p:sldId id="257" r:id="rId9"/>
    <p:sldId id="312" r:id="rId10"/>
    <p:sldId id="259" r:id="rId11"/>
    <p:sldId id="260" r:id="rId12"/>
    <p:sldId id="313" r:id="rId13"/>
    <p:sldId id="292" r:id="rId14"/>
    <p:sldId id="294" r:id="rId15"/>
    <p:sldId id="293" r:id="rId16"/>
    <p:sldId id="262" r:id="rId17"/>
    <p:sldId id="309" r:id="rId18"/>
    <p:sldId id="310" r:id="rId19"/>
    <p:sldId id="316" r:id="rId20"/>
    <p:sldId id="263" r:id="rId21"/>
    <p:sldId id="266" r:id="rId22"/>
    <p:sldId id="265" r:id="rId23"/>
    <p:sldId id="297" r:id="rId24"/>
    <p:sldId id="298" r:id="rId25"/>
    <p:sldId id="299" r:id="rId26"/>
    <p:sldId id="287" r:id="rId27"/>
    <p:sldId id="303" r:id="rId28"/>
    <p:sldId id="304" r:id="rId29"/>
    <p:sldId id="271" r:id="rId30"/>
    <p:sldId id="272" r:id="rId31"/>
    <p:sldId id="306" r:id="rId32"/>
    <p:sldId id="307" r:id="rId33"/>
    <p:sldId id="308" r:id="rId34"/>
    <p:sldId id="270" r:id="rId35"/>
    <p:sldId id="274" r:id="rId36"/>
    <p:sldId id="317" r:id="rId37"/>
    <p:sldId id="318" r:id="rId38"/>
    <p:sldId id="291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D766F-84A4-4E14-BA89-C77EAA471474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3F9FC1-D660-4719-97CC-D01A27789F56}">
      <dgm:prSet/>
      <dgm:spPr/>
      <dgm:t>
        <a:bodyPr/>
        <a:lstStyle/>
        <a:p>
          <a:r>
            <a:rPr lang="en-US" b="1">
              <a:latin typeface="Times New Roman"/>
              <a:cs typeface="Times New Roman"/>
            </a:rPr>
            <a:t>Psychosomatic</a:t>
          </a:r>
          <a:r>
            <a:rPr lang="en-US">
              <a:latin typeface="Times New Roman"/>
              <a:cs typeface="Times New Roman"/>
            </a:rPr>
            <a:t> began to be used to convey the connection between the mind (psyche) and the body (soma) in states of health and illness.</a:t>
          </a:r>
        </a:p>
      </dgm:t>
    </dgm:pt>
    <dgm:pt modelId="{952A3AEC-F60B-492B-9D63-CF94CFA83924}" type="parTrans" cxnId="{E7D147FF-8DBF-4626-A7CE-6C1C0447CCAC}">
      <dgm:prSet/>
      <dgm:spPr/>
      <dgm:t>
        <a:bodyPr/>
        <a:lstStyle/>
        <a:p>
          <a:endParaRPr lang="en-US"/>
        </a:p>
      </dgm:t>
    </dgm:pt>
    <dgm:pt modelId="{6212F29B-337D-482D-9708-2D8F6318B0CF}" type="sibTrans" cxnId="{E7D147FF-8DBF-4626-A7CE-6C1C0447CCAC}">
      <dgm:prSet phldrT="01"/>
      <dgm:spPr/>
      <dgm:t>
        <a:bodyPr/>
        <a:lstStyle/>
        <a:p>
          <a:endParaRPr lang="en-US"/>
        </a:p>
      </dgm:t>
    </dgm:pt>
    <dgm:pt modelId="{6B57F215-148B-4311-AEFD-4ED9AEE00D49}">
      <dgm:prSet/>
      <dgm:spPr/>
      <dgm:t>
        <a:bodyPr/>
        <a:lstStyle/>
        <a:p>
          <a:r>
            <a:rPr lang="en-US">
              <a:latin typeface="Times New Roman"/>
              <a:cs typeface="Times New Roman"/>
            </a:rPr>
            <a:t>Real symptoms can begin, continue, or be worsened as a result of emotional factors.</a:t>
          </a:r>
        </a:p>
      </dgm:t>
    </dgm:pt>
    <dgm:pt modelId="{934EC4B9-FF70-4DA0-B61A-89D2A3C64EEC}" type="parTrans" cxnId="{0BC589D0-D7E5-45BA-93FC-ED78F893791B}">
      <dgm:prSet/>
      <dgm:spPr/>
      <dgm:t>
        <a:bodyPr/>
        <a:lstStyle/>
        <a:p>
          <a:endParaRPr lang="en-US"/>
        </a:p>
      </dgm:t>
    </dgm:pt>
    <dgm:pt modelId="{71BDEB27-C4AB-4295-A514-96784679C4EE}" type="sibTrans" cxnId="{0BC589D0-D7E5-45BA-93FC-ED78F893791B}">
      <dgm:prSet phldrT="02"/>
      <dgm:spPr/>
      <dgm:t>
        <a:bodyPr/>
        <a:lstStyle/>
        <a:p>
          <a:endParaRPr lang="en-US" dirty="0"/>
        </a:p>
      </dgm:t>
    </dgm:pt>
    <dgm:pt modelId="{E3AD7FDA-BFBD-4012-A536-90B578FE4E22}">
      <dgm:prSet/>
      <dgm:spPr/>
      <dgm:t>
        <a:bodyPr/>
        <a:lstStyle/>
        <a:p>
          <a:r>
            <a:rPr lang="en-US">
              <a:latin typeface="Times New Roman"/>
              <a:cs typeface="Times New Roman"/>
            </a:rPr>
            <a:t>Examples include diabetes, hypertension, and colitis, all of which are medical illnesses influenced by stress and emotions.</a:t>
          </a:r>
        </a:p>
      </dgm:t>
    </dgm:pt>
    <dgm:pt modelId="{E448F917-DCAB-4C39-A290-59CA6D02E9D0}" type="parTrans" cxnId="{7932A9FE-10FC-40A1-A918-494EB8386240}">
      <dgm:prSet/>
      <dgm:spPr/>
      <dgm:t>
        <a:bodyPr/>
        <a:lstStyle/>
        <a:p>
          <a:endParaRPr lang="en-US"/>
        </a:p>
      </dgm:t>
    </dgm:pt>
    <dgm:pt modelId="{F8D522BD-069B-41EA-85F2-F795C1D95553}" type="sibTrans" cxnId="{7932A9FE-10FC-40A1-A918-494EB8386240}">
      <dgm:prSet phldrT="03"/>
      <dgm:spPr/>
      <dgm:t>
        <a:bodyPr/>
        <a:lstStyle/>
        <a:p>
          <a:endParaRPr lang="en-US" dirty="0"/>
        </a:p>
      </dgm:t>
    </dgm:pt>
    <dgm:pt modelId="{ED887B86-E0D3-4D07-91AC-686FE0F56C03}" type="pres">
      <dgm:prSet presAssocID="{37BD766F-84A4-4E14-BA89-C77EAA471474}" presName="vert0" presStyleCnt="0">
        <dgm:presLayoutVars>
          <dgm:dir/>
          <dgm:animOne val="branch"/>
          <dgm:animLvl val="lvl"/>
        </dgm:presLayoutVars>
      </dgm:prSet>
      <dgm:spPr/>
    </dgm:pt>
    <dgm:pt modelId="{5F4DC6F9-E852-4C65-8ECA-B1B3B581F276}" type="pres">
      <dgm:prSet presAssocID="{983F9FC1-D660-4719-97CC-D01A27789F56}" presName="thickLine" presStyleLbl="alignNode1" presStyleIdx="0" presStyleCnt="3"/>
      <dgm:spPr/>
    </dgm:pt>
    <dgm:pt modelId="{571C8922-FAC5-4ECA-AD61-33AB939F0A85}" type="pres">
      <dgm:prSet presAssocID="{983F9FC1-D660-4719-97CC-D01A27789F56}" presName="horz1" presStyleCnt="0"/>
      <dgm:spPr/>
    </dgm:pt>
    <dgm:pt modelId="{AA1A1305-B74E-457F-9E87-A64D3D2D77A8}" type="pres">
      <dgm:prSet presAssocID="{983F9FC1-D660-4719-97CC-D01A27789F56}" presName="tx1" presStyleLbl="revTx" presStyleIdx="0" presStyleCnt="3"/>
      <dgm:spPr/>
    </dgm:pt>
    <dgm:pt modelId="{7B9A2140-A42C-4326-B0BB-94B4B488761F}" type="pres">
      <dgm:prSet presAssocID="{983F9FC1-D660-4719-97CC-D01A27789F56}" presName="vert1" presStyleCnt="0"/>
      <dgm:spPr/>
    </dgm:pt>
    <dgm:pt modelId="{577A2462-8D97-40CA-8973-4DD5A0393AA5}" type="pres">
      <dgm:prSet presAssocID="{6B57F215-148B-4311-AEFD-4ED9AEE00D49}" presName="thickLine" presStyleLbl="alignNode1" presStyleIdx="1" presStyleCnt="3"/>
      <dgm:spPr/>
    </dgm:pt>
    <dgm:pt modelId="{7F8D3BAB-3F62-4C81-99BB-DC426D72B70E}" type="pres">
      <dgm:prSet presAssocID="{6B57F215-148B-4311-AEFD-4ED9AEE00D49}" presName="horz1" presStyleCnt="0"/>
      <dgm:spPr/>
    </dgm:pt>
    <dgm:pt modelId="{579FFDAC-FC55-442F-B7A8-3B1D06A51FB5}" type="pres">
      <dgm:prSet presAssocID="{6B57F215-148B-4311-AEFD-4ED9AEE00D49}" presName="tx1" presStyleLbl="revTx" presStyleIdx="1" presStyleCnt="3"/>
      <dgm:spPr/>
    </dgm:pt>
    <dgm:pt modelId="{F1A1A4A2-80FC-43C6-A35E-595133BA7B9E}" type="pres">
      <dgm:prSet presAssocID="{6B57F215-148B-4311-AEFD-4ED9AEE00D49}" presName="vert1" presStyleCnt="0"/>
      <dgm:spPr/>
    </dgm:pt>
    <dgm:pt modelId="{B77A506A-2DFD-4518-B54E-19AFB1AB18C7}" type="pres">
      <dgm:prSet presAssocID="{E3AD7FDA-BFBD-4012-A536-90B578FE4E22}" presName="thickLine" presStyleLbl="alignNode1" presStyleIdx="2" presStyleCnt="3"/>
      <dgm:spPr/>
    </dgm:pt>
    <dgm:pt modelId="{4349D180-E9CC-4242-8DA9-31820BEE8EB6}" type="pres">
      <dgm:prSet presAssocID="{E3AD7FDA-BFBD-4012-A536-90B578FE4E22}" presName="horz1" presStyleCnt="0"/>
      <dgm:spPr/>
    </dgm:pt>
    <dgm:pt modelId="{072FB3A4-BFBA-4ABD-B849-C1A16A7F3474}" type="pres">
      <dgm:prSet presAssocID="{E3AD7FDA-BFBD-4012-A536-90B578FE4E22}" presName="tx1" presStyleLbl="revTx" presStyleIdx="2" presStyleCnt="3"/>
      <dgm:spPr/>
    </dgm:pt>
    <dgm:pt modelId="{5E727161-0030-4F04-8331-46CA1E8E3D67}" type="pres">
      <dgm:prSet presAssocID="{E3AD7FDA-BFBD-4012-A536-90B578FE4E22}" presName="vert1" presStyleCnt="0"/>
      <dgm:spPr/>
    </dgm:pt>
  </dgm:ptLst>
  <dgm:cxnLst>
    <dgm:cxn modelId="{B204BC07-C9C9-4BA8-BD8C-AD0942302EFF}" type="presOf" srcId="{6B57F215-148B-4311-AEFD-4ED9AEE00D49}" destId="{579FFDAC-FC55-442F-B7A8-3B1D06A51FB5}" srcOrd="0" destOrd="0" presId="urn:microsoft.com/office/officeart/2008/layout/LinedList"/>
    <dgm:cxn modelId="{5ECF6032-2E9A-4E6C-9053-B16483208E96}" type="presOf" srcId="{983F9FC1-D660-4719-97CC-D01A27789F56}" destId="{AA1A1305-B74E-457F-9E87-A64D3D2D77A8}" srcOrd="0" destOrd="0" presId="urn:microsoft.com/office/officeart/2008/layout/LinedList"/>
    <dgm:cxn modelId="{602C3541-58B9-4C85-93F5-8B469E8AAFD4}" type="presOf" srcId="{37BD766F-84A4-4E14-BA89-C77EAA471474}" destId="{ED887B86-E0D3-4D07-91AC-686FE0F56C03}" srcOrd="0" destOrd="0" presId="urn:microsoft.com/office/officeart/2008/layout/LinedList"/>
    <dgm:cxn modelId="{52272585-4A28-467E-BB1A-2273051FB7CA}" type="presOf" srcId="{E3AD7FDA-BFBD-4012-A536-90B578FE4E22}" destId="{072FB3A4-BFBA-4ABD-B849-C1A16A7F3474}" srcOrd="0" destOrd="0" presId="urn:microsoft.com/office/officeart/2008/layout/LinedList"/>
    <dgm:cxn modelId="{0BC589D0-D7E5-45BA-93FC-ED78F893791B}" srcId="{37BD766F-84A4-4E14-BA89-C77EAA471474}" destId="{6B57F215-148B-4311-AEFD-4ED9AEE00D49}" srcOrd="1" destOrd="0" parTransId="{934EC4B9-FF70-4DA0-B61A-89D2A3C64EEC}" sibTransId="{71BDEB27-C4AB-4295-A514-96784679C4EE}"/>
    <dgm:cxn modelId="{7932A9FE-10FC-40A1-A918-494EB8386240}" srcId="{37BD766F-84A4-4E14-BA89-C77EAA471474}" destId="{E3AD7FDA-BFBD-4012-A536-90B578FE4E22}" srcOrd="2" destOrd="0" parTransId="{E448F917-DCAB-4C39-A290-59CA6D02E9D0}" sibTransId="{F8D522BD-069B-41EA-85F2-F795C1D95553}"/>
    <dgm:cxn modelId="{E7D147FF-8DBF-4626-A7CE-6C1C0447CCAC}" srcId="{37BD766F-84A4-4E14-BA89-C77EAA471474}" destId="{983F9FC1-D660-4719-97CC-D01A27789F56}" srcOrd="0" destOrd="0" parTransId="{952A3AEC-F60B-492B-9D63-CF94CFA83924}" sibTransId="{6212F29B-337D-482D-9708-2D8F6318B0CF}"/>
    <dgm:cxn modelId="{4655907E-6B09-4EE4-B4E2-96CF9BD7A255}" type="presParOf" srcId="{ED887B86-E0D3-4D07-91AC-686FE0F56C03}" destId="{5F4DC6F9-E852-4C65-8ECA-B1B3B581F276}" srcOrd="0" destOrd="0" presId="urn:microsoft.com/office/officeart/2008/layout/LinedList"/>
    <dgm:cxn modelId="{E8942375-703E-4BD2-956B-8546EA1314C0}" type="presParOf" srcId="{ED887B86-E0D3-4D07-91AC-686FE0F56C03}" destId="{571C8922-FAC5-4ECA-AD61-33AB939F0A85}" srcOrd="1" destOrd="0" presId="urn:microsoft.com/office/officeart/2008/layout/LinedList"/>
    <dgm:cxn modelId="{33EB38F7-C600-4AB2-9E0A-39D02B18AA6E}" type="presParOf" srcId="{571C8922-FAC5-4ECA-AD61-33AB939F0A85}" destId="{AA1A1305-B74E-457F-9E87-A64D3D2D77A8}" srcOrd="0" destOrd="0" presId="urn:microsoft.com/office/officeart/2008/layout/LinedList"/>
    <dgm:cxn modelId="{30A48111-C767-4A23-A0E6-B036EEA0D107}" type="presParOf" srcId="{571C8922-FAC5-4ECA-AD61-33AB939F0A85}" destId="{7B9A2140-A42C-4326-B0BB-94B4B488761F}" srcOrd="1" destOrd="0" presId="urn:microsoft.com/office/officeart/2008/layout/LinedList"/>
    <dgm:cxn modelId="{C5B5537C-A728-4029-A0C6-47E2785CB336}" type="presParOf" srcId="{ED887B86-E0D3-4D07-91AC-686FE0F56C03}" destId="{577A2462-8D97-40CA-8973-4DD5A0393AA5}" srcOrd="2" destOrd="0" presId="urn:microsoft.com/office/officeart/2008/layout/LinedList"/>
    <dgm:cxn modelId="{26E89A91-8FC5-42F1-96EB-4B5235D18FA0}" type="presParOf" srcId="{ED887B86-E0D3-4D07-91AC-686FE0F56C03}" destId="{7F8D3BAB-3F62-4C81-99BB-DC426D72B70E}" srcOrd="3" destOrd="0" presId="urn:microsoft.com/office/officeart/2008/layout/LinedList"/>
    <dgm:cxn modelId="{F21D8B07-CD68-401A-A2F3-8E6C356AA4FC}" type="presParOf" srcId="{7F8D3BAB-3F62-4C81-99BB-DC426D72B70E}" destId="{579FFDAC-FC55-442F-B7A8-3B1D06A51FB5}" srcOrd="0" destOrd="0" presId="urn:microsoft.com/office/officeart/2008/layout/LinedList"/>
    <dgm:cxn modelId="{50E5A2E3-DBDB-4FEC-9620-3E87B6E34F30}" type="presParOf" srcId="{7F8D3BAB-3F62-4C81-99BB-DC426D72B70E}" destId="{F1A1A4A2-80FC-43C6-A35E-595133BA7B9E}" srcOrd="1" destOrd="0" presId="urn:microsoft.com/office/officeart/2008/layout/LinedList"/>
    <dgm:cxn modelId="{DA328F4D-6624-4F74-86AB-9780E089959C}" type="presParOf" srcId="{ED887B86-E0D3-4D07-91AC-686FE0F56C03}" destId="{B77A506A-2DFD-4518-B54E-19AFB1AB18C7}" srcOrd="4" destOrd="0" presId="urn:microsoft.com/office/officeart/2008/layout/LinedList"/>
    <dgm:cxn modelId="{847A9D48-1659-4E88-8244-3920FED97A5A}" type="presParOf" srcId="{ED887B86-E0D3-4D07-91AC-686FE0F56C03}" destId="{4349D180-E9CC-4242-8DA9-31820BEE8EB6}" srcOrd="5" destOrd="0" presId="urn:microsoft.com/office/officeart/2008/layout/LinedList"/>
    <dgm:cxn modelId="{0C7377F8-08FB-40E2-9A55-4A5FE1ABC7F3}" type="presParOf" srcId="{4349D180-E9CC-4242-8DA9-31820BEE8EB6}" destId="{072FB3A4-BFBA-4ABD-B849-C1A16A7F3474}" srcOrd="0" destOrd="0" presId="urn:microsoft.com/office/officeart/2008/layout/LinedList"/>
    <dgm:cxn modelId="{DEA89BAB-7250-4ECD-9552-3EC2833B6118}" type="presParOf" srcId="{4349D180-E9CC-4242-8DA9-31820BEE8EB6}" destId="{5E727161-0030-4F04-8331-46CA1E8E3D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35EC9-76D2-4787-8785-06DEE072E43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F9AAECB-EEB2-414D-B2D5-EE387857EF92}">
      <dgm:prSet/>
      <dgm:spPr>
        <a:solidFill>
          <a:schemeClr val="bg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Sigmund Freud, working with Charcot, observed that people with 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hysteria improved with hypnosis and experienced relief from their physical symptoms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when they recalled memories and expressed emotions.</a:t>
          </a:r>
        </a:p>
      </dgm:t>
    </dgm:pt>
    <dgm:pt modelId="{EB97C893-28EA-47B5-A8A5-F3BC2FFEB3C9}" type="parTrans" cxnId="{EFEC8AE9-AC62-45A6-86F0-121E129EE606}">
      <dgm:prSet/>
      <dgm:spPr/>
      <dgm:t>
        <a:bodyPr/>
        <a:lstStyle/>
        <a:p>
          <a:endParaRPr lang="en-US"/>
        </a:p>
      </dgm:t>
    </dgm:pt>
    <dgm:pt modelId="{3F129C6D-3309-42AF-B064-D4F831CCED5C}" type="sibTrans" cxnId="{EFEC8AE9-AC62-45A6-86F0-121E129EE606}">
      <dgm:prSet/>
      <dgm:spPr/>
      <dgm:t>
        <a:bodyPr/>
        <a:lstStyle/>
        <a:p>
          <a:endParaRPr lang="en-US"/>
        </a:p>
      </dgm:t>
    </dgm:pt>
    <dgm:pt modelId="{7485CA02-A2E1-466A-B6C5-D8ED8EE6814E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This development led Freud to propose that people 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can convert unexpressed emotions into physical symptoms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, a process now referred to as </a:t>
          </a:r>
          <a:r>
            <a:rPr lang="en-US" b="1" dirty="0">
              <a:solidFill>
                <a:schemeClr val="tx1"/>
              </a:solidFill>
              <a:latin typeface="Times New Roman"/>
              <a:cs typeface="Times New Roman"/>
            </a:rPr>
            <a:t>somatization</a:t>
          </a:r>
          <a:r>
            <a:rPr lang="en-US" dirty="0">
              <a:solidFill>
                <a:schemeClr val="tx1"/>
              </a:solidFill>
              <a:latin typeface="Times New Roman"/>
              <a:cs typeface="Times New Roman"/>
            </a:rPr>
            <a:t> .</a:t>
          </a:r>
        </a:p>
      </dgm:t>
    </dgm:pt>
    <dgm:pt modelId="{2DCA1FB1-3B50-44E9-B8B6-917B84E4BCBB}" type="parTrans" cxnId="{15DEB631-EE88-4B04-9DED-76C241704A57}">
      <dgm:prSet/>
      <dgm:spPr/>
      <dgm:t>
        <a:bodyPr/>
        <a:lstStyle/>
        <a:p>
          <a:endParaRPr lang="en-US"/>
        </a:p>
      </dgm:t>
    </dgm:pt>
    <dgm:pt modelId="{1876BD79-9427-47FD-8FE7-69C4001026FE}" type="sibTrans" cxnId="{15DEB631-EE88-4B04-9DED-76C241704A57}">
      <dgm:prSet/>
      <dgm:spPr/>
      <dgm:t>
        <a:bodyPr/>
        <a:lstStyle/>
        <a:p>
          <a:endParaRPr lang="en-US"/>
        </a:p>
      </dgm:t>
    </dgm:pt>
    <dgm:pt modelId="{5FD88EFF-2924-4892-8566-9E6AD0EFEE65}" type="pres">
      <dgm:prSet presAssocID="{E2235EC9-76D2-4787-8785-06DEE072E430}" presName="linear" presStyleCnt="0">
        <dgm:presLayoutVars>
          <dgm:animLvl val="lvl"/>
          <dgm:resizeHandles val="exact"/>
        </dgm:presLayoutVars>
      </dgm:prSet>
      <dgm:spPr/>
    </dgm:pt>
    <dgm:pt modelId="{9E7E75EC-068A-4215-9C20-DC6A345DC952}" type="pres">
      <dgm:prSet presAssocID="{7F9AAECB-EEB2-414D-B2D5-EE387857EF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1876B92-37B4-4596-8BBB-D4E9911FB518}" type="pres">
      <dgm:prSet presAssocID="{3F129C6D-3309-42AF-B064-D4F831CCED5C}" presName="spacer" presStyleCnt="0"/>
      <dgm:spPr/>
    </dgm:pt>
    <dgm:pt modelId="{40C938B4-94AE-4FE8-9C70-754693DDFC66}" type="pres">
      <dgm:prSet presAssocID="{7485CA02-A2E1-466A-B6C5-D8ED8EE681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5DEB631-EE88-4B04-9DED-76C241704A57}" srcId="{E2235EC9-76D2-4787-8785-06DEE072E430}" destId="{7485CA02-A2E1-466A-B6C5-D8ED8EE6814E}" srcOrd="1" destOrd="0" parTransId="{2DCA1FB1-3B50-44E9-B8B6-917B84E4BCBB}" sibTransId="{1876BD79-9427-47FD-8FE7-69C4001026FE}"/>
    <dgm:cxn modelId="{D63BE43F-8EAA-4751-8A00-F194F76447AC}" type="presOf" srcId="{7F9AAECB-EEB2-414D-B2D5-EE387857EF92}" destId="{9E7E75EC-068A-4215-9C20-DC6A345DC952}" srcOrd="0" destOrd="0" presId="urn:microsoft.com/office/officeart/2005/8/layout/vList2"/>
    <dgm:cxn modelId="{52DBFC69-ADF7-429D-AA9A-1F21B632F799}" type="presOf" srcId="{E2235EC9-76D2-4787-8785-06DEE072E430}" destId="{5FD88EFF-2924-4892-8566-9E6AD0EFEE65}" srcOrd="0" destOrd="0" presId="urn:microsoft.com/office/officeart/2005/8/layout/vList2"/>
    <dgm:cxn modelId="{93F2F3A3-15E2-4ED2-B4F2-C0B9B6388A6E}" type="presOf" srcId="{7485CA02-A2E1-466A-B6C5-D8ED8EE6814E}" destId="{40C938B4-94AE-4FE8-9C70-754693DDFC66}" srcOrd="0" destOrd="0" presId="urn:microsoft.com/office/officeart/2005/8/layout/vList2"/>
    <dgm:cxn modelId="{EFEC8AE9-AC62-45A6-86F0-121E129EE606}" srcId="{E2235EC9-76D2-4787-8785-06DEE072E430}" destId="{7F9AAECB-EEB2-414D-B2D5-EE387857EF92}" srcOrd="0" destOrd="0" parTransId="{EB97C893-28EA-47B5-A8A5-F3BC2FFEB3C9}" sibTransId="{3F129C6D-3309-42AF-B064-D4F831CCED5C}"/>
    <dgm:cxn modelId="{4BDE5D92-BFCF-46CF-ADB2-D03AC03C6C90}" type="presParOf" srcId="{5FD88EFF-2924-4892-8566-9E6AD0EFEE65}" destId="{9E7E75EC-068A-4215-9C20-DC6A345DC952}" srcOrd="0" destOrd="0" presId="urn:microsoft.com/office/officeart/2005/8/layout/vList2"/>
    <dgm:cxn modelId="{A474865B-2063-420D-9FD8-9B4B52503AC3}" type="presParOf" srcId="{5FD88EFF-2924-4892-8566-9E6AD0EFEE65}" destId="{B1876B92-37B4-4596-8BBB-D4E9911FB518}" srcOrd="1" destOrd="0" presId="urn:microsoft.com/office/officeart/2005/8/layout/vList2"/>
    <dgm:cxn modelId="{88E9B80E-53ED-4B95-AF6D-97F2422E99FF}" type="presParOf" srcId="{5FD88EFF-2924-4892-8566-9E6AD0EFEE65}" destId="{40C938B4-94AE-4FE8-9C70-754693DDF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044899-4555-492E-BE5B-D2FEFEDD6BF8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1E22B1-3F1B-43D4-9016-A798791C962C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C. There is a high level of anxiety about health, and the individual is easily alarmed about personal health status.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A34B2-40E7-4D78-9C1A-B202C626C4DA}" type="parTrans" cxnId="{916E4AE2-7708-4533-BBD4-849794A5400A}">
      <dgm:prSet/>
      <dgm:spPr/>
      <dgm:t>
        <a:bodyPr/>
        <a:lstStyle/>
        <a:p>
          <a:endParaRPr lang="en-US"/>
        </a:p>
      </dgm:t>
    </dgm:pt>
    <dgm:pt modelId="{2EA0D9E9-5BEC-44EA-A702-961F1C69AF48}" type="sibTrans" cxnId="{916E4AE2-7708-4533-BBD4-849794A5400A}">
      <dgm:prSet/>
      <dgm:spPr/>
      <dgm:t>
        <a:bodyPr/>
        <a:lstStyle/>
        <a:p>
          <a:endParaRPr lang="en-US"/>
        </a:p>
      </dgm:t>
    </dgm:pt>
    <dgm:pt modelId="{CF90B593-A0A4-4421-A6CC-95959338B781}">
      <dgm:prSet custT="1"/>
      <dgm:spPr>
        <a:solidFill>
          <a:schemeClr val="tx2"/>
        </a:solidFill>
      </dgm:spPr>
      <dgm:t>
        <a:bodyPr/>
        <a:lstStyle/>
        <a:p>
          <a:r>
            <a:rPr lang="en-US" sz="2800" b="1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D. The individual performs excessive health-related behaviors (e.g., repeatedly checks his or her body for signs of illness) or exhibits maladaptive avoidance (e.g., avoids doctor appointments and hospitals).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EF7AA-FFDB-4093-85B7-4B92283994E3}" type="parTrans" cxnId="{544D092E-0F3E-41D7-8DF2-8F0EBC3CEE02}">
      <dgm:prSet/>
      <dgm:spPr/>
      <dgm:t>
        <a:bodyPr/>
        <a:lstStyle/>
        <a:p>
          <a:endParaRPr lang="en-US"/>
        </a:p>
      </dgm:t>
    </dgm:pt>
    <dgm:pt modelId="{D2EED657-B4F0-4641-95A8-C22500249BEF}" type="sibTrans" cxnId="{544D092E-0F3E-41D7-8DF2-8F0EBC3CEE02}">
      <dgm:prSet/>
      <dgm:spPr/>
      <dgm:t>
        <a:bodyPr/>
        <a:lstStyle/>
        <a:p>
          <a:endParaRPr lang="en-US"/>
        </a:p>
      </dgm:t>
    </dgm:pt>
    <dgm:pt modelId="{0B05527D-EAE1-4749-8EB6-CF442BF15027}" type="pres">
      <dgm:prSet presAssocID="{C1044899-4555-492E-BE5B-D2FEFEDD6BF8}" presName="Name0" presStyleCnt="0">
        <dgm:presLayoutVars>
          <dgm:dir/>
          <dgm:animLvl val="lvl"/>
          <dgm:resizeHandles val="exact"/>
        </dgm:presLayoutVars>
      </dgm:prSet>
      <dgm:spPr/>
    </dgm:pt>
    <dgm:pt modelId="{A987E90D-E4C8-48CE-BAED-FF0F77A0E2A0}" type="pres">
      <dgm:prSet presAssocID="{CF90B593-A0A4-4421-A6CC-95959338B781}" presName="boxAndChildren" presStyleCnt="0"/>
      <dgm:spPr/>
    </dgm:pt>
    <dgm:pt modelId="{E6A15215-A1F4-47A2-8434-832A7B4D9AD0}" type="pres">
      <dgm:prSet presAssocID="{CF90B593-A0A4-4421-A6CC-95959338B781}" presName="parentTextBox" presStyleLbl="node1" presStyleIdx="0" presStyleCnt="2"/>
      <dgm:spPr/>
    </dgm:pt>
    <dgm:pt modelId="{6E630C95-B20C-481C-A306-D7C9E35C7CC2}" type="pres">
      <dgm:prSet presAssocID="{2EA0D9E9-5BEC-44EA-A702-961F1C69AF48}" presName="sp" presStyleCnt="0"/>
      <dgm:spPr/>
    </dgm:pt>
    <dgm:pt modelId="{6F7EDEBD-7C65-4F84-906B-F1E37E7CC66E}" type="pres">
      <dgm:prSet presAssocID="{511E22B1-3F1B-43D4-9016-A798791C962C}" presName="arrowAndChildren" presStyleCnt="0"/>
      <dgm:spPr/>
    </dgm:pt>
    <dgm:pt modelId="{5E1143C1-6538-45FD-BF8C-4F0AC40F9816}" type="pres">
      <dgm:prSet presAssocID="{511E22B1-3F1B-43D4-9016-A798791C962C}" presName="parentTextArrow" presStyleLbl="node1" presStyleIdx="1" presStyleCnt="2"/>
      <dgm:spPr/>
    </dgm:pt>
  </dgm:ptLst>
  <dgm:cxnLst>
    <dgm:cxn modelId="{544D092E-0F3E-41D7-8DF2-8F0EBC3CEE02}" srcId="{C1044899-4555-492E-BE5B-D2FEFEDD6BF8}" destId="{CF90B593-A0A4-4421-A6CC-95959338B781}" srcOrd="1" destOrd="0" parTransId="{6F4EF7AA-FFDB-4093-85B7-4B92283994E3}" sibTransId="{D2EED657-B4F0-4641-95A8-C22500249BEF}"/>
    <dgm:cxn modelId="{CA26A152-B7EA-4626-89FE-467BB69129BE}" type="presOf" srcId="{CF90B593-A0A4-4421-A6CC-95959338B781}" destId="{E6A15215-A1F4-47A2-8434-832A7B4D9AD0}" srcOrd="0" destOrd="0" presId="urn:microsoft.com/office/officeart/2005/8/layout/process4"/>
    <dgm:cxn modelId="{583DBF96-2E06-44C8-8164-7DE8C76D948E}" type="presOf" srcId="{C1044899-4555-492E-BE5B-D2FEFEDD6BF8}" destId="{0B05527D-EAE1-4749-8EB6-CF442BF15027}" srcOrd="0" destOrd="0" presId="urn:microsoft.com/office/officeart/2005/8/layout/process4"/>
    <dgm:cxn modelId="{49AF2F99-50FB-4412-B41C-7FDF82BCDAB8}" type="presOf" srcId="{511E22B1-3F1B-43D4-9016-A798791C962C}" destId="{5E1143C1-6538-45FD-BF8C-4F0AC40F9816}" srcOrd="0" destOrd="0" presId="urn:microsoft.com/office/officeart/2005/8/layout/process4"/>
    <dgm:cxn modelId="{916E4AE2-7708-4533-BBD4-849794A5400A}" srcId="{C1044899-4555-492E-BE5B-D2FEFEDD6BF8}" destId="{511E22B1-3F1B-43D4-9016-A798791C962C}" srcOrd="0" destOrd="0" parTransId="{714A34B2-40E7-4D78-9C1A-B202C626C4DA}" sibTransId="{2EA0D9E9-5BEC-44EA-A702-961F1C69AF48}"/>
    <dgm:cxn modelId="{18E7EC98-6E47-43FF-B994-CBEACF0D2A0A}" type="presParOf" srcId="{0B05527D-EAE1-4749-8EB6-CF442BF15027}" destId="{A987E90D-E4C8-48CE-BAED-FF0F77A0E2A0}" srcOrd="0" destOrd="0" presId="urn:microsoft.com/office/officeart/2005/8/layout/process4"/>
    <dgm:cxn modelId="{CB902209-C156-4A9D-B948-8B4FC8B7C3E2}" type="presParOf" srcId="{A987E90D-E4C8-48CE-BAED-FF0F77A0E2A0}" destId="{E6A15215-A1F4-47A2-8434-832A7B4D9AD0}" srcOrd="0" destOrd="0" presId="urn:microsoft.com/office/officeart/2005/8/layout/process4"/>
    <dgm:cxn modelId="{2FC8BF46-A9AF-4C99-B085-3BFD11D6A89A}" type="presParOf" srcId="{0B05527D-EAE1-4749-8EB6-CF442BF15027}" destId="{6E630C95-B20C-481C-A306-D7C9E35C7CC2}" srcOrd="1" destOrd="0" presId="urn:microsoft.com/office/officeart/2005/8/layout/process4"/>
    <dgm:cxn modelId="{AE216518-5ACE-4A3F-BCA6-E5D8793BC13C}" type="presParOf" srcId="{0B05527D-EAE1-4749-8EB6-CF442BF15027}" destId="{6F7EDEBD-7C65-4F84-906B-F1E37E7CC66E}" srcOrd="2" destOrd="0" presId="urn:microsoft.com/office/officeart/2005/8/layout/process4"/>
    <dgm:cxn modelId="{B98D35F9-F9EB-4779-BE80-AAA11108B3D7}" type="presParOf" srcId="{6F7EDEBD-7C65-4F84-906B-F1E37E7CC66E}" destId="{5E1143C1-6538-45FD-BF8C-4F0AC40F98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D7077-5151-4C1B-9A16-92B2D81DCC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54A487-8FC6-46F8-B66A-52DAA4A3EC25}">
      <dgm:prSet/>
      <dgm:spPr/>
      <dgm:t>
        <a:bodyPr/>
        <a:lstStyle/>
        <a:p>
          <a:r>
            <a:rPr lang="en-US" b="1" i="0" baseline="0"/>
            <a:t>3% and 8%. </a:t>
          </a:r>
          <a:endParaRPr lang="en-US"/>
        </a:p>
      </dgm:t>
    </dgm:pt>
    <dgm:pt modelId="{CDF07DE6-6124-4D95-B1F7-8E820012BB86}" type="parTrans" cxnId="{6F779438-2DD2-4872-B5F1-77212E051B44}">
      <dgm:prSet/>
      <dgm:spPr/>
      <dgm:t>
        <a:bodyPr/>
        <a:lstStyle/>
        <a:p>
          <a:endParaRPr lang="en-US"/>
        </a:p>
      </dgm:t>
    </dgm:pt>
    <dgm:pt modelId="{1428CD1E-B6A2-48C0-BE86-F83C605D9DD8}" type="sibTrans" cxnId="{6F779438-2DD2-4872-B5F1-77212E051B44}">
      <dgm:prSet/>
      <dgm:spPr/>
      <dgm:t>
        <a:bodyPr/>
        <a:lstStyle/>
        <a:p>
          <a:endParaRPr lang="en-US"/>
        </a:p>
      </dgm:t>
    </dgm:pt>
    <dgm:pt modelId="{C065E70F-A78E-4913-99EF-A037F1FD8166}">
      <dgm:prSet/>
      <dgm:spPr/>
      <dgm:t>
        <a:bodyPr/>
        <a:lstStyle/>
        <a:p>
          <a:r>
            <a:rPr lang="en-US" b="1" i="0" baseline="0"/>
            <a:t>The prevalence of the disorder is similar in males and females.</a:t>
          </a:r>
          <a:endParaRPr lang="en-US"/>
        </a:p>
      </dgm:t>
    </dgm:pt>
    <dgm:pt modelId="{7B77A967-8443-43C3-B247-438831BD2880}" type="parTrans" cxnId="{42829E69-8EA3-448A-949B-54A38922088B}">
      <dgm:prSet/>
      <dgm:spPr/>
      <dgm:t>
        <a:bodyPr/>
        <a:lstStyle/>
        <a:p>
          <a:endParaRPr lang="en-US"/>
        </a:p>
      </dgm:t>
    </dgm:pt>
    <dgm:pt modelId="{DF1B6A5C-B726-4137-979D-552F74C3C940}" type="sibTrans" cxnId="{42829E69-8EA3-448A-949B-54A38922088B}">
      <dgm:prSet/>
      <dgm:spPr/>
      <dgm:t>
        <a:bodyPr/>
        <a:lstStyle/>
        <a:p>
          <a:endParaRPr lang="en-US"/>
        </a:p>
      </dgm:t>
    </dgm:pt>
    <dgm:pt modelId="{C231EFD1-A65D-4D48-91D0-128FBC092C8C}" type="pres">
      <dgm:prSet presAssocID="{153D7077-5151-4C1B-9A16-92B2D81DCC63}" presName="linear" presStyleCnt="0">
        <dgm:presLayoutVars>
          <dgm:animLvl val="lvl"/>
          <dgm:resizeHandles val="exact"/>
        </dgm:presLayoutVars>
      </dgm:prSet>
      <dgm:spPr/>
    </dgm:pt>
    <dgm:pt modelId="{C6A4D9BD-5C43-4F7A-A95C-AA568317366F}" type="pres">
      <dgm:prSet presAssocID="{EF54A487-8FC6-46F8-B66A-52DAA4A3EC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4AC11C-F077-416E-B767-1FA8D06FEA8E}" type="pres">
      <dgm:prSet presAssocID="{1428CD1E-B6A2-48C0-BE86-F83C605D9DD8}" presName="spacer" presStyleCnt="0"/>
      <dgm:spPr/>
    </dgm:pt>
    <dgm:pt modelId="{04AD48AC-5074-4444-B5F3-6E960C8A39D1}" type="pres">
      <dgm:prSet presAssocID="{C065E70F-A78E-4913-99EF-A037F1FD81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779438-2DD2-4872-B5F1-77212E051B44}" srcId="{153D7077-5151-4C1B-9A16-92B2D81DCC63}" destId="{EF54A487-8FC6-46F8-B66A-52DAA4A3EC25}" srcOrd="0" destOrd="0" parTransId="{CDF07DE6-6124-4D95-B1F7-8E820012BB86}" sibTransId="{1428CD1E-B6A2-48C0-BE86-F83C605D9DD8}"/>
    <dgm:cxn modelId="{42829E69-8EA3-448A-949B-54A38922088B}" srcId="{153D7077-5151-4C1B-9A16-92B2D81DCC63}" destId="{C065E70F-A78E-4913-99EF-A037F1FD8166}" srcOrd="1" destOrd="0" parTransId="{7B77A967-8443-43C3-B247-438831BD2880}" sibTransId="{DF1B6A5C-B726-4137-979D-552F74C3C940}"/>
    <dgm:cxn modelId="{F4403D7C-682B-4F04-A924-57F06C9ACC30}" type="presOf" srcId="{EF54A487-8FC6-46F8-B66A-52DAA4A3EC25}" destId="{C6A4D9BD-5C43-4F7A-A95C-AA568317366F}" srcOrd="0" destOrd="0" presId="urn:microsoft.com/office/officeart/2005/8/layout/vList2"/>
    <dgm:cxn modelId="{669A4BDA-271E-4AB9-90FB-E6A78403F82E}" type="presOf" srcId="{153D7077-5151-4C1B-9A16-92B2D81DCC63}" destId="{C231EFD1-A65D-4D48-91D0-128FBC092C8C}" srcOrd="0" destOrd="0" presId="urn:microsoft.com/office/officeart/2005/8/layout/vList2"/>
    <dgm:cxn modelId="{81037CE8-D9F5-4F12-9C3A-0105A99E5AF9}" type="presOf" srcId="{C065E70F-A78E-4913-99EF-A037F1FD8166}" destId="{04AD48AC-5074-4444-B5F3-6E960C8A39D1}" srcOrd="0" destOrd="0" presId="urn:microsoft.com/office/officeart/2005/8/layout/vList2"/>
    <dgm:cxn modelId="{928021F0-54DE-4879-829F-255557B5B7D8}" type="presParOf" srcId="{C231EFD1-A65D-4D48-91D0-128FBC092C8C}" destId="{C6A4D9BD-5C43-4F7A-A95C-AA568317366F}" srcOrd="0" destOrd="0" presId="urn:microsoft.com/office/officeart/2005/8/layout/vList2"/>
    <dgm:cxn modelId="{36DDDAA4-BA83-4799-9950-E645447273AC}" type="presParOf" srcId="{C231EFD1-A65D-4D48-91D0-128FBC092C8C}" destId="{BD4AC11C-F077-416E-B767-1FA8D06FEA8E}" srcOrd="1" destOrd="0" presId="urn:microsoft.com/office/officeart/2005/8/layout/vList2"/>
    <dgm:cxn modelId="{3209410C-AF1B-4708-9F4B-83E6B719B0F5}" type="presParOf" srcId="{C231EFD1-A65D-4D48-91D0-128FBC092C8C}" destId="{04AD48AC-5074-4444-B5F3-6E960C8A39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EECA36-F08C-462C-ABF4-63DDAF9B73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4B9DD8-BDFE-4F10-8128-F2DCE020E233}">
      <dgm:prSet/>
      <dgm:spPr/>
      <dgm:t>
        <a:bodyPr/>
        <a:lstStyle/>
        <a:p>
          <a:pPr rtl="0"/>
          <a:r>
            <a:rPr lang="en-US" dirty="0">
              <a:latin typeface="Times New Roman"/>
              <a:cs typeface="Times New Roman"/>
            </a:rPr>
            <a:t>Primary gains are the direct internal benefits that being sick provides, such as relief of anxiety, conflict, or distress. </a:t>
          </a:r>
        </a:p>
      </dgm:t>
    </dgm:pt>
    <dgm:pt modelId="{1E172FA7-D089-4EF1-BCDA-BD0BEA0476D4}" type="parTrans" cxnId="{8A67A2BD-FCBF-4E4A-B5B6-BF0C847E72FA}">
      <dgm:prSet/>
      <dgm:spPr/>
      <dgm:t>
        <a:bodyPr/>
        <a:lstStyle/>
        <a:p>
          <a:endParaRPr lang="en-US"/>
        </a:p>
      </dgm:t>
    </dgm:pt>
    <dgm:pt modelId="{C3398FB5-2EC1-4CF2-871A-2E62114E9852}" type="sibTrans" cxnId="{8A67A2BD-FCBF-4E4A-B5B6-BF0C847E72FA}">
      <dgm:prSet/>
      <dgm:spPr/>
      <dgm:t>
        <a:bodyPr/>
        <a:lstStyle/>
        <a:p>
          <a:endParaRPr lang="en-US"/>
        </a:p>
      </dgm:t>
    </dgm:pt>
    <dgm:pt modelId="{47970946-E5B0-4B07-87AA-588BE4C48207}">
      <dgm:prSet/>
      <dgm:spPr/>
      <dgm:t>
        <a:bodyPr/>
        <a:lstStyle/>
        <a:p>
          <a:r>
            <a:rPr lang="en-US" dirty="0">
              <a:latin typeface="Times New Roman"/>
              <a:cs typeface="Times New Roman"/>
            </a:rPr>
            <a:t>Secondary gains are the external or personal benefits received from others because one is sick, such as attention from family members and comfort measures (e.g., being brought tea, receiving a back rub).</a:t>
          </a:r>
        </a:p>
      </dgm:t>
    </dgm:pt>
    <dgm:pt modelId="{CA763173-D81B-4F03-B37A-1D492586D544}" type="parTrans" cxnId="{A6DFA5B5-9963-41DB-B947-F8CD102F2782}">
      <dgm:prSet/>
      <dgm:spPr/>
      <dgm:t>
        <a:bodyPr/>
        <a:lstStyle/>
        <a:p>
          <a:endParaRPr lang="en-US"/>
        </a:p>
      </dgm:t>
    </dgm:pt>
    <dgm:pt modelId="{B20A76BB-9139-4FFB-AC30-20FC0DFBFCE0}" type="sibTrans" cxnId="{A6DFA5B5-9963-41DB-B947-F8CD102F2782}">
      <dgm:prSet/>
      <dgm:spPr/>
      <dgm:t>
        <a:bodyPr/>
        <a:lstStyle/>
        <a:p>
          <a:endParaRPr lang="en-US"/>
        </a:p>
      </dgm:t>
    </dgm:pt>
    <dgm:pt modelId="{F9C5D847-8B1B-486C-A8BE-B4891A347946}" type="pres">
      <dgm:prSet presAssocID="{0CEECA36-F08C-462C-ABF4-63DDAF9B73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459061-BDBB-4A12-98D0-5DBAF050BF71}" type="pres">
      <dgm:prSet presAssocID="{784B9DD8-BDFE-4F10-8128-F2DCE020E233}" presName="hierRoot1" presStyleCnt="0"/>
      <dgm:spPr/>
    </dgm:pt>
    <dgm:pt modelId="{9F3F1AF7-B4CF-43A7-B6A7-F651055458A4}" type="pres">
      <dgm:prSet presAssocID="{784B9DD8-BDFE-4F10-8128-F2DCE020E233}" presName="composite" presStyleCnt="0"/>
      <dgm:spPr/>
    </dgm:pt>
    <dgm:pt modelId="{F01CD9C7-9BF8-47FB-9EE3-5DE1BBCAFAE8}" type="pres">
      <dgm:prSet presAssocID="{784B9DD8-BDFE-4F10-8128-F2DCE020E233}" presName="background" presStyleLbl="node0" presStyleIdx="0" presStyleCnt="2"/>
      <dgm:spPr/>
    </dgm:pt>
    <dgm:pt modelId="{16C5FAA4-D80B-4543-93FC-AA79C5C81E5B}" type="pres">
      <dgm:prSet presAssocID="{784B9DD8-BDFE-4F10-8128-F2DCE020E233}" presName="text" presStyleLbl="fgAcc0" presStyleIdx="0" presStyleCnt="2">
        <dgm:presLayoutVars>
          <dgm:chPref val="3"/>
        </dgm:presLayoutVars>
      </dgm:prSet>
      <dgm:spPr/>
    </dgm:pt>
    <dgm:pt modelId="{B6B88318-D65E-4DB1-8F56-2FD95C1904B4}" type="pres">
      <dgm:prSet presAssocID="{784B9DD8-BDFE-4F10-8128-F2DCE020E233}" presName="hierChild2" presStyleCnt="0"/>
      <dgm:spPr/>
    </dgm:pt>
    <dgm:pt modelId="{F1E8E3BE-34FD-441B-8075-BB6152A96010}" type="pres">
      <dgm:prSet presAssocID="{47970946-E5B0-4B07-87AA-588BE4C48207}" presName="hierRoot1" presStyleCnt="0"/>
      <dgm:spPr/>
    </dgm:pt>
    <dgm:pt modelId="{CB4F3B74-8CD4-456E-9CCB-EFFEF643DA70}" type="pres">
      <dgm:prSet presAssocID="{47970946-E5B0-4B07-87AA-588BE4C48207}" presName="composite" presStyleCnt="0"/>
      <dgm:spPr/>
    </dgm:pt>
    <dgm:pt modelId="{9D2EB9EB-D908-4808-831D-9001F3151AA8}" type="pres">
      <dgm:prSet presAssocID="{47970946-E5B0-4B07-87AA-588BE4C48207}" presName="background" presStyleLbl="node0" presStyleIdx="1" presStyleCnt="2"/>
      <dgm:spPr/>
    </dgm:pt>
    <dgm:pt modelId="{1CDC8892-C47A-4FAA-929F-DCCF980D0879}" type="pres">
      <dgm:prSet presAssocID="{47970946-E5B0-4B07-87AA-588BE4C48207}" presName="text" presStyleLbl="fgAcc0" presStyleIdx="1" presStyleCnt="2">
        <dgm:presLayoutVars>
          <dgm:chPref val="3"/>
        </dgm:presLayoutVars>
      </dgm:prSet>
      <dgm:spPr/>
    </dgm:pt>
    <dgm:pt modelId="{070543E5-63F6-4708-A15C-89B3080D691F}" type="pres">
      <dgm:prSet presAssocID="{47970946-E5B0-4B07-87AA-588BE4C48207}" presName="hierChild2" presStyleCnt="0"/>
      <dgm:spPr/>
    </dgm:pt>
  </dgm:ptLst>
  <dgm:cxnLst>
    <dgm:cxn modelId="{2FA6291B-DE76-4E80-8EF4-02536BD58A67}" type="presOf" srcId="{47970946-E5B0-4B07-87AA-588BE4C48207}" destId="{1CDC8892-C47A-4FAA-929F-DCCF980D0879}" srcOrd="0" destOrd="0" presId="urn:microsoft.com/office/officeart/2005/8/layout/hierarchy1"/>
    <dgm:cxn modelId="{A459AE26-AE4F-4014-8E34-CAC771BF9F2A}" type="presOf" srcId="{0CEECA36-F08C-462C-ABF4-63DDAF9B7363}" destId="{F9C5D847-8B1B-486C-A8BE-B4891A347946}" srcOrd="0" destOrd="0" presId="urn:microsoft.com/office/officeart/2005/8/layout/hierarchy1"/>
    <dgm:cxn modelId="{A6DFA5B5-9963-41DB-B947-F8CD102F2782}" srcId="{0CEECA36-F08C-462C-ABF4-63DDAF9B7363}" destId="{47970946-E5B0-4B07-87AA-588BE4C48207}" srcOrd="1" destOrd="0" parTransId="{CA763173-D81B-4F03-B37A-1D492586D544}" sibTransId="{B20A76BB-9139-4FFB-AC30-20FC0DFBFCE0}"/>
    <dgm:cxn modelId="{8A67A2BD-FCBF-4E4A-B5B6-BF0C847E72FA}" srcId="{0CEECA36-F08C-462C-ABF4-63DDAF9B7363}" destId="{784B9DD8-BDFE-4F10-8128-F2DCE020E233}" srcOrd="0" destOrd="0" parTransId="{1E172FA7-D089-4EF1-BCDA-BD0BEA0476D4}" sibTransId="{C3398FB5-2EC1-4CF2-871A-2E62114E9852}"/>
    <dgm:cxn modelId="{B0A2A2F9-C45C-4708-A1BB-C611A7870F10}" type="presOf" srcId="{784B9DD8-BDFE-4F10-8128-F2DCE020E233}" destId="{16C5FAA4-D80B-4543-93FC-AA79C5C81E5B}" srcOrd="0" destOrd="0" presId="urn:microsoft.com/office/officeart/2005/8/layout/hierarchy1"/>
    <dgm:cxn modelId="{02631307-6DAA-4388-B37E-9D49F4AD4031}" type="presParOf" srcId="{F9C5D847-8B1B-486C-A8BE-B4891A347946}" destId="{0B459061-BDBB-4A12-98D0-5DBAF050BF71}" srcOrd="0" destOrd="0" presId="urn:microsoft.com/office/officeart/2005/8/layout/hierarchy1"/>
    <dgm:cxn modelId="{4B638C92-01FB-443B-BE18-D83A6F6EA364}" type="presParOf" srcId="{0B459061-BDBB-4A12-98D0-5DBAF050BF71}" destId="{9F3F1AF7-B4CF-43A7-B6A7-F651055458A4}" srcOrd="0" destOrd="0" presId="urn:microsoft.com/office/officeart/2005/8/layout/hierarchy1"/>
    <dgm:cxn modelId="{8E664724-3289-4D4E-A81B-77ABDF6DD8FA}" type="presParOf" srcId="{9F3F1AF7-B4CF-43A7-B6A7-F651055458A4}" destId="{F01CD9C7-9BF8-47FB-9EE3-5DE1BBCAFAE8}" srcOrd="0" destOrd="0" presId="urn:microsoft.com/office/officeart/2005/8/layout/hierarchy1"/>
    <dgm:cxn modelId="{1318C212-17DD-4627-BAE9-85CC1484721C}" type="presParOf" srcId="{9F3F1AF7-B4CF-43A7-B6A7-F651055458A4}" destId="{16C5FAA4-D80B-4543-93FC-AA79C5C81E5B}" srcOrd="1" destOrd="0" presId="urn:microsoft.com/office/officeart/2005/8/layout/hierarchy1"/>
    <dgm:cxn modelId="{3A91B95D-C30E-4047-A7F7-26212684060E}" type="presParOf" srcId="{0B459061-BDBB-4A12-98D0-5DBAF050BF71}" destId="{B6B88318-D65E-4DB1-8F56-2FD95C1904B4}" srcOrd="1" destOrd="0" presId="urn:microsoft.com/office/officeart/2005/8/layout/hierarchy1"/>
    <dgm:cxn modelId="{2034D6F0-D5EC-4749-AEE2-544C18D73367}" type="presParOf" srcId="{F9C5D847-8B1B-486C-A8BE-B4891A347946}" destId="{F1E8E3BE-34FD-441B-8075-BB6152A96010}" srcOrd="1" destOrd="0" presId="urn:microsoft.com/office/officeart/2005/8/layout/hierarchy1"/>
    <dgm:cxn modelId="{C7AD5C1B-D78F-42F3-98C0-83D2413808FF}" type="presParOf" srcId="{F1E8E3BE-34FD-441B-8075-BB6152A96010}" destId="{CB4F3B74-8CD4-456E-9CCB-EFFEF643DA70}" srcOrd="0" destOrd="0" presId="urn:microsoft.com/office/officeart/2005/8/layout/hierarchy1"/>
    <dgm:cxn modelId="{37E4936C-BFCE-411C-85B2-DD670CEAEB21}" type="presParOf" srcId="{CB4F3B74-8CD4-456E-9CCB-EFFEF643DA70}" destId="{9D2EB9EB-D908-4808-831D-9001F3151AA8}" srcOrd="0" destOrd="0" presId="urn:microsoft.com/office/officeart/2005/8/layout/hierarchy1"/>
    <dgm:cxn modelId="{D7EAD9CD-C902-4FB8-824E-57536C420FE6}" type="presParOf" srcId="{CB4F3B74-8CD4-456E-9CCB-EFFEF643DA70}" destId="{1CDC8892-C47A-4FAA-929F-DCCF980D0879}" srcOrd="1" destOrd="0" presId="urn:microsoft.com/office/officeart/2005/8/layout/hierarchy1"/>
    <dgm:cxn modelId="{D994D0C9-9A1A-4822-9232-6706026A3B18}" type="presParOf" srcId="{F1E8E3BE-34FD-441B-8075-BB6152A96010}" destId="{070543E5-63F6-4708-A15C-89B3080D691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C6F9-E852-4C65-8ECA-B1B3B581F276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A1305-B74E-457F-9E87-A64D3D2D77A8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Times New Roman"/>
              <a:cs typeface="Times New Roman"/>
            </a:rPr>
            <a:t>Psychosomatic</a:t>
          </a:r>
          <a:r>
            <a:rPr lang="en-US" sz="3000" kern="1200">
              <a:latin typeface="Times New Roman"/>
              <a:cs typeface="Times New Roman"/>
            </a:rPr>
            <a:t> began to be used to convey the connection between the mind (psyche) and the body (soma) in states of health and illness.</a:t>
          </a:r>
        </a:p>
      </dsp:txBody>
      <dsp:txXfrm>
        <a:off x="0" y="2124"/>
        <a:ext cx="10515600" cy="1449029"/>
      </dsp:txXfrm>
    </dsp:sp>
    <dsp:sp modelId="{577A2462-8D97-40CA-8973-4DD5A0393AA5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FFDAC-FC55-442F-B7A8-3B1D06A51FB5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imes New Roman"/>
              <a:cs typeface="Times New Roman"/>
            </a:rPr>
            <a:t>Real symptoms can begin, continue, or be worsened as a result of emotional factors.</a:t>
          </a:r>
        </a:p>
      </dsp:txBody>
      <dsp:txXfrm>
        <a:off x="0" y="1451154"/>
        <a:ext cx="10515600" cy="1449029"/>
      </dsp:txXfrm>
    </dsp:sp>
    <dsp:sp modelId="{B77A506A-2DFD-4518-B54E-19AFB1AB18C7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FB3A4-BFBA-4ABD-B849-C1A16A7F3474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imes New Roman"/>
              <a:cs typeface="Times New Roman"/>
            </a:rPr>
            <a:t>Examples include diabetes, hypertension, and colitis, all of which are medical illnesses influenced by stress and emotions.</a:t>
          </a:r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E75EC-068A-4215-9C20-DC6A345DC952}">
      <dsp:nvSpPr>
        <dsp:cNvPr id="0" name=""/>
        <dsp:cNvSpPr/>
      </dsp:nvSpPr>
      <dsp:spPr>
        <a:xfrm>
          <a:off x="0" y="68510"/>
          <a:ext cx="11242811" cy="217152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/>
              <a:cs typeface="Times New Roman"/>
            </a:rPr>
            <a:t>Sigmund Freud, working with Charcot, observed that people with </a:t>
          </a:r>
          <a:r>
            <a:rPr lang="en-US" sz="3200" b="1" kern="1200" dirty="0">
              <a:solidFill>
                <a:schemeClr val="tx1"/>
              </a:solidFill>
              <a:latin typeface="Times New Roman"/>
              <a:cs typeface="Times New Roman"/>
            </a:rPr>
            <a:t>hysteria improved with hypnosis and experienced relief from their physical symptoms</a:t>
          </a:r>
          <a:r>
            <a:rPr lang="en-US" sz="3200" kern="1200" dirty="0">
              <a:solidFill>
                <a:schemeClr val="tx1"/>
              </a:solidFill>
              <a:latin typeface="Times New Roman"/>
              <a:cs typeface="Times New Roman"/>
            </a:rPr>
            <a:t> when they recalled memories and expressed emotions.</a:t>
          </a:r>
        </a:p>
      </dsp:txBody>
      <dsp:txXfrm>
        <a:off x="106005" y="174515"/>
        <a:ext cx="11030801" cy="1959510"/>
      </dsp:txXfrm>
    </dsp:sp>
    <dsp:sp modelId="{40C938B4-94AE-4FE8-9C70-754693DDFC66}">
      <dsp:nvSpPr>
        <dsp:cNvPr id="0" name=""/>
        <dsp:cNvSpPr/>
      </dsp:nvSpPr>
      <dsp:spPr>
        <a:xfrm>
          <a:off x="0" y="2332190"/>
          <a:ext cx="11242811" cy="217152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/>
              <a:cs typeface="Times New Roman"/>
            </a:rPr>
            <a:t>This development led Freud to propose that people </a:t>
          </a:r>
          <a:r>
            <a:rPr lang="en-US" sz="3200" b="1" kern="1200" dirty="0">
              <a:solidFill>
                <a:schemeClr val="tx1"/>
              </a:solidFill>
              <a:latin typeface="Times New Roman"/>
              <a:cs typeface="Times New Roman"/>
            </a:rPr>
            <a:t>can convert unexpressed emotions into physical symptoms</a:t>
          </a:r>
          <a:r>
            <a:rPr lang="en-US" sz="3200" kern="1200" dirty="0">
              <a:solidFill>
                <a:schemeClr val="tx1"/>
              </a:solidFill>
              <a:latin typeface="Times New Roman"/>
              <a:cs typeface="Times New Roman"/>
            </a:rPr>
            <a:t>, a process now referred to as </a:t>
          </a:r>
          <a:r>
            <a:rPr lang="en-US" sz="3200" b="1" kern="1200" dirty="0">
              <a:solidFill>
                <a:schemeClr val="tx1"/>
              </a:solidFill>
              <a:latin typeface="Times New Roman"/>
              <a:cs typeface="Times New Roman"/>
            </a:rPr>
            <a:t>somatization</a:t>
          </a:r>
          <a:r>
            <a:rPr lang="en-US" sz="3200" kern="1200" dirty="0">
              <a:solidFill>
                <a:schemeClr val="tx1"/>
              </a:solidFill>
              <a:latin typeface="Times New Roman"/>
              <a:cs typeface="Times New Roman"/>
            </a:rPr>
            <a:t> .</a:t>
          </a:r>
        </a:p>
      </dsp:txBody>
      <dsp:txXfrm>
        <a:off x="106005" y="2438195"/>
        <a:ext cx="11030801" cy="1959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5215-A1F4-47A2-8434-832A7B4D9AD0}">
      <dsp:nvSpPr>
        <dsp:cNvPr id="0" name=""/>
        <dsp:cNvSpPr/>
      </dsp:nvSpPr>
      <dsp:spPr>
        <a:xfrm>
          <a:off x="0" y="2383355"/>
          <a:ext cx="10515600" cy="156373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D. The individual performs excessive health-related behaviors (e.g., repeatedly checks his or her body for signs of illness) or exhibits maladaptive avoidance (e.g., avoids doctor appointments and hospitals).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83355"/>
        <a:ext cx="10515600" cy="1563739"/>
      </dsp:txXfrm>
    </dsp:sp>
    <dsp:sp modelId="{5E1143C1-6538-45FD-BF8C-4F0AC40F9816}">
      <dsp:nvSpPr>
        <dsp:cNvPr id="0" name=""/>
        <dsp:cNvSpPr/>
      </dsp:nvSpPr>
      <dsp:spPr>
        <a:xfrm rot="10800000">
          <a:off x="0" y="1780"/>
          <a:ext cx="10515600" cy="2405031"/>
        </a:xfrm>
        <a:prstGeom prst="upArrowCallou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C. There is a high level of anxiety about health, and the individual is easily alarmed about personal health status.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780"/>
        <a:ext cx="10515600" cy="1562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4D9BD-5C43-4F7A-A95C-AA568317366F}">
      <dsp:nvSpPr>
        <dsp:cNvPr id="0" name=""/>
        <dsp:cNvSpPr/>
      </dsp:nvSpPr>
      <dsp:spPr>
        <a:xfrm>
          <a:off x="0" y="39675"/>
          <a:ext cx="10515600" cy="18670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i="0" kern="1200" baseline="0"/>
            <a:t>3% and 8%. </a:t>
          </a:r>
          <a:endParaRPr lang="en-US" sz="4700" kern="1200"/>
        </a:p>
      </dsp:txBody>
      <dsp:txXfrm>
        <a:off x="91143" y="130818"/>
        <a:ext cx="10333314" cy="1684796"/>
      </dsp:txXfrm>
    </dsp:sp>
    <dsp:sp modelId="{04AD48AC-5074-4444-B5F3-6E960C8A39D1}">
      <dsp:nvSpPr>
        <dsp:cNvPr id="0" name=""/>
        <dsp:cNvSpPr/>
      </dsp:nvSpPr>
      <dsp:spPr>
        <a:xfrm>
          <a:off x="0" y="2042118"/>
          <a:ext cx="10515600" cy="186708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i="0" kern="1200" baseline="0"/>
            <a:t>The prevalence of the disorder is similar in males and females.</a:t>
          </a:r>
          <a:endParaRPr lang="en-US" sz="4700" kern="1200"/>
        </a:p>
      </dsp:txBody>
      <dsp:txXfrm>
        <a:off x="91143" y="2133261"/>
        <a:ext cx="10333314" cy="16847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D9C7-9BF8-47FB-9EE3-5DE1BBCAFAE8}">
      <dsp:nvSpPr>
        <dsp:cNvPr id="0" name=""/>
        <dsp:cNvSpPr/>
      </dsp:nvSpPr>
      <dsp:spPr>
        <a:xfrm>
          <a:off x="1389" y="1144858"/>
          <a:ext cx="4877900" cy="309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5FAA4-D80B-4543-93FC-AA79C5C81E5B}">
      <dsp:nvSpPr>
        <dsp:cNvPr id="0" name=""/>
        <dsp:cNvSpPr/>
      </dsp:nvSpPr>
      <dsp:spPr>
        <a:xfrm>
          <a:off x="543378" y="1659748"/>
          <a:ext cx="4877900" cy="309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/>
              <a:cs typeface="Times New Roman"/>
            </a:rPr>
            <a:t>Primary gains are the direct internal benefits that being sick provides, such as relief of anxiety, conflict, or distress. </a:t>
          </a:r>
        </a:p>
      </dsp:txBody>
      <dsp:txXfrm>
        <a:off x="634100" y="1750470"/>
        <a:ext cx="4696456" cy="2916022"/>
      </dsp:txXfrm>
    </dsp:sp>
    <dsp:sp modelId="{9D2EB9EB-D908-4808-831D-9001F3151AA8}">
      <dsp:nvSpPr>
        <dsp:cNvPr id="0" name=""/>
        <dsp:cNvSpPr/>
      </dsp:nvSpPr>
      <dsp:spPr>
        <a:xfrm>
          <a:off x="5963267" y="1144858"/>
          <a:ext cx="4877900" cy="309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C8892-C47A-4FAA-929F-DCCF980D0879}">
      <dsp:nvSpPr>
        <dsp:cNvPr id="0" name=""/>
        <dsp:cNvSpPr/>
      </dsp:nvSpPr>
      <dsp:spPr>
        <a:xfrm>
          <a:off x="6505256" y="1659748"/>
          <a:ext cx="4877900" cy="309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Times New Roman"/>
              <a:cs typeface="Times New Roman"/>
            </a:rPr>
            <a:t>Secondary gains are the external or personal benefits received from others because one is sick, such as attention from family members and comfort measures (e.g., being brought tea, receiving a back rub).</a:t>
          </a:r>
        </a:p>
      </dsp:txBody>
      <dsp:txXfrm>
        <a:off x="6595978" y="1750470"/>
        <a:ext cx="4696456" cy="2916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B76D-51ED-4BB8-B33C-405C11C6CD0D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3E407-559B-481D-A78B-4851BE03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7FD5-1DF4-5D70-29A1-B2B48D297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78C92-F7C9-B295-058A-DECA8E95E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75BB-8450-02E8-6399-A0B9C663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3569-286E-7C9C-3677-28007F78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79EA-685E-E035-674E-D8DE09F6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5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6C6B-4311-637A-690C-6E94FE75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68989-41F6-676F-FA90-11548C03F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D9D41-5152-7751-6A81-EB77E871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9C3B-AC67-3DAC-75C7-538AF2A9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FB3B6-0628-7B04-BEA4-C4DA4609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A5E900-F2FD-40E5-B29D-5CE2B031D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AF65F-CE2D-65F0-DC0B-4263CD364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89BEE-6225-552B-ADBC-D32E0B26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96CE6-112C-BD0F-1245-8A6A67AD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6ED50-2DCD-5145-0A39-5A9E01F4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5588-E612-826C-D60C-9E8375002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E4207-3879-1A51-DDB5-1E4772432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D699-2560-0271-507F-12352906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5A964-9552-62E8-19FA-0C624DE9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1C17-BA6F-A499-053F-5C283085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4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EA8A-D7B3-2950-95ED-97F79F30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6FD9C-C385-C1F9-CE6F-E1509260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01BB-A841-E84F-16A2-49549D8E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A878-BD12-CC03-8BD2-C08ADEBC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A430C-FD36-2FDD-3226-BA905E9B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1B03-B87F-6E58-3F32-7C994A4E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4B58C-5FCA-8140-AC6E-3F068E2F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1DCB7-D104-5696-29AA-D89EAF88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55BFA-3B1B-E0DA-37C2-EF147074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5388F-5FF3-CF92-CEFF-3D133B65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7639-8993-A26D-8236-6CDB0135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061A8-9CA6-BEAC-1B0A-0C8A2C5AD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66A8A-ECFE-05C6-2C8B-1B0FB96F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BDCB9-1CC3-8E3C-20CA-13DA6D7C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C824F-25F4-D4D1-2845-7D63ACEA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83346-131B-51B4-DD22-1783C32B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86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0715-5880-2998-9854-BE7A0CB8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ABA6B-834D-D26F-38F6-651060B72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9826C-1231-46DA-8B30-D6BFF4696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D31BC-8139-271F-4806-F25D3D593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D1F8D-9DE5-DDB1-0C1B-483196D83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9842D-42EB-9768-2D43-30DFD08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6A4AB-6A08-38D7-D55C-BB2846FA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B4F370-7EA8-2B8D-2879-37681532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B562-7E0D-85BF-E536-0D31E580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8F57A-BB23-2446-D640-35113566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5FD05-E334-D460-5D5D-6DF27C4A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1EAD9-863A-9CB8-BC81-58BC6BDF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00C72B-1D6F-4BA0-12BD-4295CC0A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5205F-169B-4AEF-E651-00E46540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501CB-FF4D-C03A-2C21-FE71CEDE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41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5B0A-BDBB-7772-09E6-AF36D79C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96BCB-CA3A-6661-0937-082D95043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1224A-45CE-6539-8724-BD89DD9BA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74509-E33A-5412-8AE1-C70FC89B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08F14-4302-8116-4F8A-568AC380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BAB88-0631-6615-6A19-D98B9F95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3E9B-4223-44D0-62AE-2072E957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1E41-E71C-8006-F867-D7760132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D0A-00F4-C9FF-8641-B2301DC8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BD56-07D3-EB30-39E1-B17DC74B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9A17-57FB-8500-7792-162AF16B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90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4877-2A7E-EE3A-3981-EC4FB01D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157D2-7F96-8C6D-705E-BCDEC9B44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3C642-7D1D-4F2C-963B-0FCCD749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A2259-ABED-C49A-D2B4-D8DDE3FF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08-C79D-22D4-FBF7-70674DDD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88CC4-5E44-F690-4574-149F2259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1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81D6-F555-64D8-861F-A8141D10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03625-25B2-812D-8D2A-598056200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2FB6A-CE9C-1406-D4C1-3402608D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9956-4081-5EA6-7D0F-A5988359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8884-D062-2D4E-0750-3D59108C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67F66-9320-688F-D563-55190F0AE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336E5-F1AE-B64E-7A86-CC39E182B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A8C52-6C48-EC17-CFD7-7000FF09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C4877-19BE-FF2C-F597-C761DD20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0F17-C30D-C1AE-4875-353B349A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8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51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A616-C2ED-839B-3B72-75F30C73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F67FD-4599-C13C-2DD8-6DBFB4E6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30BE6-630F-1B0D-DF51-33CD51A8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6E3E7-EF31-3E5C-8E28-4BCA0886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B3E8-874E-102D-B9A9-620A8DC2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2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484D-2838-E8D0-47A3-11A9EFA4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7A96-10EA-ADCE-B1E6-56B6DB00B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14A40-AFD0-0960-E4F2-A3DC3712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E4EA4-378F-CFF2-616F-BE19F1750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18FB8-4196-7325-9454-101D2884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0B2A-EF40-485F-7F94-0B91204D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CDBA-C08E-0A9A-980C-4891490C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B1B70-0088-A1B4-6976-ACA8891F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8F31D-6752-7907-AAA5-9917C9D1D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0282-3263-DEB2-4A15-DD2AA29A3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33A39-247C-5A79-B216-930BDF499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CA8F6-A0BA-C6B5-2AF6-CEEB5240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15F6F-CF67-CEDC-0119-F049F819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C996C-23FE-46C2-7124-75FB570B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B9FA-A1FE-6AA9-8EA4-AD90C7A5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7A6AD-4064-6B52-2D9C-DAFF06CA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7E511-79BF-EAC4-FB84-0392C83B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CAC4-8378-8D14-52B9-F7AE2690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DAE3F-D739-D03D-62D9-6A43C7DF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AB590-6B74-908D-0715-7FA3B722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2728A-C908-806E-7862-BB2DA9A7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8469-EFE3-9F3C-4503-3390BC6A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6C7E-8704-48AF-2388-4B8286AC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E7637-944E-87A8-CB0D-7AB545213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73CF0-5806-CE75-5E27-1B832B19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D2C5E-86DC-399F-CBFA-D671EF10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ED86-9C36-521C-A983-7A271E4A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5217-BE67-D47D-2B99-1172BEA2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3F197-4035-E72E-9D6A-4B9278485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EDC1A-B000-C885-FEF0-597735E86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CBD18-2AC1-C6C1-DE0E-FF23A9CC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A73A2-9F57-4B81-A1E0-EEC2285D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BBA61-2201-0B09-37CA-3A5E2AFC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2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91C48-AB0E-5986-1B7E-E0A1D9E8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5804-7BFC-977E-0FC2-3EA40B9F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0514-558E-33CB-39BD-C02F45344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74A7-90AE-4DE9-9EF3-79859DC56A3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4733-F94C-7455-7EFD-1D6E38457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FB1F-840B-E2EC-D528-7CEC8624F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D100-1753-4983-BF4E-2715FB70C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DBB4A-6843-AB26-66B1-4C16F009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1FB6-D82A-B0BF-BBA2-695ED2A96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6ACA7-2FB4-4947-EB84-8851D561B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BABF-03BE-4037-8DB9-BF7DDBFE7D7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C7DF6-99CE-0DBE-8298-B6CBDB422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62EB-348C-5D2F-7ED2-D949BD307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7B91-C51B-4FF2-85C0-C6041BE9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5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F1673-5B2A-C264-5D9F-ED5367701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9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ED128-9D9B-81B1-D0F7-7ABC7A70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Times New Roman"/>
                <a:cs typeface="Times New Roman"/>
              </a:rPr>
              <a:t>Somatic Symptom and Related Disorders </a:t>
            </a:r>
            <a:r>
              <a:rPr lang="en-US" sz="5200" dirty="0">
                <a:solidFill>
                  <a:srgbClr val="FFFFFF"/>
                </a:solidFill>
              </a:rPr>
              <a:t> </a:t>
            </a:r>
            <a:endParaRPr lang="en-US" sz="52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7AE3D-4B42-DC8B-D69D-DD2BFCF9C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9946" y="4673622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Hilal Farouq Hussein </a:t>
            </a:r>
          </a:p>
          <a:p>
            <a:r>
              <a:rPr lang="en-US" sz="3200" b="1">
                <a:solidFill>
                  <a:srgbClr val="FFFFFF"/>
                </a:solidFill>
                <a:latin typeface="Times New Roman"/>
                <a:cs typeface="Times New Roman"/>
              </a:rPr>
              <a:t>09/04/2026</a:t>
            </a:r>
            <a:endParaRPr lang="en-US" sz="32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56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Severity Specifiers</a:t>
            </a:r>
            <a:endParaRPr lang="en-US" sz="3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26720" y="1402080"/>
            <a:ext cx="1133856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1402080"/>
            <a:ext cx="1950720" cy="1524000"/>
          </a:xfrm>
          <a:prstGeom prst="rect">
            <a:avLst/>
          </a:prstGeom>
          <a:solidFill>
            <a:srgbClr val="27A560"/>
          </a:solidFill>
          <a:ln w="12700">
            <a:solidFill>
              <a:srgbClr val="27A56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6720" y="1402080"/>
            <a:ext cx="1950720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MILD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60320" y="1524000"/>
            <a:ext cx="902208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Criteria: 1 Criterion B symptom fulfilled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60320" y="2157984"/>
            <a:ext cx="9022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i="1" dirty="0">
                <a:solidFill>
                  <a:srgbClr val="4A7C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More prevalent; limited impairment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26720" y="3084576"/>
            <a:ext cx="1133856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26720" y="3084576"/>
            <a:ext cx="1950720" cy="15240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6720" y="3084576"/>
            <a:ext cx="1950720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MODERATE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560320" y="3206496"/>
            <a:ext cx="902208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Criteria: 2 or more Criterion B present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60320" y="3840480"/>
            <a:ext cx="9022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i="1" dirty="0">
                <a:solidFill>
                  <a:srgbClr val="4A7C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Higher impairment in daily function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26720" y="4767072"/>
            <a:ext cx="1133856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26720" y="4767072"/>
            <a:ext cx="1950720" cy="152400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26720" y="4767072"/>
            <a:ext cx="1950720" cy="15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SEVERE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560320" y="4888992"/>
            <a:ext cx="902208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Criteria: 2+ B criteria + multiple somatic complaints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one very severe somatic symptom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560320" y="5522976"/>
            <a:ext cx="9022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i="1" dirty="0">
                <a:solidFill>
                  <a:srgbClr val="4A7C8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Marked impairment; can lead to invalidism if persistent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0363200" y="6461760"/>
            <a:ext cx="15849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4A7C81"/>
                </a:solidFill>
                <a:latin typeface="Calibri" panose="020F0502020204030204"/>
              </a:rPr>
              <a:t>Slide 6 of 8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6E79D3-C1BF-4387-20DE-3D49F2B5A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8077B8-75D5-6B6C-5ED7-014AF5E0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23223-240E-8074-48AA-6EAAF9C0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 sz="2600" b="1" i="0" u="none" strike="noStrike" baseline="0" dirty="0">
                <a:latin typeface="HelveticaNeueLTStd-Md"/>
              </a:rPr>
            </a:br>
            <a:r>
              <a:rPr lang="en-US" sz="3600" b="1" dirty="0">
                <a:latin typeface="Times New Roman"/>
                <a:cs typeface="Times New Roman"/>
              </a:rPr>
              <a:t>Somatic Symptom Disorder and Diagnostic Criteria</a:t>
            </a:r>
            <a:br>
              <a:rPr lang="en-US" sz="2600" b="0" i="0" u="none" strike="noStrike" baseline="0" dirty="0">
                <a:latin typeface="HelveticaNeueLTStd-Md"/>
              </a:rPr>
            </a:br>
            <a:endParaRPr lang="en-US" sz="26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7A1BE28-C975-FA24-BFA4-C3AFEE19A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0F2F-BBB9-A32C-99BD-9AE10D64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somatic symptoms that are distressing or result in significant disruption of daily life.</a:t>
            </a:r>
          </a:p>
          <a:p>
            <a:pPr marL="514350" indent="-514350">
              <a:buAutoNum type="alphaUcPeriod"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Excessive thoughts, feelings, or behaviors related to the somatic symptoms or associated health concerns as manifested by at least one of the following:</a:t>
            </a:r>
          </a:p>
          <a:p>
            <a:pPr marL="0" indent="0">
              <a:buNone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Disproportionate (unequal) and persistent thoughts about the seriousness of one’s symptoms.</a:t>
            </a:r>
          </a:p>
          <a:p>
            <a:pPr marL="0" indent="0">
              <a:buNone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Persistently high level of anxiety about health or symptoms.</a:t>
            </a:r>
          </a:p>
          <a:p>
            <a:pPr marL="0" indent="0">
              <a:buNone/>
            </a:pPr>
            <a:endParaRPr lang="en-US" sz="26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Excessive time and energy devoted to these symptoms or health concerns</a:t>
            </a:r>
            <a:r>
              <a:rPr lang="en-US" sz="26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90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9386-5D1E-F7B5-61E8-40A39AF3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79" y="741391"/>
            <a:ext cx="9666627" cy="1616203"/>
          </a:xfrm>
        </p:spPr>
        <p:txBody>
          <a:bodyPr anchor="b">
            <a:normAutofit/>
          </a:bodyPr>
          <a:lstStyle/>
          <a:p>
            <a:r>
              <a:rPr lang="en-US" sz="3200" b="1" i="0" u="none" strike="noStrike" baseline="0" dirty="0">
                <a:latin typeface="HelveticaNeueLTStd-Md"/>
              </a:rPr>
              <a:t>Somatic Symptom Disorder </a:t>
            </a:r>
            <a:r>
              <a:rPr lang="en-US" sz="3200" b="1" dirty="0">
                <a:latin typeface="HelveticaNeueLTStd-Md"/>
              </a:rPr>
              <a:t>and </a:t>
            </a:r>
            <a:r>
              <a:rPr lang="en-US" sz="3200" b="1" i="0" u="none" strike="noStrike" baseline="0" dirty="0">
                <a:latin typeface="HelveticaLTStd-Light"/>
              </a:rPr>
              <a:t>Diagnostic Criteria</a:t>
            </a:r>
            <a:br>
              <a:rPr lang="en-US" sz="3200" b="0" i="0" u="none" strike="noStrike" baseline="0" dirty="0">
                <a:latin typeface="HelveticaNeueLTStd-Md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96F6D-9385-5A90-B552-4B6C61CF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96" y="2228675"/>
            <a:ext cx="9750710" cy="4077531"/>
          </a:xfrm>
        </p:spPr>
        <p:txBody>
          <a:bodyPr anchor="t">
            <a:normAutofit/>
          </a:bodyPr>
          <a:lstStyle/>
          <a:p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state of being symptomatic is persistent </a:t>
            </a:r>
            <a:r>
              <a:rPr lang="en-US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(typically more than 6 months</a:t>
            </a: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1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D12BCC-61D9-328E-F085-BB357865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600A4-5138-6E7C-0A6C-3653FBD81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652843-24E8-329C-92EE-9B5CA2D4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90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50B2C-8958-4EE7-AC95-D07FB364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current severity: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9590-E927-774B-D8FF-00122CB7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Mild: Only one of the symptoms specified in Criterion B is fulfilled.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Moderate: Two or more of the symptoms specified in Criterion B are fulfilled.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Severe: Two or more of the symptoms specified in Criterion B are fulfilled, plus there are multiple somatic complaints (or one very severe somatic symptom).</a:t>
            </a:r>
          </a:p>
        </p:txBody>
      </p:sp>
    </p:spTree>
    <p:extLst>
      <p:ext uri="{BB962C8B-B14F-4D97-AF65-F5344CB8AC3E}">
        <p14:creationId xmlns:p14="http://schemas.microsoft.com/office/powerpoint/2010/main" val="14450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0E528-44B8-FEB7-30E7-C6F2AAFB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HelveticaNeueLTStd-Md"/>
              </a:rPr>
              <a:t>Somatic Symptom Disorder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DC57-C7BE-BF57-D485-544AE48DD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</a:t>
            </a: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somatic symptom disorder in the general adult population may be around 5%–7%. Females more than males.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Comorbidity</a:t>
            </a: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Somatic symptom disorder is associated with high rates of comorbidity with medical disorders as well as anxiety and depressive disorders.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7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97847-3212-8099-0928-4E40D40D7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4781-0104-D59E-672F-AA438749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394DE4-ACE3-20E2-7219-3B4AC4129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2CC72-B35C-4FC0-7771-87CD2DB8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9E78-04B2-C945-035D-48BDC0EC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735C69-8708-4B4B-7D62-B8E5A0E0C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36404"/>
            <a:ext cx="12265733" cy="37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5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🧒 SSD Across the Lifespan - Children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26720" y="1341120"/>
            <a:ext cx="11521440" cy="53035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1341120"/>
            <a:ext cx="11521440" cy="609600"/>
          </a:xfrm>
          <a:prstGeom prst="rect">
            <a:avLst/>
          </a:prstGeom>
          <a:solidFill>
            <a:srgbClr val="27A560"/>
          </a:solidFill>
          <a:ln w="12700">
            <a:solidFill>
              <a:srgbClr val="27A56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9600" y="1377696"/>
            <a:ext cx="4998720" cy="536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Symptoms in Children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09600" y="2133600"/>
            <a:ext cx="670560" cy="670560"/>
          </a:xfrm>
          <a:prstGeom prst="ellipse">
            <a:avLst/>
          </a:prstGeom>
          <a:solidFill>
            <a:srgbClr val="27A560"/>
          </a:solidFill>
          <a:ln w="12700">
            <a:solidFill>
              <a:srgbClr val="27A56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9600" y="2133600"/>
            <a:ext cx="67056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Calibri" panose="020F0502020204030204"/>
              </a:rPr>
              <a:t>🤢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38656" y="2194560"/>
            <a:ext cx="10509504" cy="536448"/>
          </a:xfrm>
          <a:prstGeom prst="rect">
            <a:avLst/>
          </a:prstGeom>
          <a:solidFill>
            <a:srgbClr val="D5ECF0"/>
          </a:solidFill>
          <a:ln w="12700">
            <a:solidFill>
              <a:srgbClr val="D5ECF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560576" y="2194560"/>
            <a:ext cx="4023360" cy="536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Recurrent abdominal pain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09600" y="3206496"/>
            <a:ext cx="670560" cy="670560"/>
          </a:xfrm>
          <a:prstGeom prst="ellipse">
            <a:avLst/>
          </a:prstGeom>
          <a:solidFill>
            <a:srgbClr val="27A560"/>
          </a:solidFill>
          <a:ln w="12700">
            <a:solidFill>
              <a:srgbClr val="27A56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09600" y="3206496"/>
            <a:ext cx="67056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Calibri" panose="020F0502020204030204"/>
              </a:rPr>
              <a:t>🤕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1438656" y="3267456"/>
            <a:ext cx="10509504" cy="536448"/>
          </a:xfrm>
          <a:prstGeom prst="rect">
            <a:avLst/>
          </a:prstGeom>
          <a:solidFill>
            <a:srgbClr val="D5ECF0"/>
          </a:solidFill>
          <a:ln w="12700">
            <a:solidFill>
              <a:srgbClr val="D5ECF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60576" y="3267456"/>
            <a:ext cx="4023360" cy="536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Headache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09600" y="4279392"/>
            <a:ext cx="670560" cy="670560"/>
          </a:xfrm>
          <a:prstGeom prst="ellipse">
            <a:avLst/>
          </a:prstGeom>
          <a:solidFill>
            <a:srgbClr val="27A560"/>
          </a:solidFill>
          <a:ln w="12700">
            <a:solidFill>
              <a:srgbClr val="27A56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09600" y="4279392"/>
            <a:ext cx="67056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Calibri" panose="020F0502020204030204"/>
              </a:rPr>
              <a:t>😴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438656" y="4340352"/>
            <a:ext cx="10509504" cy="536448"/>
          </a:xfrm>
          <a:prstGeom prst="rect">
            <a:avLst/>
          </a:prstGeom>
          <a:solidFill>
            <a:srgbClr val="D5ECF0"/>
          </a:solidFill>
          <a:ln w="12700">
            <a:solidFill>
              <a:srgbClr val="D5ECF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60576" y="4340352"/>
            <a:ext cx="4023360" cy="536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Fatigue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09600" y="5352288"/>
            <a:ext cx="670560" cy="670560"/>
          </a:xfrm>
          <a:prstGeom prst="ellipse">
            <a:avLst/>
          </a:prstGeom>
          <a:solidFill>
            <a:srgbClr val="27A560"/>
          </a:solidFill>
          <a:ln w="12700">
            <a:solidFill>
              <a:srgbClr val="27A56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09600" y="5352288"/>
            <a:ext cx="670560" cy="67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dirty="0">
                <a:solidFill>
                  <a:srgbClr val="000000"/>
                </a:solidFill>
                <a:latin typeface="Calibri" panose="020F0502020204030204"/>
              </a:rPr>
              <a:t>🤧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438656" y="5413248"/>
            <a:ext cx="10509504" cy="536448"/>
          </a:xfrm>
          <a:prstGeom prst="rect">
            <a:avLst/>
          </a:prstGeom>
          <a:solidFill>
            <a:srgbClr val="D5ECF0"/>
          </a:solidFill>
          <a:ln w="12700">
            <a:solidFill>
              <a:srgbClr val="D5ECF0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560576" y="5413248"/>
            <a:ext cx="4023360" cy="536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Nausea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426720" y="6096000"/>
            <a:ext cx="11521440" cy="536448"/>
          </a:xfrm>
          <a:prstGeom prst="rect">
            <a:avLst/>
          </a:prstGeom>
          <a:solidFill>
            <a:srgbClr val="27A560">
              <a:alpha val="70000"/>
            </a:srgbClr>
          </a:solidFill>
          <a:ln w="12700">
            <a:solidFill>
              <a:srgbClr val="27A560">
                <a:alpha val="70000"/>
              </a:srgbClr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48640" y="6120384"/>
            <a:ext cx="5120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400" i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Single prominent symptom more common in children than adults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10363200" y="6461760"/>
            <a:ext cx="15849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4A7C81"/>
                </a:solidFill>
                <a:latin typeface="Calibri" panose="020F0502020204030204"/>
              </a:rPr>
              <a:t>Slide 10 of 12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1C2B2D"/>
          </a:solidFill>
          <a:ln w="12700">
            <a:solidFill>
              <a:srgbClr val="1C2B2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 &amp; Special Populations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26720" y="1341120"/>
            <a:ext cx="6949440" cy="4632960"/>
          </a:xfrm>
          <a:prstGeom prst="rect">
            <a:avLst/>
          </a:prstGeom>
          <a:solidFill>
            <a:srgbClr val="0B4A4F"/>
          </a:solidFill>
          <a:ln w="12700">
            <a:solidFill>
              <a:srgbClr val="1A8C96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670560" y="1438656"/>
            <a:ext cx="64617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33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📋  Key Takeaways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0560" y="2072640"/>
            <a:ext cx="646176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>
              <a:lnSpc>
                <a:spcPct val="140000"/>
              </a:lnSpc>
            </a:pPr>
            <a:r>
              <a:rPr lang="en-US" sz="16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Somatic symptoms can be specific OR non-specific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40000"/>
              </a:lnSpc>
            </a:pPr>
            <a:r>
              <a:rPr lang="en-US" sz="16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SSD and a real medical illness can occur together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40000"/>
              </a:lnSpc>
            </a:pPr>
            <a:r>
              <a:rPr lang="en-US" sz="16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Criterion B captures the psychological/behavioral dimension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40000"/>
              </a:lnSpc>
            </a:pPr>
            <a:r>
              <a:rPr lang="en-US" sz="16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Severity ranges from Mild → Moderate → Severe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40000"/>
              </a:lnSpc>
            </a:pPr>
            <a:r>
              <a:rPr lang="en-US" sz="16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Impairment in quality of life — physically and mentally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680960" y="1341120"/>
            <a:ext cx="4084320" cy="463296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7863840" y="1438656"/>
            <a:ext cx="3657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33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👶  Children &amp;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2133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Adolescents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7863840" y="2414016"/>
            <a:ext cx="3718560" cy="3291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>
              <a:lnSpc>
                <a:spcPct val="130000"/>
              </a:lnSpc>
            </a:pPr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DSM-5 criteria for SSD are considered appropriate for use in children and adolescents.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30000"/>
              </a:lnSpc>
            </a:pP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lnSpc>
                <a:spcPct val="130000"/>
              </a:lnSpc>
            </a:pPr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However, these criteria have been less studied in youth than in adults — an important area for ongoing research.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1C2B2D"/>
          </a:solidFill>
          <a:ln w="12700">
            <a:solidFill>
              <a:srgbClr val="1C2B2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87680" y="6278880"/>
            <a:ext cx="112166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733" b="1" i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Remember: Patient suffering is authentic — our role is to understand, not dismiss.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0FCBB-12DE-63A7-38DC-05DB82DA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1" y="-13204"/>
            <a:ext cx="6781800" cy="1338696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Illness Anxiety Disorder</a:t>
            </a:r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17F4B3A0-48EE-FBA5-2DE4-BD925D2DD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1" r="34957" b="-3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D9B23-A6E2-F5DA-6A9D-18AEC7162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212" y="1319642"/>
            <a:ext cx="8145377" cy="499694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600" b="1" dirty="0">
                <a:latin typeface="Times New Roman"/>
                <a:cs typeface="Times New Roman"/>
              </a:rPr>
              <a:t>Illness anxiety disorder</a:t>
            </a:r>
            <a:r>
              <a:rPr lang="en-US" sz="3000" b="1" dirty="0">
                <a:latin typeface="Times New Roman"/>
                <a:cs typeface="Times New Roman"/>
              </a:rPr>
              <a:t>: </a:t>
            </a:r>
            <a:r>
              <a:rPr lang="en-US" sz="3000" dirty="0">
                <a:latin typeface="Times New Roman"/>
                <a:cs typeface="Times New Roman"/>
              </a:rPr>
              <a:t>formerly hypochondriasis, is preoccupation with the fear that one has a serious disease (</a:t>
            </a:r>
            <a:r>
              <a:rPr lang="en-US" sz="3000" b="1" dirty="0">
                <a:latin typeface="Times New Roman"/>
                <a:cs typeface="Times New Roman"/>
              </a:rPr>
              <a:t>disease conviction</a:t>
            </a:r>
            <a:r>
              <a:rPr lang="en-US" sz="3000" dirty="0">
                <a:latin typeface="Times New Roman"/>
                <a:cs typeface="Times New Roman"/>
              </a:rPr>
              <a:t>) or will get a serious disease (</a:t>
            </a:r>
            <a:r>
              <a:rPr lang="en-US" sz="3000" b="1" dirty="0">
                <a:latin typeface="Times New Roman"/>
                <a:cs typeface="Times New Roman"/>
              </a:rPr>
              <a:t>disease phobia</a:t>
            </a:r>
            <a:r>
              <a:rPr lang="en-US" sz="3000" dirty="0">
                <a:latin typeface="Times New Roman"/>
                <a:cs typeface="Times New Roman"/>
              </a:rPr>
              <a:t>). 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 It is thought that clients with this disorder misinterpret bodily sensations or functions.</a:t>
            </a:r>
          </a:p>
        </p:txBody>
      </p:sp>
    </p:spTree>
    <p:extLst>
      <p:ext uri="{BB962C8B-B14F-4D97-AF65-F5344CB8AC3E}">
        <p14:creationId xmlns:p14="http://schemas.microsoft.com/office/powerpoint/2010/main" val="101802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olorful triangle pattern&#10;&#10;Description automatically generated with medium confidence">
            <a:extLst>
              <a:ext uri="{FF2B5EF4-FFF2-40B4-BE49-F238E27FC236}">
                <a16:creationId xmlns:a16="http://schemas.microsoft.com/office/drawing/2014/main" id="{91228582-F7CE-60F0-1255-518D4FBB4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27D65-7AD0-26EC-CAE9-769C2D07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/>
                <a:cs typeface="Times New Roman"/>
              </a:rPr>
              <a:t>Introduction </a:t>
            </a:r>
            <a:endParaRPr lang="en-US" b="1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9DF9FB4C-B63A-9DBF-EEFA-0A0C941EE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2856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379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9C13-78F4-D829-ADAC-D1EE77A7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 Anxiety Disorder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B75DA-BF46-64FE-7360-FE21FED5F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Preoccupation with having or acquiring a serious illness.</a:t>
            </a:r>
          </a:p>
          <a:p>
            <a:pPr marL="0" indent="0">
              <a:buNone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Somatic symptoms are not present or, if present, are only mild in intensity.</a:t>
            </a:r>
          </a:p>
          <a:p>
            <a:pPr marL="0" indent="0">
              <a:buNone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preoccupation is clearly excessive or disproportionate (unequal).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80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C7FBF-673E-A0F2-7256-0E710698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 Anxiety Disorder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2370E7-CC8F-7D61-1D6F-171DB6917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93703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994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15FB-1C81-CF06-B02A-669F8559E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 Anxiety Disorder</a:t>
            </a:r>
            <a:endParaRPr lang="en-US" sz="5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1EB0-0B8A-6194-FF87-4ED17BC8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Illness preoccupation has been present </a:t>
            </a:r>
            <a:r>
              <a:rPr lang="en-US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at least 6 months</a:t>
            </a: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The illness-related preoccupation is not better explained by another mental disorder, such as somatic symptom disorder, panic disorder, generalized anxiety disorder, body dysmorphic disorder, obsessive-compulsive disorder, or delusional disorder.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5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A7813B-E31E-91C3-9F26-32CAEF35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>
                <a:latin typeface="+mn-lt"/>
              </a:rPr>
              <a:t>Illness Anxiety Disorder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9F3A98-6F29-DD33-336E-AD74D4D9C4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40219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36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8DEBA-3378-00EF-B532-B4F185A0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56" y="82828"/>
            <a:ext cx="6030424" cy="162452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Times New Roman"/>
                <a:cs typeface="Calibri"/>
              </a:rPr>
              <a:t>Conversion Disorder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86CC-C758-D9DB-8BC9-6848F6D3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97" y="2034674"/>
            <a:ext cx="8095957" cy="382704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3000" b="1" dirty="0">
              <a:latin typeface="Times New Roman"/>
              <a:cs typeface="Times New Roman"/>
            </a:endParaRPr>
          </a:p>
          <a:p>
            <a:r>
              <a:rPr lang="en-US" sz="3600" b="1" dirty="0">
                <a:latin typeface="Times New Roman"/>
                <a:cs typeface="Calibri"/>
              </a:rPr>
              <a:t>Conversion disorder</a:t>
            </a:r>
            <a:r>
              <a:rPr lang="en-US" sz="3000" dirty="0">
                <a:latin typeface="Times New Roman"/>
                <a:cs typeface="Calibri"/>
              </a:rPr>
              <a:t>, sometimes called conversion reaction, involves unexplained, </a:t>
            </a:r>
            <a:r>
              <a:rPr lang="en-US" sz="3000" b="1" dirty="0">
                <a:latin typeface="Times New Roman"/>
                <a:cs typeface="Calibri"/>
              </a:rPr>
              <a:t>usually sudden deficits in sensory or motor function </a:t>
            </a:r>
            <a:r>
              <a:rPr lang="en-US" sz="3000" dirty="0">
                <a:latin typeface="Times New Roman"/>
                <a:cs typeface="Calibri"/>
              </a:rPr>
              <a:t>(e.g., blindness, paralysis).</a:t>
            </a:r>
          </a:p>
          <a:p>
            <a:endParaRPr lang="en-US" sz="3000" dirty="0">
              <a:latin typeface="Times New Roman"/>
              <a:cs typeface="Calibri"/>
            </a:endParaRPr>
          </a:p>
          <a:p>
            <a:r>
              <a:rPr lang="en-US" sz="3000" dirty="0">
                <a:latin typeface="Times New Roman"/>
                <a:cs typeface="Calibri"/>
              </a:rPr>
              <a:t>These deficits suggest a neurologic disorder but are associated with psychological factors.</a:t>
            </a:r>
          </a:p>
          <a:p>
            <a:endParaRPr lang="en-US" sz="3000" dirty="0">
              <a:latin typeface="Times New Roman"/>
              <a:cs typeface="Calibri"/>
            </a:endParaRPr>
          </a:p>
        </p:txBody>
      </p:sp>
      <p:pic>
        <p:nvPicPr>
          <p:cNvPr id="5" name="Picture 4" descr="Hedge maze">
            <a:extLst>
              <a:ext uri="{FF2B5EF4-FFF2-40B4-BE49-F238E27FC236}">
                <a16:creationId xmlns:a16="http://schemas.microsoft.com/office/drawing/2014/main" id="{D71EF0C9-C25F-6317-87F3-02B9EEA26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1" r="14432"/>
          <a:stretch/>
        </p:blipFill>
        <p:spPr>
          <a:xfrm>
            <a:off x="8823158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3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3E2BB2-DBDB-5EC6-D199-D3226660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b="1" i="0" u="none" strike="noStrike" baseline="0">
                <a:solidFill>
                  <a:srgbClr val="FFFFFF"/>
                </a:solidFill>
                <a:latin typeface="HelveticaNeueLTStd-Md"/>
              </a:rPr>
              <a:t>Conversion Disorder</a:t>
            </a:r>
            <a:br>
              <a:rPr lang="en-US" sz="3400" b="1" i="0" u="none" strike="noStrike" baseline="0">
                <a:solidFill>
                  <a:srgbClr val="FFFFFF"/>
                </a:solidFill>
                <a:latin typeface="HelveticaNeueLTStd-Md"/>
              </a:rPr>
            </a:br>
            <a:r>
              <a:rPr lang="en-US" sz="3400" b="1" i="0" u="none" strike="noStrike" baseline="0">
                <a:solidFill>
                  <a:srgbClr val="FFFFFF"/>
                </a:solidFill>
                <a:latin typeface="HelveticaNeueLTStd-Md"/>
              </a:rPr>
              <a:t>(Functional Neurological Symptom Disorder)</a:t>
            </a:r>
            <a:endParaRPr lang="en-US" sz="34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E4741-3FAF-014C-C4CD-0905AB029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09" y="1637183"/>
            <a:ext cx="11309130" cy="479260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One or more symptoms of altered voluntary motor or sensory function.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Clinical findings provide evidence of incompatibility between the symptom and recognized neurological or medical conditions.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symptom or deficit is not better explained by another medical or mental disorder.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symptom or deficit causes clinically significant distress or impairment in social, occupational, or other important areas of functioning or warrants medical evaluation.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6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347DD-D2B0-1969-15F7-C4161046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 b="0" i="0" u="none" strike="noStrike" baseline="0" dirty="0">
                <a:latin typeface="HelveticaNeueLTStd-Md"/>
              </a:rPr>
              <a:t>Conversion Disorder and prevalence </a:t>
            </a:r>
            <a:endParaRPr lang="en-US" sz="4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1C11-CDCE-7820-C185-AC3707E0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latin typeface="PalatinoLTStd-Roman"/>
              </a:rPr>
              <a:t>The incidence of individual persistent conversion symptoms is estimated to be 2–5/100,000 per year.</a:t>
            </a:r>
          </a:p>
          <a:p>
            <a:pPr marL="0" indent="0">
              <a:buNone/>
            </a:pPr>
            <a:endParaRPr lang="en-US" sz="2400" b="1" i="0" u="none" strike="noStrike" baseline="0" dirty="0">
              <a:latin typeface="PalatinoLTStd-Roman"/>
            </a:endParaRPr>
          </a:p>
          <a:p>
            <a:pPr marL="0" indent="0">
              <a:buNone/>
            </a:pPr>
            <a:r>
              <a:rPr lang="en-US" sz="2400" b="1" i="0" u="none" strike="noStrike" baseline="0" dirty="0">
                <a:latin typeface="PalatinoLTStd-Roman"/>
              </a:rPr>
              <a:t>Conversion disorder is two to three times more common in females.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426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765E3-61C1-6095-31A6-DB9248E3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Factitious Disorder</a:t>
            </a:r>
            <a:endParaRPr lang="en-US" sz="48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DE21-214B-16FA-ABCB-CA9C83EB2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8" y="2332789"/>
            <a:ext cx="11491494" cy="4338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Factitious disorder, imposed on self</a:t>
            </a:r>
            <a:r>
              <a:rPr lang="en-US" sz="3000" dirty="0">
                <a:latin typeface="Times New Roman"/>
                <a:cs typeface="Times New Roman"/>
              </a:rPr>
              <a:t>, occurs when a person intentionally produces or feigns physical or psychological symptoms solely to gain attention.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People with factitious disorder may even inflict injury on themselves to receive attention.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The common term for factitious disorder imposed on self is </a:t>
            </a:r>
            <a:r>
              <a:rPr lang="en-US" sz="3000" dirty="0">
                <a:highlight>
                  <a:srgbClr val="FFFF00"/>
                </a:highlight>
                <a:latin typeface="Times New Roman"/>
                <a:cs typeface="Times New Roman"/>
              </a:rPr>
              <a:t>Munchausen syndrome</a:t>
            </a:r>
          </a:p>
        </p:txBody>
      </p:sp>
    </p:spTree>
    <p:extLst>
      <p:ext uri="{BB962C8B-B14F-4D97-AF65-F5344CB8AC3E}">
        <p14:creationId xmlns:p14="http://schemas.microsoft.com/office/powerpoint/2010/main" val="24502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99D49-9073-848A-509E-4C1E08E6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Times New Roman"/>
                <a:cs typeface="Calibri Light"/>
              </a:rPr>
              <a:t>Con</a:t>
            </a:r>
            <a:endParaRPr lang="en-US" sz="4800" b="1" dirty="0">
              <a:latin typeface="Times New Roma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7C14F-7D98-BC57-8B1C-923989B6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71" y="2078141"/>
            <a:ext cx="10143668" cy="3435531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r>
              <a:rPr lang="en-US" sz="3000" dirty="0">
                <a:latin typeface="Times New Roman"/>
                <a:cs typeface="Times New Roman"/>
              </a:rPr>
              <a:t>A variation of factitious disorder</a:t>
            </a:r>
            <a:r>
              <a:rPr lang="en-US" sz="3000" b="1" dirty="0">
                <a:latin typeface="Times New Roman"/>
                <a:cs typeface="Times New Roman"/>
              </a:rPr>
              <a:t>, imposed on others, is commonly called </a:t>
            </a:r>
            <a:r>
              <a:rPr lang="en-US" sz="3000" b="1" dirty="0">
                <a:highlight>
                  <a:srgbClr val="FFFF00"/>
                </a:highlight>
                <a:latin typeface="Times New Roman"/>
                <a:cs typeface="Times New Roman"/>
              </a:rPr>
              <a:t>Munchausen syndrome by proxy</a:t>
            </a:r>
            <a:r>
              <a:rPr lang="en-US" sz="3000" dirty="0">
                <a:latin typeface="Times New Roman"/>
                <a:cs typeface="Times New Roman"/>
              </a:rPr>
              <a:t>, and occurs when a person inflicts illness or injury on someone else to gain the attention of emergency medical personnel or to be a “</a:t>
            </a:r>
            <a:r>
              <a:rPr lang="en-US" sz="3000" dirty="0">
                <a:highlight>
                  <a:srgbClr val="FFFF00"/>
                </a:highlight>
                <a:latin typeface="Times New Roman"/>
                <a:cs typeface="Times New Roman"/>
              </a:rPr>
              <a:t>hero</a:t>
            </a:r>
            <a:r>
              <a:rPr lang="en-US" sz="3000" dirty="0">
                <a:latin typeface="Times New Roman"/>
                <a:cs typeface="Times New Roman"/>
              </a:rPr>
              <a:t>” for saving the victim</a:t>
            </a:r>
          </a:p>
        </p:txBody>
      </p:sp>
    </p:spTree>
    <p:extLst>
      <p:ext uri="{BB962C8B-B14F-4D97-AF65-F5344CB8AC3E}">
        <p14:creationId xmlns:p14="http://schemas.microsoft.com/office/powerpoint/2010/main" val="1634543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DF7946-F1DB-EB97-226C-3A266185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en-US" sz="3200" b="1" i="0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Factitious Disorder Imposed on Self and Diagnostic Criteria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2FCE-A12B-9644-1C71-0F67F7929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38" y="1975945"/>
            <a:ext cx="11372193" cy="418311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Falsification of physical or psychological signs or symptoms, or induction of injury or disease, associated with identified deception.</a:t>
            </a:r>
          </a:p>
          <a:p>
            <a:pPr marL="514350" indent="-514350">
              <a:buAutoNum type="alphaUcPeriod"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individual presents himself or herself to others as ill, impaired, or injured.</a:t>
            </a:r>
          </a:p>
          <a:p>
            <a:pPr marL="0" indent="0">
              <a:buNone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deceptive behavior is evident even in the absence of obvious external rewards.</a:t>
            </a:r>
          </a:p>
          <a:p>
            <a:pPr marL="0" indent="0">
              <a:buNone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behavior is not better explained by another mental disorder, such as delusional disorder or another psychotic disorder.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7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C8620-A907-27AF-3D35-D2481ED6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b="1">
                <a:latin typeface="Times New Roman"/>
                <a:cs typeface="Calibri Light"/>
              </a:rPr>
              <a:t>Con</a:t>
            </a:r>
            <a:endParaRPr lang="en-US" b="1">
              <a:latin typeface="Times New Roman"/>
              <a:cs typeface="Times New Roman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C2C227-2D13-BCF7-4BA2-10633590C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00374"/>
              </p:ext>
            </p:extLst>
          </p:nvPr>
        </p:nvGraphicFramePr>
        <p:xfrm>
          <a:off x="474594" y="1607661"/>
          <a:ext cx="11242811" cy="457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691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39EB6-3AA9-5474-25D0-D756F168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Factitious Disorder Imposed on other</a:t>
            </a:r>
            <a:br>
              <a:rPr lang="en-US" sz="4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7AAD8-191D-770C-B3A2-F17FC360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Falsification of physical or psychological signs or symptoms, or induction of injury or disease, </a:t>
            </a:r>
            <a:r>
              <a:rPr lang="en-US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another person</a:t>
            </a: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associated with identified deception.</a:t>
            </a:r>
          </a:p>
          <a:p>
            <a:pPr marL="514350" indent="-514350">
              <a:buAutoNum type="alphaUcPeriod"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individual presents another individual (victim) to others as ill, impaired, or injured.</a:t>
            </a:r>
          </a:p>
          <a:p>
            <a:pPr marL="0" indent="0">
              <a:buNone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deceptive behavior is evident even in the absence of obvious external rewards.</a:t>
            </a:r>
          </a:p>
          <a:p>
            <a:pPr marL="0" indent="0">
              <a:buNone/>
            </a:pPr>
            <a:endParaRPr lang="en-US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The behavior is not better explained by another mental disorder, such as delusional disorder or another psychotic disorder.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01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A2A84-B070-C7AB-C017-0CE3F676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factitious disorder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358C-1B87-8601-B532-5CB25AA8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patients in hospital settings, it is estimated that about 1% of individuals have presentations that meet the criteria for factitious disorder.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27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4BCF7-616C-F43F-164D-17CBDE2B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Times New Roman"/>
                <a:cs typeface="Times New Roman"/>
              </a:rPr>
              <a:t>Related Disorders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0B1A-5304-E497-DF75-C250636C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414" y="591344"/>
            <a:ext cx="740112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b="1" dirty="0">
                <a:latin typeface="Times New Roman"/>
                <a:cs typeface="Times New Roman"/>
              </a:rPr>
              <a:t>Malingering</a:t>
            </a:r>
            <a:r>
              <a:rPr lang="en-US" sz="3000" dirty="0">
                <a:latin typeface="Times New Roman"/>
                <a:cs typeface="Times New Roman"/>
              </a:rPr>
              <a:t> is the intentional production of false or grossly exaggerated physical or psychological symptoms; </a:t>
            </a:r>
            <a:r>
              <a:rPr lang="en-US" sz="3000" dirty="0">
                <a:highlight>
                  <a:srgbClr val="FFFF00"/>
                </a:highlight>
                <a:latin typeface="Times New Roman"/>
                <a:cs typeface="Times New Roman"/>
              </a:rPr>
              <a:t>it is motivated by external incentives </a:t>
            </a:r>
            <a:r>
              <a:rPr lang="en-US" sz="3000" dirty="0">
                <a:latin typeface="Times New Roman"/>
                <a:cs typeface="Times New Roman"/>
              </a:rPr>
              <a:t>such as avoiding work, evading criminal prosecution, obtaining financial compensation, or obtaining drugs.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r>
              <a:rPr lang="en-US" sz="3000" dirty="0">
                <a:latin typeface="Times New Roman"/>
                <a:cs typeface="Times New Roman"/>
              </a:rPr>
              <a:t>Their purpose is some </a:t>
            </a:r>
            <a:r>
              <a:rPr lang="en-US" sz="3000" dirty="0">
                <a:highlight>
                  <a:srgbClr val="FFFF00"/>
                </a:highlight>
                <a:latin typeface="Times New Roman"/>
                <a:cs typeface="Times New Roman"/>
              </a:rPr>
              <a:t>external incentive or outcome</a:t>
            </a:r>
            <a:r>
              <a:rPr lang="en-US" sz="3000" dirty="0">
                <a:latin typeface="Times New Roman"/>
                <a:cs typeface="Times New Roman"/>
              </a:rPr>
              <a:t> that they view as important and results directly from the illness. </a:t>
            </a:r>
          </a:p>
          <a:p>
            <a:r>
              <a:rPr lang="en-US" sz="3000" b="1" dirty="0">
                <a:latin typeface="Times New Roman"/>
                <a:cs typeface="Times New Roman"/>
              </a:rPr>
              <a:t>People who malinger can stop the physical symptoms as soon as they have gained what they wanted </a:t>
            </a:r>
            <a:r>
              <a:rPr lang="en-US" sz="3000" dirty="0">
                <a:latin typeface="Times New Roman"/>
                <a:cs typeface="Times New Roman"/>
              </a:rPr>
              <a:t>(Bass &amp; Wade, 2019). </a:t>
            </a:r>
          </a:p>
        </p:txBody>
      </p:sp>
    </p:spTree>
    <p:extLst>
      <p:ext uri="{BB962C8B-B14F-4D97-AF65-F5344CB8AC3E}">
        <p14:creationId xmlns:p14="http://schemas.microsoft.com/office/powerpoint/2010/main" val="2283633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2C1E-4F05-6F7B-0949-BC59AC74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Primary and Secondary Gain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C54D66-1866-9767-C72B-D65100EDE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633151"/>
              </p:ext>
            </p:extLst>
          </p:nvPr>
        </p:nvGraphicFramePr>
        <p:xfrm>
          <a:off x="477253" y="1023522"/>
          <a:ext cx="11384547" cy="590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59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56B8-CB12-57E3-C250-902BAF9A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omatoform Disorders (Somatic Symptom, Conversion, Illness Anxiety,  Factitious, Malingering)">
            <a:extLst>
              <a:ext uri="{FF2B5EF4-FFF2-40B4-BE49-F238E27FC236}">
                <a16:creationId xmlns:a16="http://schemas.microsoft.com/office/drawing/2014/main" id="{12E0773A-337B-03E7-0573-478C8D143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60425"/>
            <a:ext cx="10388600" cy="58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08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AE3D-611C-5247-1ABF-8D8ED97E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omatic Symptom and Related Disorders - Psychiatry - Medbullets Step 2/3">
            <a:extLst>
              <a:ext uri="{FF2B5EF4-FFF2-40B4-BE49-F238E27FC236}">
                <a16:creationId xmlns:a16="http://schemas.microsoft.com/office/drawing/2014/main" id="{5588F7EA-FFAC-AEF1-7DB2-48CACA7979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10025743" cy="580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00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555A0-4CDD-5155-78F5-E254B4D6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  <a:latin typeface="Times New Roman"/>
                <a:cs typeface="Calibri Light"/>
              </a:rPr>
              <a:t>Reference</a:t>
            </a:r>
            <a:r>
              <a:rPr lang="en-US" sz="5600">
                <a:solidFill>
                  <a:srgbClr val="FFFFFF"/>
                </a:solidFill>
                <a:cs typeface="Calibri Light"/>
              </a:rPr>
              <a:t> </a:t>
            </a:r>
            <a:endParaRPr lang="en-US" sz="5600">
              <a:solidFill>
                <a:srgbClr val="FFFFFF"/>
              </a:solidFill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D4F2-BD7C-2A62-C4DC-9A7BD7CE3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286" y="-2970"/>
            <a:ext cx="5921290" cy="575774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b="1" dirty="0">
              <a:solidFill>
                <a:schemeClr val="tx1">
                  <a:alpha val="80000"/>
                </a:schemeClr>
              </a:solidFill>
              <a:latin typeface="Times New Roman"/>
              <a:cs typeface="Calibri"/>
            </a:endParaRPr>
          </a:p>
          <a:p>
            <a:endParaRPr lang="en-US" sz="2000" b="1" dirty="0">
              <a:solidFill>
                <a:schemeClr val="tx1">
                  <a:alpha val="80000"/>
                </a:schemeClr>
              </a:solidFill>
              <a:latin typeface="Times New Roman"/>
              <a:cs typeface="Calibri"/>
            </a:endParaRPr>
          </a:p>
          <a:p>
            <a:endParaRPr lang="en-US" sz="2000" b="1" dirty="0">
              <a:solidFill>
                <a:schemeClr val="tx1">
                  <a:alpha val="80000"/>
                </a:schemeClr>
              </a:solidFill>
              <a:latin typeface="Times New Roman"/>
              <a:cs typeface="Calibri"/>
            </a:endParaRPr>
          </a:p>
          <a:p>
            <a:r>
              <a:rPr lang="en-US" sz="2400" b="1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Shelia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L.Videbeck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  <a:latin typeface="Times New Roman"/>
                <a:cs typeface="Calibri"/>
              </a:rPr>
              <a:t>. Psychiatric – Mental Health Nursing 8th ed. Wolters Kluwer</a:t>
            </a:r>
          </a:p>
          <a:p>
            <a:r>
              <a:rPr lang="en-US" sz="2400" b="1" dirty="0"/>
              <a:t>DSM-5</a:t>
            </a:r>
            <a:endParaRPr lang="en-US" sz="2400" b="1" dirty="0">
              <a:solidFill>
                <a:schemeClr val="tx1">
                  <a:alpha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530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87D158-9201-CC36-67B8-44A4BC5FC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7E4D5-2B30-4759-8A5A-477DD0755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A68E78-DAD3-C320-C882-96205236B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867735">
            <a:off x="110272" y="4096334"/>
            <a:ext cx="1554135" cy="540985"/>
          </a:xfrm>
          <a:custGeom>
            <a:avLst/>
            <a:gdLst>
              <a:gd name="connsiteX0" fmla="*/ 77764 w 3260328"/>
              <a:gd name="connsiteY0" fmla="*/ 1037700 h 2099765"/>
              <a:gd name="connsiteX1" fmla="*/ 6059 w 3260328"/>
              <a:gd name="connsiteY1" fmla="*/ 999637 h 2099765"/>
              <a:gd name="connsiteX2" fmla="*/ 0 w 3260328"/>
              <a:gd name="connsiteY2" fmla="*/ 995566 h 2099765"/>
              <a:gd name="connsiteX3" fmla="*/ 724367 w 3260328"/>
              <a:gd name="connsiteY3" fmla="*/ 21583 h 2099765"/>
              <a:gd name="connsiteX4" fmla="*/ 782350 w 3260328"/>
              <a:gd name="connsiteY4" fmla="*/ 0 h 2099765"/>
              <a:gd name="connsiteX5" fmla="*/ 3260328 w 3260328"/>
              <a:gd name="connsiteY5" fmla="*/ 974255 h 2099765"/>
              <a:gd name="connsiteX6" fmla="*/ 3003455 w 3260328"/>
              <a:gd name="connsiteY6" fmla="*/ 2099765 h 2099765"/>
              <a:gd name="connsiteX7" fmla="*/ 1122761 w 3260328"/>
              <a:gd name="connsiteY7" fmla="*/ 1327497 h 2099765"/>
              <a:gd name="connsiteX8" fmla="*/ 77764 w 3260328"/>
              <a:gd name="connsiteY8" fmla="*/ 1037700 h 2099765"/>
              <a:gd name="connsiteX0" fmla="*/ 71705 w 3254269"/>
              <a:gd name="connsiteY0" fmla="*/ 1037700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71705 w 3254269"/>
              <a:gd name="connsiteY8" fmla="*/ 1037700 h 2099765"/>
              <a:gd name="connsiteX0" fmla="*/ 224731 w 3254269"/>
              <a:gd name="connsiteY0" fmla="*/ 1104531 h 2099765"/>
              <a:gd name="connsiteX1" fmla="*/ 0 w 3254269"/>
              <a:gd name="connsiteY1" fmla="*/ 999637 h 2099765"/>
              <a:gd name="connsiteX2" fmla="*/ 80319 w 3254269"/>
              <a:gd name="connsiteY2" fmla="*/ 867591 h 2099765"/>
              <a:gd name="connsiteX3" fmla="*/ 718308 w 3254269"/>
              <a:gd name="connsiteY3" fmla="*/ 21583 h 2099765"/>
              <a:gd name="connsiteX4" fmla="*/ 776291 w 3254269"/>
              <a:gd name="connsiteY4" fmla="*/ 0 h 2099765"/>
              <a:gd name="connsiteX5" fmla="*/ 3254269 w 3254269"/>
              <a:gd name="connsiteY5" fmla="*/ 974255 h 2099765"/>
              <a:gd name="connsiteX6" fmla="*/ 2997396 w 3254269"/>
              <a:gd name="connsiteY6" fmla="*/ 2099765 h 2099765"/>
              <a:gd name="connsiteX7" fmla="*/ 1116702 w 3254269"/>
              <a:gd name="connsiteY7" fmla="*/ 1327497 h 2099765"/>
              <a:gd name="connsiteX8" fmla="*/ 224731 w 3254269"/>
              <a:gd name="connsiteY8" fmla="*/ 1104531 h 2099765"/>
              <a:gd name="connsiteX0" fmla="*/ 182169 w 3211707"/>
              <a:gd name="connsiteY0" fmla="*/ 1104531 h 2099765"/>
              <a:gd name="connsiteX1" fmla="*/ 37757 w 3211707"/>
              <a:gd name="connsiteY1" fmla="*/ 867591 h 2099765"/>
              <a:gd name="connsiteX2" fmla="*/ 675746 w 3211707"/>
              <a:gd name="connsiteY2" fmla="*/ 21583 h 2099765"/>
              <a:gd name="connsiteX3" fmla="*/ 733729 w 3211707"/>
              <a:gd name="connsiteY3" fmla="*/ 0 h 2099765"/>
              <a:gd name="connsiteX4" fmla="*/ 3211707 w 3211707"/>
              <a:gd name="connsiteY4" fmla="*/ 974255 h 2099765"/>
              <a:gd name="connsiteX5" fmla="*/ 2954834 w 3211707"/>
              <a:gd name="connsiteY5" fmla="*/ 2099765 h 2099765"/>
              <a:gd name="connsiteX6" fmla="*/ 1074140 w 3211707"/>
              <a:gd name="connsiteY6" fmla="*/ 1327497 h 2099765"/>
              <a:gd name="connsiteX7" fmla="*/ 182169 w 3211707"/>
              <a:gd name="connsiteY7" fmla="*/ 1104531 h 2099765"/>
              <a:gd name="connsiteX0" fmla="*/ 138006 w 3231017"/>
              <a:gd name="connsiteY0" fmla="*/ 977672 h 2099765"/>
              <a:gd name="connsiteX1" fmla="*/ 57067 w 3231017"/>
              <a:gd name="connsiteY1" fmla="*/ 867591 h 2099765"/>
              <a:gd name="connsiteX2" fmla="*/ 695056 w 3231017"/>
              <a:gd name="connsiteY2" fmla="*/ 21583 h 2099765"/>
              <a:gd name="connsiteX3" fmla="*/ 753039 w 3231017"/>
              <a:gd name="connsiteY3" fmla="*/ 0 h 2099765"/>
              <a:gd name="connsiteX4" fmla="*/ 3231017 w 3231017"/>
              <a:gd name="connsiteY4" fmla="*/ 974255 h 2099765"/>
              <a:gd name="connsiteX5" fmla="*/ 2974144 w 3231017"/>
              <a:gd name="connsiteY5" fmla="*/ 2099765 h 2099765"/>
              <a:gd name="connsiteX6" fmla="*/ 1093450 w 3231017"/>
              <a:gd name="connsiteY6" fmla="*/ 1327497 h 2099765"/>
              <a:gd name="connsiteX7" fmla="*/ 138006 w 3231017"/>
              <a:gd name="connsiteY7" fmla="*/ 977672 h 2099765"/>
              <a:gd name="connsiteX0" fmla="*/ 95473 w 3188484"/>
              <a:gd name="connsiteY0" fmla="*/ 977672 h 2099765"/>
              <a:gd name="connsiteX1" fmla="*/ 103577 w 3188484"/>
              <a:gd name="connsiteY1" fmla="*/ 722766 h 2099765"/>
              <a:gd name="connsiteX2" fmla="*/ 652523 w 3188484"/>
              <a:gd name="connsiteY2" fmla="*/ 21583 h 2099765"/>
              <a:gd name="connsiteX3" fmla="*/ 710506 w 3188484"/>
              <a:gd name="connsiteY3" fmla="*/ 0 h 2099765"/>
              <a:gd name="connsiteX4" fmla="*/ 3188484 w 3188484"/>
              <a:gd name="connsiteY4" fmla="*/ 974255 h 2099765"/>
              <a:gd name="connsiteX5" fmla="*/ 2931611 w 3188484"/>
              <a:gd name="connsiteY5" fmla="*/ 2099765 h 2099765"/>
              <a:gd name="connsiteX6" fmla="*/ 1050917 w 3188484"/>
              <a:gd name="connsiteY6" fmla="*/ 1327497 h 2099765"/>
              <a:gd name="connsiteX7" fmla="*/ 95473 w 3188484"/>
              <a:gd name="connsiteY7" fmla="*/ 977672 h 2099765"/>
              <a:gd name="connsiteX0" fmla="*/ 92795 w 3185806"/>
              <a:gd name="connsiteY0" fmla="*/ 977672 h 2099765"/>
              <a:gd name="connsiteX1" fmla="*/ 108517 w 3185806"/>
              <a:gd name="connsiteY1" fmla="*/ 762633 h 2099765"/>
              <a:gd name="connsiteX2" fmla="*/ 649845 w 3185806"/>
              <a:gd name="connsiteY2" fmla="*/ 21583 h 2099765"/>
              <a:gd name="connsiteX3" fmla="*/ 707828 w 3185806"/>
              <a:gd name="connsiteY3" fmla="*/ 0 h 2099765"/>
              <a:gd name="connsiteX4" fmla="*/ 3185806 w 3185806"/>
              <a:gd name="connsiteY4" fmla="*/ 974255 h 2099765"/>
              <a:gd name="connsiteX5" fmla="*/ 2928933 w 3185806"/>
              <a:gd name="connsiteY5" fmla="*/ 2099765 h 2099765"/>
              <a:gd name="connsiteX6" fmla="*/ 1048239 w 3185806"/>
              <a:gd name="connsiteY6" fmla="*/ 1327497 h 2099765"/>
              <a:gd name="connsiteX7" fmla="*/ 92795 w 3185806"/>
              <a:gd name="connsiteY7" fmla="*/ 977672 h 2099765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048239 w 3185806"/>
              <a:gd name="connsiteY6" fmla="*/ 1327497 h 1873776"/>
              <a:gd name="connsiteX7" fmla="*/ 92795 w 3185806"/>
              <a:gd name="connsiteY7" fmla="*/ 977672 h 1873776"/>
              <a:gd name="connsiteX0" fmla="*/ 92795 w 3185806"/>
              <a:gd name="connsiteY0" fmla="*/ 977672 h 1873776"/>
              <a:gd name="connsiteX1" fmla="*/ 108517 w 3185806"/>
              <a:gd name="connsiteY1" fmla="*/ 762633 h 1873776"/>
              <a:gd name="connsiteX2" fmla="*/ 649845 w 3185806"/>
              <a:gd name="connsiteY2" fmla="*/ 21583 h 1873776"/>
              <a:gd name="connsiteX3" fmla="*/ 707828 w 3185806"/>
              <a:gd name="connsiteY3" fmla="*/ 0 h 1873776"/>
              <a:gd name="connsiteX4" fmla="*/ 3185806 w 3185806"/>
              <a:gd name="connsiteY4" fmla="*/ 974255 h 1873776"/>
              <a:gd name="connsiteX5" fmla="*/ 3037775 w 3185806"/>
              <a:gd name="connsiteY5" fmla="*/ 1873776 h 1873776"/>
              <a:gd name="connsiteX6" fmla="*/ 1229887 w 3185806"/>
              <a:gd name="connsiteY6" fmla="*/ 1323405 h 1873776"/>
              <a:gd name="connsiteX7" fmla="*/ 92795 w 3185806"/>
              <a:gd name="connsiteY7" fmla="*/ 977672 h 1873776"/>
              <a:gd name="connsiteX0" fmla="*/ 92795 w 3185806"/>
              <a:gd name="connsiteY0" fmla="*/ 1034597 h 1930701"/>
              <a:gd name="connsiteX1" fmla="*/ 108517 w 3185806"/>
              <a:gd name="connsiteY1" fmla="*/ 819558 h 1930701"/>
              <a:gd name="connsiteX2" fmla="*/ 523031 w 3185806"/>
              <a:gd name="connsiteY2" fmla="*/ 0 h 1930701"/>
              <a:gd name="connsiteX3" fmla="*/ 707828 w 3185806"/>
              <a:gd name="connsiteY3" fmla="*/ 56925 h 1930701"/>
              <a:gd name="connsiteX4" fmla="*/ 3185806 w 3185806"/>
              <a:gd name="connsiteY4" fmla="*/ 1031180 h 1930701"/>
              <a:gd name="connsiteX5" fmla="*/ 3037775 w 3185806"/>
              <a:gd name="connsiteY5" fmla="*/ 1930701 h 1930701"/>
              <a:gd name="connsiteX6" fmla="*/ 1229887 w 3185806"/>
              <a:gd name="connsiteY6" fmla="*/ 1380330 h 1930701"/>
              <a:gd name="connsiteX7" fmla="*/ 92795 w 3185806"/>
              <a:gd name="connsiteY7" fmla="*/ 1034597 h 1930701"/>
              <a:gd name="connsiteX0" fmla="*/ 92795 w 3150904"/>
              <a:gd name="connsiteY0" fmla="*/ 1034597 h 1930701"/>
              <a:gd name="connsiteX1" fmla="*/ 108517 w 3150904"/>
              <a:gd name="connsiteY1" fmla="*/ 819558 h 1930701"/>
              <a:gd name="connsiteX2" fmla="*/ 523031 w 3150904"/>
              <a:gd name="connsiteY2" fmla="*/ 0 h 1930701"/>
              <a:gd name="connsiteX3" fmla="*/ 707828 w 3150904"/>
              <a:gd name="connsiteY3" fmla="*/ 56925 h 1930701"/>
              <a:gd name="connsiteX4" fmla="*/ 3150904 w 3150904"/>
              <a:gd name="connsiteY4" fmla="*/ 1207826 h 1930701"/>
              <a:gd name="connsiteX5" fmla="*/ 3037775 w 3150904"/>
              <a:gd name="connsiteY5" fmla="*/ 1930701 h 1930701"/>
              <a:gd name="connsiteX6" fmla="*/ 1229887 w 3150904"/>
              <a:gd name="connsiteY6" fmla="*/ 1380330 h 1930701"/>
              <a:gd name="connsiteX7" fmla="*/ 92795 w 3150904"/>
              <a:gd name="connsiteY7" fmla="*/ 1034597 h 1930701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34597 h 1931283"/>
              <a:gd name="connsiteX1" fmla="*/ 108517 w 3150904"/>
              <a:gd name="connsiteY1" fmla="*/ 819558 h 1931283"/>
              <a:gd name="connsiteX2" fmla="*/ 523031 w 3150904"/>
              <a:gd name="connsiteY2" fmla="*/ 0 h 1931283"/>
              <a:gd name="connsiteX3" fmla="*/ 707828 w 3150904"/>
              <a:gd name="connsiteY3" fmla="*/ 56925 h 1931283"/>
              <a:gd name="connsiteX4" fmla="*/ 3150904 w 3150904"/>
              <a:gd name="connsiteY4" fmla="*/ 1207826 h 1931283"/>
              <a:gd name="connsiteX5" fmla="*/ 3037775 w 3150904"/>
              <a:gd name="connsiteY5" fmla="*/ 1930701 h 1931283"/>
              <a:gd name="connsiteX6" fmla="*/ 1229887 w 3150904"/>
              <a:gd name="connsiteY6" fmla="*/ 1380330 h 1931283"/>
              <a:gd name="connsiteX7" fmla="*/ 92795 w 3150904"/>
              <a:gd name="connsiteY7" fmla="*/ 1034597 h 1931283"/>
              <a:gd name="connsiteX0" fmla="*/ 92795 w 3150904"/>
              <a:gd name="connsiteY0" fmla="*/ 1098133 h 1994819"/>
              <a:gd name="connsiteX1" fmla="*/ 108517 w 3150904"/>
              <a:gd name="connsiteY1" fmla="*/ 883094 h 1994819"/>
              <a:gd name="connsiteX2" fmla="*/ 453022 w 3150904"/>
              <a:gd name="connsiteY2" fmla="*/ 0 h 1994819"/>
              <a:gd name="connsiteX3" fmla="*/ 707828 w 3150904"/>
              <a:gd name="connsiteY3" fmla="*/ 120461 h 1994819"/>
              <a:gd name="connsiteX4" fmla="*/ 3150904 w 3150904"/>
              <a:gd name="connsiteY4" fmla="*/ 1271362 h 1994819"/>
              <a:gd name="connsiteX5" fmla="*/ 3037775 w 3150904"/>
              <a:gd name="connsiteY5" fmla="*/ 1994237 h 1994819"/>
              <a:gd name="connsiteX6" fmla="*/ 1229887 w 3150904"/>
              <a:gd name="connsiteY6" fmla="*/ 1443866 h 1994819"/>
              <a:gd name="connsiteX7" fmla="*/ 92795 w 3150904"/>
              <a:gd name="connsiteY7" fmla="*/ 1098133 h 1994819"/>
              <a:gd name="connsiteX0" fmla="*/ 59173 w 3117282"/>
              <a:gd name="connsiteY0" fmla="*/ 1098133 h 1994819"/>
              <a:gd name="connsiteX1" fmla="*/ 74895 w 3117282"/>
              <a:gd name="connsiteY1" fmla="*/ 883094 h 1994819"/>
              <a:gd name="connsiteX2" fmla="*/ 419400 w 3117282"/>
              <a:gd name="connsiteY2" fmla="*/ 0 h 1994819"/>
              <a:gd name="connsiteX3" fmla="*/ 674206 w 3117282"/>
              <a:gd name="connsiteY3" fmla="*/ 120461 h 1994819"/>
              <a:gd name="connsiteX4" fmla="*/ 3117282 w 3117282"/>
              <a:gd name="connsiteY4" fmla="*/ 1271362 h 1994819"/>
              <a:gd name="connsiteX5" fmla="*/ 3004153 w 3117282"/>
              <a:gd name="connsiteY5" fmla="*/ 1994237 h 1994819"/>
              <a:gd name="connsiteX6" fmla="*/ 1196265 w 3117282"/>
              <a:gd name="connsiteY6" fmla="*/ 1443866 h 1994819"/>
              <a:gd name="connsiteX7" fmla="*/ 59173 w 3117282"/>
              <a:gd name="connsiteY7" fmla="*/ 1098133 h 1994819"/>
              <a:gd name="connsiteX0" fmla="*/ 33984 w 3092093"/>
              <a:gd name="connsiteY0" fmla="*/ 1098133 h 1994819"/>
              <a:gd name="connsiteX1" fmla="*/ 49706 w 3092093"/>
              <a:gd name="connsiteY1" fmla="*/ 883094 h 1994819"/>
              <a:gd name="connsiteX2" fmla="*/ 394211 w 3092093"/>
              <a:gd name="connsiteY2" fmla="*/ 0 h 1994819"/>
              <a:gd name="connsiteX3" fmla="*/ 649017 w 3092093"/>
              <a:gd name="connsiteY3" fmla="*/ 120461 h 1994819"/>
              <a:gd name="connsiteX4" fmla="*/ 3092093 w 3092093"/>
              <a:gd name="connsiteY4" fmla="*/ 1271362 h 1994819"/>
              <a:gd name="connsiteX5" fmla="*/ 2978964 w 3092093"/>
              <a:gd name="connsiteY5" fmla="*/ 1994237 h 1994819"/>
              <a:gd name="connsiteX6" fmla="*/ 1171076 w 3092093"/>
              <a:gd name="connsiteY6" fmla="*/ 1443866 h 1994819"/>
              <a:gd name="connsiteX7" fmla="*/ 33984 w 3092093"/>
              <a:gd name="connsiteY7" fmla="*/ 1098133 h 1994819"/>
              <a:gd name="connsiteX0" fmla="*/ 77623 w 3074229"/>
              <a:gd name="connsiteY0" fmla="*/ 1127420 h 1994819"/>
              <a:gd name="connsiteX1" fmla="*/ 31842 w 3074229"/>
              <a:gd name="connsiteY1" fmla="*/ 883094 h 1994819"/>
              <a:gd name="connsiteX2" fmla="*/ 376347 w 3074229"/>
              <a:gd name="connsiteY2" fmla="*/ 0 h 1994819"/>
              <a:gd name="connsiteX3" fmla="*/ 631153 w 3074229"/>
              <a:gd name="connsiteY3" fmla="*/ 120461 h 1994819"/>
              <a:gd name="connsiteX4" fmla="*/ 3074229 w 3074229"/>
              <a:gd name="connsiteY4" fmla="*/ 1271362 h 1994819"/>
              <a:gd name="connsiteX5" fmla="*/ 2961100 w 3074229"/>
              <a:gd name="connsiteY5" fmla="*/ 1994237 h 1994819"/>
              <a:gd name="connsiteX6" fmla="*/ 1153212 w 3074229"/>
              <a:gd name="connsiteY6" fmla="*/ 1443866 h 1994819"/>
              <a:gd name="connsiteX7" fmla="*/ 77623 w 3074229"/>
              <a:gd name="connsiteY7" fmla="*/ 1127420 h 1994819"/>
              <a:gd name="connsiteX0" fmla="*/ 32339 w 3028945"/>
              <a:gd name="connsiteY0" fmla="*/ 1127420 h 1994819"/>
              <a:gd name="connsiteX1" fmla="*/ 50981 w 3028945"/>
              <a:gd name="connsiteY1" fmla="*/ 937929 h 1994819"/>
              <a:gd name="connsiteX2" fmla="*/ 331063 w 3028945"/>
              <a:gd name="connsiteY2" fmla="*/ 0 h 1994819"/>
              <a:gd name="connsiteX3" fmla="*/ 585869 w 3028945"/>
              <a:gd name="connsiteY3" fmla="*/ 120461 h 1994819"/>
              <a:gd name="connsiteX4" fmla="*/ 3028945 w 3028945"/>
              <a:gd name="connsiteY4" fmla="*/ 1271362 h 1994819"/>
              <a:gd name="connsiteX5" fmla="*/ 2915816 w 3028945"/>
              <a:gd name="connsiteY5" fmla="*/ 1994237 h 1994819"/>
              <a:gd name="connsiteX6" fmla="*/ 1107928 w 3028945"/>
              <a:gd name="connsiteY6" fmla="*/ 1443866 h 1994819"/>
              <a:gd name="connsiteX7" fmla="*/ 32339 w 3028945"/>
              <a:gd name="connsiteY7" fmla="*/ 1127420 h 1994819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994720"/>
              <a:gd name="connsiteX1" fmla="*/ 50981 w 3028945"/>
              <a:gd name="connsiteY1" fmla="*/ 937929 h 1994720"/>
              <a:gd name="connsiteX2" fmla="*/ 331063 w 3028945"/>
              <a:gd name="connsiteY2" fmla="*/ 0 h 1994720"/>
              <a:gd name="connsiteX3" fmla="*/ 585869 w 3028945"/>
              <a:gd name="connsiteY3" fmla="*/ 120461 h 1994720"/>
              <a:gd name="connsiteX4" fmla="*/ 3028945 w 3028945"/>
              <a:gd name="connsiteY4" fmla="*/ 1271362 h 1994720"/>
              <a:gd name="connsiteX5" fmla="*/ 2915816 w 3028945"/>
              <a:gd name="connsiteY5" fmla="*/ 1994237 h 1994720"/>
              <a:gd name="connsiteX6" fmla="*/ 1107928 w 3028945"/>
              <a:gd name="connsiteY6" fmla="*/ 1443866 h 1994720"/>
              <a:gd name="connsiteX7" fmla="*/ 32339 w 3028945"/>
              <a:gd name="connsiteY7" fmla="*/ 1127420 h 1994720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  <a:gd name="connsiteX0" fmla="*/ 32339 w 3028945"/>
              <a:gd name="connsiteY0" fmla="*/ 1127420 h 1887171"/>
              <a:gd name="connsiteX1" fmla="*/ 50981 w 3028945"/>
              <a:gd name="connsiteY1" fmla="*/ 937929 h 1887171"/>
              <a:gd name="connsiteX2" fmla="*/ 331063 w 3028945"/>
              <a:gd name="connsiteY2" fmla="*/ 0 h 1887171"/>
              <a:gd name="connsiteX3" fmla="*/ 585869 w 3028945"/>
              <a:gd name="connsiteY3" fmla="*/ 120461 h 1887171"/>
              <a:gd name="connsiteX4" fmla="*/ 3028945 w 3028945"/>
              <a:gd name="connsiteY4" fmla="*/ 1271362 h 1887171"/>
              <a:gd name="connsiteX5" fmla="*/ 2950602 w 3028945"/>
              <a:gd name="connsiteY5" fmla="*/ 1886587 h 1887171"/>
              <a:gd name="connsiteX6" fmla="*/ 1107928 w 3028945"/>
              <a:gd name="connsiteY6" fmla="*/ 1443866 h 1887171"/>
              <a:gd name="connsiteX7" fmla="*/ 32339 w 3028945"/>
              <a:gd name="connsiteY7" fmla="*/ 1127420 h 188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8945" h="1887171">
                <a:moveTo>
                  <a:pt x="32339" y="1127420"/>
                </a:moveTo>
                <a:cubicBezTo>
                  <a:pt x="4130" y="1083353"/>
                  <a:pt x="-31282" y="1118420"/>
                  <a:pt x="50981" y="937929"/>
                </a:cubicBezTo>
                <a:lnTo>
                  <a:pt x="331063" y="0"/>
                </a:lnTo>
                <a:lnTo>
                  <a:pt x="585869" y="120461"/>
                </a:lnTo>
                <a:cubicBezTo>
                  <a:pt x="1400228" y="504095"/>
                  <a:pt x="2950902" y="1184005"/>
                  <a:pt x="3028945" y="1271362"/>
                </a:cubicBezTo>
                <a:cubicBezTo>
                  <a:pt x="3020964" y="1405371"/>
                  <a:pt x="2978356" y="1906629"/>
                  <a:pt x="2950602" y="1886587"/>
                </a:cubicBezTo>
                <a:cubicBezTo>
                  <a:pt x="2885143" y="1892656"/>
                  <a:pt x="1496153" y="1670208"/>
                  <a:pt x="1107928" y="1443866"/>
                </a:cubicBezTo>
                <a:cubicBezTo>
                  <a:pt x="663959" y="1309296"/>
                  <a:pt x="281635" y="1245592"/>
                  <a:pt x="32339" y="11274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7062260-CFF7-27D7-299D-5D178027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111881">
            <a:off x="1653489" y="4647020"/>
            <a:ext cx="443638" cy="437609"/>
          </a:xfrm>
          <a:custGeom>
            <a:avLst/>
            <a:gdLst>
              <a:gd name="connsiteX0" fmla="*/ 845218 w 2601267"/>
              <a:gd name="connsiteY0" fmla="*/ 6508 h 3247197"/>
              <a:gd name="connsiteX1" fmla="*/ 666313 w 2601267"/>
              <a:gd name="connsiteY1" fmla="*/ 158908 h 3247197"/>
              <a:gd name="connsiteX2" fmla="*/ 778957 w 2601267"/>
              <a:gd name="connsiteY2" fmla="*/ 3213534 h 3247197"/>
              <a:gd name="connsiteX3" fmla="*/ 1415061 w 2601267"/>
              <a:gd name="connsiteY3" fmla="*/ 3240039 h 3247197"/>
              <a:gd name="connsiteX4" fmla="*/ 1965026 w 2601267"/>
              <a:gd name="connsiteY4" fmla="*/ 2994874 h 3247197"/>
              <a:gd name="connsiteX5" fmla="*/ 2521618 w 2601267"/>
              <a:gd name="connsiteY5" fmla="*/ 2179865 h 3247197"/>
              <a:gd name="connsiteX6" fmla="*/ 2601131 w 2601267"/>
              <a:gd name="connsiteY6" fmla="*/ 1722665 h 3247197"/>
              <a:gd name="connsiteX7" fmla="*/ 2501739 w 2601267"/>
              <a:gd name="connsiteY7" fmla="*/ 1238960 h 3247197"/>
              <a:gd name="connsiteX8" fmla="*/ 2276452 w 2601267"/>
              <a:gd name="connsiteY8" fmla="*/ 801639 h 3247197"/>
              <a:gd name="connsiteX9" fmla="*/ 1627096 w 2601267"/>
              <a:gd name="connsiteY9" fmla="*/ 198665 h 3247197"/>
              <a:gd name="connsiteX10" fmla="*/ 1415061 w 2601267"/>
              <a:gd name="connsiteY10" fmla="*/ 132404 h 3247197"/>
              <a:gd name="connsiteX11" fmla="*/ 1189774 w 2601267"/>
              <a:gd name="connsiteY11" fmla="*/ 79395 h 3247197"/>
              <a:gd name="connsiteX12" fmla="*/ 1024122 w 2601267"/>
              <a:gd name="connsiteY12" fmla="*/ 46265 h 3247197"/>
              <a:gd name="connsiteX13" fmla="*/ 878348 w 2601267"/>
              <a:gd name="connsiteY13" fmla="*/ 52891 h 3247197"/>
              <a:gd name="connsiteX14" fmla="*/ 818713 w 2601267"/>
              <a:gd name="connsiteY14" fmla="*/ 26387 h 3247197"/>
              <a:gd name="connsiteX15" fmla="*/ 845218 w 2601267"/>
              <a:gd name="connsiteY15" fmla="*/ 6508 h 3247197"/>
              <a:gd name="connsiteX0" fmla="*/ 1205667 w 2961716"/>
              <a:gd name="connsiteY0" fmla="*/ 75319 h 3445468"/>
              <a:gd name="connsiteX1" fmla="*/ 72605 w 2961716"/>
              <a:gd name="connsiteY1" fmla="*/ 1175249 h 3445468"/>
              <a:gd name="connsiteX2" fmla="*/ 1139406 w 2961716"/>
              <a:gd name="connsiteY2" fmla="*/ 3282345 h 3445468"/>
              <a:gd name="connsiteX3" fmla="*/ 1775510 w 2961716"/>
              <a:gd name="connsiteY3" fmla="*/ 3308850 h 3445468"/>
              <a:gd name="connsiteX4" fmla="*/ 2325475 w 2961716"/>
              <a:gd name="connsiteY4" fmla="*/ 3063685 h 3445468"/>
              <a:gd name="connsiteX5" fmla="*/ 2882067 w 2961716"/>
              <a:gd name="connsiteY5" fmla="*/ 2248676 h 3445468"/>
              <a:gd name="connsiteX6" fmla="*/ 2961580 w 2961716"/>
              <a:gd name="connsiteY6" fmla="*/ 1791476 h 3445468"/>
              <a:gd name="connsiteX7" fmla="*/ 2862188 w 2961716"/>
              <a:gd name="connsiteY7" fmla="*/ 1307771 h 3445468"/>
              <a:gd name="connsiteX8" fmla="*/ 2636901 w 2961716"/>
              <a:gd name="connsiteY8" fmla="*/ 870450 h 3445468"/>
              <a:gd name="connsiteX9" fmla="*/ 1987545 w 2961716"/>
              <a:gd name="connsiteY9" fmla="*/ 267476 h 3445468"/>
              <a:gd name="connsiteX10" fmla="*/ 1775510 w 2961716"/>
              <a:gd name="connsiteY10" fmla="*/ 201215 h 3445468"/>
              <a:gd name="connsiteX11" fmla="*/ 1550223 w 2961716"/>
              <a:gd name="connsiteY11" fmla="*/ 148206 h 3445468"/>
              <a:gd name="connsiteX12" fmla="*/ 1384571 w 2961716"/>
              <a:gd name="connsiteY12" fmla="*/ 115076 h 3445468"/>
              <a:gd name="connsiteX13" fmla="*/ 1238797 w 2961716"/>
              <a:gd name="connsiteY13" fmla="*/ 121702 h 3445468"/>
              <a:gd name="connsiteX14" fmla="*/ 1179162 w 2961716"/>
              <a:gd name="connsiteY14" fmla="*/ 95198 h 3445468"/>
              <a:gd name="connsiteX15" fmla="*/ 1205667 w 2961716"/>
              <a:gd name="connsiteY15" fmla="*/ 75319 h 3445468"/>
              <a:gd name="connsiteX0" fmla="*/ 1237442 w 2993491"/>
              <a:gd name="connsiteY0" fmla="*/ 75319 h 3308850"/>
              <a:gd name="connsiteX1" fmla="*/ 104380 w 2993491"/>
              <a:gd name="connsiteY1" fmla="*/ 1175249 h 3308850"/>
              <a:gd name="connsiteX2" fmla="*/ 243528 w 2993491"/>
              <a:gd name="connsiteY2" fmla="*/ 2878153 h 3308850"/>
              <a:gd name="connsiteX3" fmla="*/ 1807285 w 2993491"/>
              <a:gd name="connsiteY3" fmla="*/ 3308850 h 3308850"/>
              <a:gd name="connsiteX4" fmla="*/ 2357250 w 2993491"/>
              <a:gd name="connsiteY4" fmla="*/ 3063685 h 3308850"/>
              <a:gd name="connsiteX5" fmla="*/ 2913842 w 2993491"/>
              <a:gd name="connsiteY5" fmla="*/ 2248676 h 3308850"/>
              <a:gd name="connsiteX6" fmla="*/ 2993355 w 2993491"/>
              <a:gd name="connsiteY6" fmla="*/ 1791476 h 3308850"/>
              <a:gd name="connsiteX7" fmla="*/ 2893963 w 2993491"/>
              <a:gd name="connsiteY7" fmla="*/ 1307771 h 3308850"/>
              <a:gd name="connsiteX8" fmla="*/ 2668676 w 2993491"/>
              <a:gd name="connsiteY8" fmla="*/ 870450 h 3308850"/>
              <a:gd name="connsiteX9" fmla="*/ 2019320 w 2993491"/>
              <a:gd name="connsiteY9" fmla="*/ 267476 h 3308850"/>
              <a:gd name="connsiteX10" fmla="*/ 1807285 w 2993491"/>
              <a:gd name="connsiteY10" fmla="*/ 201215 h 3308850"/>
              <a:gd name="connsiteX11" fmla="*/ 1581998 w 2993491"/>
              <a:gd name="connsiteY11" fmla="*/ 148206 h 3308850"/>
              <a:gd name="connsiteX12" fmla="*/ 1416346 w 2993491"/>
              <a:gd name="connsiteY12" fmla="*/ 115076 h 3308850"/>
              <a:gd name="connsiteX13" fmla="*/ 1270572 w 2993491"/>
              <a:gd name="connsiteY13" fmla="*/ 121702 h 3308850"/>
              <a:gd name="connsiteX14" fmla="*/ 1210937 w 2993491"/>
              <a:gd name="connsiteY14" fmla="*/ 95198 h 3308850"/>
              <a:gd name="connsiteX15" fmla="*/ 1237442 w 2993491"/>
              <a:gd name="connsiteY15" fmla="*/ 75319 h 3308850"/>
              <a:gd name="connsiteX0" fmla="*/ 1209047 w 2991601"/>
              <a:gd name="connsiteY0" fmla="*/ 0 h 3213652"/>
              <a:gd name="connsiteX1" fmla="*/ 102490 w 2991601"/>
              <a:gd name="connsiteY1" fmla="*/ 1080051 h 3213652"/>
              <a:gd name="connsiteX2" fmla="*/ 241638 w 2991601"/>
              <a:gd name="connsiteY2" fmla="*/ 2782955 h 3213652"/>
              <a:gd name="connsiteX3" fmla="*/ 1805395 w 2991601"/>
              <a:gd name="connsiteY3" fmla="*/ 3213652 h 3213652"/>
              <a:gd name="connsiteX4" fmla="*/ 2355360 w 2991601"/>
              <a:gd name="connsiteY4" fmla="*/ 2968487 h 3213652"/>
              <a:gd name="connsiteX5" fmla="*/ 2911952 w 2991601"/>
              <a:gd name="connsiteY5" fmla="*/ 2153478 h 3213652"/>
              <a:gd name="connsiteX6" fmla="*/ 2991465 w 2991601"/>
              <a:gd name="connsiteY6" fmla="*/ 1696278 h 3213652"/>
              <a:gd name="connsiteX7" fmla="*/ 2892073 w 2991601"/>
              <a:gd name="connsiteY7" fmla="*/ 1212573 h 3213652"/>
              <a:gd name="connsiteX8" fmla="*/ 2666786 w 2991601"/>
              <a:gd name="connsiteY8" fmla="*/ 775252 h 3213652"/>
              <a:gd name="connsiteX9" fmla="*/ 2017430 w 2991601"/>
              <a:gd name="connsiteY9" fmla="*/ 172278 h 3213652"/>
              <a:gd name="connsiteX10" fmla="*/ 1805395 w 2991601"/>
              <a:gd name="connsiteY10" fmla="*/ 106017 h 3213652"/>
              <a:gd name="connsiteX11" fmla="*/ 1580108 w 2991601"/>
              <a:gd name="connsiteY11" fmla="*/ 53008 h 3213652"/>
              <a:gd name="connsiteX12" fmla="*/ 1414456 w 2991601"/>
              <a:gd name="connsiteY12" fmla="*/ 19878 h 3213652"/>
              <a:gd name="connsiteX13" fmla="*/ 1268682 w 2991601"/>
              <a:gd name="connsiteY13" fmla="*/ 26504 h 3213652"/>
              <a:gd name="connsiteX14" fmla="*/ 1209047 w 2991601"/>
              <a:gd name="connsiteY14" fmla="*/ 0 h 3213652"/>
              <a:gd name="connsiteX0" fmla="*/ 564076 w 2949603"/>
              <a:gd name="connsiteY0" fmla="*/ 153160 h 3201160"/>
              <a:gd name="connsiteX1" fmla="*/ 60492 w 2949603"/>
              <a:gd name="connsiteY1" fmla="*/ 1067559 h 3201160"/>
              <a:gd name="connsiteX2" fmla="*/ 199640 w 2949603"/>
              <a:gd name="connsiteY2" fmla="*/ 2770463 h 3201160"/>
              <a:gd name="connsiteX3" fmla="*/ 1763397 w 2949603"/>
              <a:gd name="connsiteY3" fmla="*/ 3201160 h 3201160"/>
              <a:gd name="connsiteX4" fmla="*/ 2313362 w 2949603"/>
              <a:gd name="connsiteY4" fmla="*/ 2955995 h 3201160"/>
              <a:gd name="connsiteX5" fmla="*/ 2869954 w 2949603"/>
              <a:gd name="connsiteY5" fmla="*/ 2140986 h 3201160"/>
              <a:gd name="connsiteX6" fmla="*/ 2949467 w 2949603"/>
              <a:gd name="connsiteY6" fmla="*/ 1683786 h 3201160"/>
              <a:gd name="connsiteX7" fmla="*/ 2850075 w 2949603"/>
              <a:gd name="connsiteY7" fmla="*/ 1200081 h 3201160"/>
              <a:gd name="connsiteX8" fmla="*/ 2624788 w 2949603"/>
              <a:gd name="connsiteY8" fmla="*/ 762760 h 3201160"/>
              <a:gd name="connsiteX9" fmla="*/ 1975432 w 2949603"/>
              <a:gd name="connsiteY9" fmla="*/ 159786 h 3201160"/>
              <a:gd name="connsiteX10" fmla="*/ 1763397 w 2949603"/>
              <a:gd name="connsiteY10" fmla="*/ 93525 h 3201160"/>
              <a:gd name="connsiteX11" fmla="*/ 1538110 w 2949603"/>
              <a:gd name="connsiteY11" fmla="*/ 40516 h 3201160"/>
              <a:gd name="connsiteX12" fmla="*/ 1372458 w 2949603"/>
              <a:gd name="connsiteY12" fmla="*/ 7386 h 3201160"/>
              <a:gd name="connsiteX13" fmla="*/ 1226684 w 2949603"/>
              <a:gd name="connsiteY13" fmla="*/ 14012 h 3201160"/>
              <a:gd name="connsiteX14" fmla="*/ 564076 w 2949603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624788 w 2949538"/>
              <a:gd name="connsiteY8" fmla="*/ 762760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53160 h 3201160"/>
              <a:gd name="connsiteX1" fmla="*/ 60492 w 2949538"/>
              <a:gd name="connsiteY1" fmla="*/ 1067559 h 3201160"/>
              <a:gd name="connsiteX2" fmla="*/ 199640 w 2949538"/>
              <a:gd name="connsiteY2" fmla="*/ 2770463 h 3201160"/>
              <a:gd name="connsiteX3" fmla="*/ 1763397 w 2949538"/>
              <a:gd name="connsiteY3" fmla="*/ 3201160 h 3201160"/>
              <a:gd name="connsiteX4" fmla="*/ 2313362 w 2949538"/>
              <a:gd name="connsiteY4" fmla="*/ 2955995 h 3201160"/>
              <a:gd name="connsiteX5" fmla="*/ 2869954 w 2949538"/>
              <a:gd name="connsiteY5" fmla="*/ 2140986 h 3201160"/>
              <a:gd name="connsiteX6" fmla="*/ 2949467 w 2949538"/>
              <a:gd name="connsiteY6" fmla="*/ 1683786 h 3201160"/>
              <a:gd name="connsiteX7" fmla="*/ 2855983 w 2949538"/>
              <a:gd name="connsiteY7" fmla="*/ 1085218 h 3201160"/>
              <a:gd name="connsiteX8" fmla="*/ 2595248 w 2949538"/>
              <a:gd name="connsiteY8" fmla="*/ 653943 h 3201160"/>
              <a:gd name="connsiteX9" fmla="*/ 1975432 w 2949538"/>
              <a:gd name="connsiteY9" fmla="*/ 159786 h 3201160"/>
              <a:gd name="connsiteX10" fmla="*/ 1763397 w 2949538"/>
              <a:gd name="connsiteY10" fmla="*/ 93525 h 3201160"/>
              <a:gd name="connsiteX11" fmla="*/ 1538110 w 2949538"/>
              <a:gd name="connsiteY11" fmla="*/ 40516 h 3201160"/>
              <a:gd name="connsiteX12" fmla="*/ 1372458 w 2949538"/>
              <a:gd name="connsiteY12" fmla="*/ 7386 h 3201160"/>
              <a:gd name="connsiteX13" fmla="*/ 1226684 w 2949538"/>
              <a:gd name="connsiteY13" fmla="*/ 14012 h 3201160"/>
              <a:gd name="connsiteX14" fmla="*/ 564076 w 2949538"/>
              <a:gd name="connsiteY14" fmla="*/ 153160 h 3201160"/>
              <a:gd name="connsiteX0" fmla="*/ 564076 w 2949538"/>
              <a:gd name="connsiteY0" fmla="*/ 144905 h 3192905"/>
              <a:gd name="connsiteX1" fmla="*/ 60492 w 2949538"/>
              <a:gd name="connsiteY1" fmla="*/ 1059304 h 3192905"/>
              <a:gd name="connsiteX2" fmla="*/ 199640 w 2949538"/>
              <a:gd name="connsiteY2" fmla="*/ 2762208 h 3192905"/>
              <a:gd name="connsiteX3" fmla="*/ 1763397 w 2949538"/>
              <a:gd name="connsiteY3" fmla="*/ 3192905 h 3192905"/>
              <a:gd name="connsiteX4" fmla="*/ 2313362 w 2949538"/>
              <a:gd name="connsiteY4" fmla="*/ 2947740 h 3192905"/>
              <a:gd name="connsiteX5" fmla="*/ 2869954 w 2949538"/>
              <a:gd name="connsiteY5" fmla="*/ 2132731 h 3192905"/>
              <a:gd name="connsiteX6" fmla="*/ 2949467 w 2949538"/>
              <a:gd name="connsiteY6" fmla="*/ 1675531 h 3192905"/>
              <a:gd name="connsiteX7" fmla="*/ 2855983 w 2949538"/>
              <a:gd name="connsiteY7" fmla="*/ 1076963 h 3192905"/>
              <a:gd name="connsiteX8" fmla="*/ 2595248 w 2949538"/>
              <a:gd name="connsiteY8" fmla="*/ 645688 h 3192905"/>
              <a:gd name="connsiteX9" fmla="*/ 1975432 w 2949538"/>
              <a:gd name="connsiteY9" fmla="*/ 151531 h 3192905"/>
              <a:gd name="connsiteX10" fmla="*/ 1763397 w 2949538"/>
              <a:gd name="connsiteY10" fmla="*/ 85270 h 3192905"/>
              <a:gd name="connsiteX11" fmla="*/ 1538110 w 2949538"/>
              <a:gd name="connsiteY11" fmla="*/ 32261 h 3192905"/>
              <a:gd name="connsiteX12" fmla="*/ 1226684 w 2949538"/>
              <a:gd name="connsiteY12" fmla="*/ 5757 h 3192905"/>
              <a:gd name="connsiteX13" fmla="*/ 564076 w 2949538"/>
              <a:gd name="connsiteY13" fmla="*/ 144905 h 3192905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564076 w 2949538"/>
              <a:gd name="connsiteY0" fmla="*/ 146377 h 3194377"/>
              <a:gd name="connsiteX1" fmla="*/ 60492 w 2949538"/>
              <a:gd name="connsiteY1" fmla="*/ 1060776 h 3194377"/>
              <a:gd name="connsiteX2" fmla="*/ 199640 w 2949538"/>
              <a:gd name="connsiteY2" fmla="*/ 2763680 h 3194377"/>
              <a:gd name="connsiteX3" fmla="*/ 1763397 w 2949538"/>
              <a:gd name="connsiteY3" fmla="*/ 3194377 h 3194377"/>
              <a:gd name="connsiteX4" fmla="*/ 2313362 w 2949538"/>
              <a:gd name="connsiteY4" fmla="*/ 2949212 h 3194377"/>
              <a:gd name="connsiteX5" fmla="*/ 2869954 w 2949538"/>
              <a:gd name="connsiteY5" fmla="*/ 2134203 h 3194377"/>
              <a:gd name="connsiteX6" fmla="*/ 2949467 w 2949538"/>
              <a:gd name="connsiteY6" fmla="*/ 1677003 h 3194377"/>
              <a:gd name="connsiteX7" fmla="*/ 2855983 w 2949538"/>
              <a:gd name="connsiteY7" fmla="*/ 1078435 h 3194377"/>
              <a:gd name="connsiteX8" fmla="*/ 2595248 w 2949538"/>
              <a:gd name="connsiteY8" fmla="*/ 647160 h 3194377"/>
              <a:gd name="connsiteX9" fmla="*/ 1975432 w 2949538"/>
              <a:gd name="connsiteY9" fmla="*/ 153003 h 3194377"/>
              <a:gd name="connsiteX10" fmla="*/ 1538110 w 2949538"/>
              <a:gd name="connsiteY10" fmla="*/ 33733 h 3194377"/>
              <a:gd name="connsiteX11" fmla="*/ 1226684 w 2949538"/>
              <a:gd name="connsiteY11" fmla="*/ 7229 h 3194377"/>
              <a:gd name="connsiteX12" fmla="*/ 564076 w 2949538"/>
              <a:gd name="connsiteY12" fmla="*/ 146377 h 3194377"/>
              <a:gd name="connsiteX0" fmla="*/ 678882 w 3064344"/>
              <a:gd name="connsiteY0" fmla="*/ 146377 h 3194377"/>
              <a:gd name="connsiteX1" fmla="*/ 23660 w 3064344"/>
              <a:gd name="connsiteY1" fmla="*/ 1451714 h 3194377"/>
              <a:gd name="connsiteX2" fmla="*/ 314446 w 3064344"/>
              <a:gd name="connsiteY2" fmla="*/ 2763680 h 3194377"/>
              <a:gd name="connsiteX3" fmla="*/ 1878203 w 3064344"/>
              <a:gd name="connsiteY3" fmla="*/ 3194377 h 3194377"/>
              <a:gd name="connsiteX4" fmla="*/ 2428168 w 3064344"/>
              <a:gd name="connsiteY4" fmla="*/ 2949212 h 3194377"/>
              <a:gd name="connsiteX5" fmla="*/ 2984760 w 3064344"/>
              <a:gd name="connsiteY5" fmla="*/ 2134203 h 3194377"/>
              <a:gd name="connsiteX6" fmla="*/ 3064273 w 3064344"/>
              <a:gd name="connsiteY6" fmla="*/ 1677003 h 3194377"/>
              <a:gd name="connsiteX7" fmla="*/ 2970789 w 3064344"/>
              <a:gd name="connsiteY7" fmla="*/ 1078435 h 3194377"/>
              <a:gd name="connsiteX8" fmla="*/ 2710054 w 3064344"/>
              <a:gd name="connsiteY8" fmla="*/ 647160 h 3194377"/>
              <a:gd name="connsiteX9" fmla="*/ 2090238 w 3064344"/>
              <a:gd name="connsiteY9" fmla="*/ 153003 h 3194377"/>
              <a:gd name="connsiteX10" fmla="*/ 1652916 w 3064344"/>
              <a:gd name="connsiteY10" fmla="*/ 33733 h 3194377"/>
              <a:gd name="connsiteX11" fmla="*/ 1341490 w 3064344"/>
              <a:gd name="connsiteY11" fmla="*/ 7229 h 3194377"/>
              <a:gd name="connsiteX12" fmla="*/ 678882 w 3064344"/>
              <a:gd name="connsiteY12" fmla="*/ 146377 h 3194377"/>
              <a:gd name="connsiteX0" fmla="*/ 655721 w 3041183"/>
              <a:gd name="connsiteY0" fmla="*/ 146377 h 3194377"/>
              <a:gd name="connsiteX1" fmla="*/ 499 w 3041183"/>
              <a:gd name="connsiteY1" fmla="*/ 1451714 h 3194377"/>
              <a:gd name="connsiteX2" fmla="*/ 291285 w 3041183"/>
              <a:gd name="connsiteY2" fmla="*/ 2763680 h 3194377"/>
              <a:gd name="connsiteX3" fmla="*/ 1855042 w 3041183"/>
              <a:gd name="connsiteY3" fmla="*/ 3194377 h 3194377"/>
              <a:gd name="connsiteX4" fmla="*/ 2405007 w 3041183"/>
              <a:gd name="connsiteY4" fmla="*/ 2949212 h 3194377"/>
              <a:gd name="connsiteX5" fmla="*/ 2961599 w 3041183"/>
              <a:gd name="connsiteY5" fmla="*/ 2134203 h 3194377"/>
              <a:gd name="connsiteX6" fmla="*/ 3041112 w 3041183"/>
              <a:gd name="connsiteY6" fmla="*/ 1677003 h 3194377"/>
              <a:gd name="connsiteX7" fmla="*/ 2947628 w 3041183"/>
              <a:gd name="connsiteY7" fmla="*/ 1078435 h 3194377"/>
              <a:gd name="connsiteX8" fmla="*/ 2686893 w 3041183"/>
              <a:gd name="connsiteY8" fmla="*/ 647160 h 3194377"/>
              <a:gd name="connsiteX9" fmla="*/ 2067077 w 3041183"/>
              <a:gd name="connsiteY9" fmla="*/ 153003 h 3194377"/>
              <a:gd name="connsiteX10" fmla="*/ 1629755 w 3041183"/>
              <a:gd name="connsiteY10" fmla="*/ 33733 h 3194377"/>
              <a:gd name="connsiteX11" fmla="*/ 1318329 w 3041183"/>
              <a:gd name="connsiteY11" fmla="*/ 7229 h 3194377"/>
              <a:gd name="connsiteX12" fmla="*/ 655721 w 3041183"/>
              <a:gd name="connsiteY12" fmla="*/ 146377 h 3194377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949212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62134"/>
              <a:gd name="connsiteX1" fmla="*/ 498 w 3041182"/>
              <a:gd name="connsiteY1" fmla="*/ 1451714 h 3162134"/>
              <a:gd name="connsiteX2" fmla="*/ 291284 w 3041182"/>
              <a:gd name="connsiteY2" fmla="*/ 2763680 h 3162134"/>
              <a:gd name="connsiteX3" fmla="*/ 1593121 w 3041182"/>
              <a:gd name="connsiteY3" fmla="*/ 3162134 h 3162134"/>
              <a:gd name="connsiteX4" fmla="*/ 2405006 w 3041182"/>
              <a:gd name="connsiteY4" fmla="*/ 2896817 h 3162134"/>
              <a:gd name="connsiteX5" fmla="*/ 2961598 w 3041182"/>
              <a:gd name="connsiteY5" fmla="*/ 2134203 h 3162134"/>
              <a:gd name="connsiteX6" fmla="*/ 3041111 w 3041182"/>
              <a:gd name="connsiteY6" fmla="*/ 1677003 h 3162134"/>
              <a:gd name="connsiteX7" fmla="*/ 2947627 w 3041182"/>
              <a:gd name="connsiteY7" fmla="*/ 1078435 h 3162134"/>
              <a:gd name="connsiteX8" fmla="*/ 2686892 w 3041182"/>
              <a:gd name="connsiteY8" fmla="*/ 647160 h 3162134"/>
              <a:gd name="connsiteX9" fmla="*/ 2067076 w 3041182"/>
              <a:gd name="connsiteY9" fmla="*/ 153003 h 3162134"/>
              <a:gd name="connsiteX10" fmla="*/ 1629754 w 3041182"/>
              <a:gd name="connsiteY10" fmla="*/ 33733 h 3162134"/>
              <a:gd name="connsiteX11" fmla="*/ 1318328 w 3041182"/>
              <a:gd name="connsiteY11" fmla="*/ 7229 h 3162134"/>
              <a:gd name="connsiteX12" fmla="*/ 655720 w 3041182"/>
              <a:gd name="connsiteY12" fmla="*/ 146377 h 3162134"/>
              <a:gd name="connsiteX0" fmla="*/ 655720 w 3041182"/>
              <a:gd name="connsiteY0" fmla="*/ 146377 h 3109741"/>
              <a:gd name="connsiteX1" fmla="*/ 498 w 3041182"/>
              <a:gd name="connsiteY1" fmla="*/ 1451714 h 3109741"/>
              <a:gd name="connsiteX2" fmla="*/ 291284 w 3041182"/>
              <a:gd name="connsiteY2" fmla="*/ 2763680 h 3109741"/>
              <a:gd name="connsiteX3" fmla="*/ 1518287 w 3041182"/>
              <a:gd name="connsiteY3" fmla="*/ 3109741 h 3109741"/>
              <a:gd name="connsiteX4" fmla="*/ 2405006 w 3041182"/>
              <a:gd name="connsiteY4" fmla="*/ 2896817 h 3109741"/>
              <a:gd name="connsiteX5" fmla="*/ 2961598 w 3041182"/>
              <a:gd name="connsiteY5" fmla="*/ 2134203 h 3109741"/>
              <a:gd name="connsiteX6" fmla="*/ 3041111 w 3041182"/>
              <a:gd name="connsiteY6" fmla="*/ 1677003 h 3109741"/>
              <a:gd name="connsiteX7" fmla="*/ 2947627 w 3041182"/>
              <a:gd name="connsiteY7" fmla="*/ 1078435 h 3109741"/>
              <a:gd name="connsiteX8" fmla="*/ 2686892 w 3041182"/>
              <a:gd name="connsiteY8" fmla="*/ 647160 h 3109741"/>
              <a:gd name="connsiteX9" fmla="*/ 2067076 w 3041182"/>
              <a:gd name="connsiteY9" fmla="*/ 153003 h 3109741"/>
              <a:gd name="connsiteX10" fmla="*/ 1629754 w 3041182"/>
              <a:gd name="connsiteY10" fmla="*/ 33733 h 3109741"/>
              <a:gd name="connsiteX11" fmla="*/ 1318328 w 3041182"/>
              <a:gd name="connsiteY11" fmla="*/ 7229 h 3109741"/>
              <a:gd name="connsiteX12" fmla="*/ 655720 w 3041182"/>
              <a:gd name="connsiteY12" fmla="*/ 146377 h 3109741"/>
              <a:gd name="connsiteX0" fmla="*/ 683078 w 3068540"/>
              <a:gd name="connsiteY0" fmla="*/ 146377 h 3109741"/>
              <a:gd name="connsiteX1" fmla="*/ 27856 w 3068540"/>
              <a:gd name="connsiteY1" fmla="*/ 1451714 h 3109741"/>
              <a:gd name="connsiteX2" fmla="*/ 265470 w 3068540"/>
              <a:gd name="connsiteY2" fmla="*/ 2550075 h 3109741"/>
              <a:gd name="connsiteX3" fmla="*/ 1545645 w 3068540"/>
              <a:gd name="connsiteY3" fmla="*/ 3109741 h 3109741"/>
              <a:gd name="connsiteX4" fmla="*/ 2432364 w 3068540"/>
              <a:gd name="connsiteY4" fmla="*/ 2896817 h 3109741"/>
              <a:gd name="connsiteX5" fmla="*/ 2988956 w 3068540"/>
              <a:gd name="connsiteY5" fmla="*/ 2134203 h 3109741"/>
              <a:gd name="connsiteX6" fmla="*/ 3068469 w 3068540"/>
              <a:gd name="connsiteY6" fmla="*/ 1677003 h 3109741"/>
              <a:gd name="connsiteX7" fmla="*/ 2974985 w 3068540"/>
              <a:gd name="connsiteY7" fmla="*/ 1078435 h 3109741"/>
              <a:gd name="connsiteX8" fmla="*/ 2714250 w 3068540"/>
              <a:gd name="connsiteY8" fmla="*/ 647160 h 3109741"/>
              <a:gd name="connsiteX9" fmla="*/ 2094434 w 3068540"/>
              <a:gd name="connsiteY9" fmla="*/ 153003 h 3109741"/>
              <a:gd name="connsiteX10" fmla="*/ 1657112 w 3068540"/>
              <a:gd name="connsiteY10" fmla="*/ 33733 h 3109741"/>
              <a:gd name="connsiteX11" fmla="*/ 1345686 w 3068540"/>
              <a:gd name="connsiteY11" fmla="*/ 7229 h 3109741"/>
              <a:gd name="connsiteX12" fmla="*/ 683078 w 3068540"/>
              <a:gd name="connsiteY12" fmla="*/ 146377 h 3109741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6377 h 3112185"/>
              <a:gd name="connsiteX1" fmla="*/ 27856 w 3068540"/>
              <a:gd name="connsiteY1" fmla="*/ 1451714 h 3112185"/>
              <a:gd name="connsiteX2" fmla="*/ 265470 w 3068540"/>
              <a:gd name="connsiteY2" fmla="*/ 2550075 h 3112185"/>
              <a:gd name="connsiteX3" fmla="*/ 1545645 w 3068540"/>
              <a:gd name="connsiteY3" fmla="*/ 3109741 h 3112185"/>
              <a:gd name="connsiteX4" fmla="*/ 2432364 w 3068540"/>
              <a:gd name="connsiteY4" fmla="*/ 2896817 h 3112185"/>
              <a:gd name="connsiteX5" fmla="*/ 2988956 w 3068540"/>
              <a:gd name="connsiteY5" fmla="*/ 2134203 h 3112185"/>
              <a:gd name="connsiteX6" fmla="*/ 3068469 w 3068540"/>
              <a:gd name="connsiteY6" fmla="*/ 1677003 h 3112185"/>
              <a:gd name="connsiteX7" fmla="*/ 2974985 w 3068540"/>
              <a:gd name="connsiteY7" fmla="*/ 1078435 h 3112185"/>
              <a:gd name="connsiteX8" fmla="*/ 2714250 w 3068540"/>
              <a:gd name="connsiteY8" fmla="*/ 647160 h 3112185"/>
              <a:gd name="connsiteX9" fmla="*/ 2094434 w 3068540"/>
              <a:gd name="connsiteY9" fmla="*/ 153003 h 3112185"/>
              <a:gd name="connsiteX10" fmla="*/ 1657112 w 3068540"/>
              <a:gd name="connsiteY10" fmla="*/ 33733 h 3112185"/>
              <a:gd name="connsiteX11" fmla="*/ 1345686 w 3068540"/>
              <a:gd name="connsiteY11" fmla="*/ 7229 h 3112185"/>
              <a:gd name="connsiteX12" fmla="*/ 683078 w 3068540"/>
              <a:gd name="connsiteY12" fmla="*/ 146377 h 3112185"/>
              <a:gd name="connsiteX0" fmla="*/ 683078 w 3068540"/>
              <a:gd name="connsiteY0" fmla="*/ 143148 h 3108956"/>
              <a:gd name="connsiteX1" fmla="*/ 27856 w 3068540"/>
              <a:gd name="connsiteY1" fmla="*/ 1448485 h 3108956"/>
              <a:gd name="connsiteX2" fmla="*/ 265470 w 3068540"/>
              <a:gd name="connsiteY2" fmla="*/ 2546846 h 3108956"/>
              <a:gd name="connsiteX3" fmla="*/ 1545645 w 3068540"/>
              <a:gd name="connsiteY3" fmla="*/ 3106512 h 3108956"/>
              <a:gd name="connsiteX4" fmla="*/ 2432364 w 3068540"/>
              <a:gd name="connsiteY4" fmla="*/ 2893588 h 3108956"/>
              <a:gd name="connsiteX5" fmla="*/ 2988956 w 3068540"/>
              <a:gd name="connsiteY5" fmla="*/ 2130974 h 3108956"/>
              <a:gd name="connsiteX6" fmla="*/ 3068469 w 3068540"/>
              <a:gd name="connsiteY6" fmla="*/ 1673774 h 3108956"/>
              <a:gd name="connsiteX7" fmla="*/ 2974985 w 3068540"/>
              <a:gd name="connsiteY7" fmla="*/ 1075206 h 3108956"/>
              <a:gd name="connsiteX8" fmla="*/ 2714250 w 3068540"/>
              <a:gd name="connsiteY8" fmla="*/ 643931 h 3108956"/>
              <a:gd name="connsiteX9" fmla="*/ 2094434 w 3068540"/>
              <a:gd name="connsiteY9" fmla="*/ 149774 h 3108956"/>
              <a:gd name="connsiteX10" fmla="*/ 1345686 w 3068540"/>
              <a:gd name="connsiteY10" fmla="*/ 4000 h 3108956"/>
              <a:gd name="connsiteX11" fmla="*/ 683078 w 3068540"/>
              <a:gd name="connsiteY11" fmla="*/ 143148 h 3108956"/>
              <a:gd name="connsiteX0" fmla="*/ 683078 w 3082038"/>
              <a:gd name="connsiteY0" fmla="*/ 143148 h 3108956"/>
              <a:gd name="connsiteX1" fmla="*/ 27856 w 3082038"/>
              <a:gd name="connsiteY1" fmla="*/ 1448485 h 3108956"/>
              <a:gd name="connsiteX2" fmla="*/ 265470 w 3082038"/>
              <a:gd name="connsiteY2" fmla="*/ 2546846 h 3108956"/>
              <a:gd name="connsiteX3" fmla="*/ 1545645 w 3082038"/>
              <a:gd name="connsiteY3" fmla="*/ 3106512 h 3108956"/>
              <a:gd name="connsiteX4" fmla="*/ 2432364 w 3082038"/>
              <a:gd name="connsiteY4" fmla="*/ 2893588 h 3108956"/>
              <a:gd name="connsiteX5" fmla="*/ 2988956 w 3082038"/>
              <a:gd name="connsiteY5" fmla="*/ 2130974 h 3108956"/>
              <a:gd name="connsiteX6" fmla="*/ 3068469 w 3082038"/>
              <a:gd name="connsiteY6" fmla="*/ 1673774 h 3108956"/>
              <a:gd name="connsiteX7" fmla="*/ 2974985 w 3082038"/>
              <a:gd name="connsiteY7" fmla="*/ 1075206 h 3108956"/>
              <a:gd name="connsiteX8" fmla="*/ 2094434 w 3082038"/>
              <a:gd name="connsiteY8" fmla="*/ 149774 h 3108956"/>
              <a:gd name="connsiteX9" fmla="*/ 1345686 w 3082038"/>
              <a:gd name="connsiteY9" fmla="*/ 4000 h 3108956"/>
              <a:gd name="connsiteX10" fmla="*/ 683078 w 3082038"/>
              <a:gd name="connsiteY10" fmla="*/ 143148 h 3108956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2988956 w 3082038"/>
              <a:gd name="connsiteY5" fmla="*/ 2125306 h 3103288"/>
              <a:gd name="connsiteX6" fmla="*/ 3068469 w 3082038"/>
              <a:gd name="connsiteY6" fmla="*/ 1668106 h 3103288"/>
              <a:gd name="connsiteX7" fmla="*/ 2974985 w 3082038"/>
              <a:gd name="connsiteY7" fmla="*/ 1069538 h 3103288"/>
              <a:gd name="connsiteX8" fmla="*/ 2094434 w 3082038"/>
              <a:gd name="connsiteY8" fmla="*/ 144106 h 3103288"/>
              <a:gd name="connsiteX9" fmla="*/ 683078 w 3082038"/>
              <a:gd name="connsiteY9" fmla="*/ 137480 h 3103288"/>
              <a:gd name="connsiteX0" fmla="*/ 683078 w 3082038"/>
              <a:gd name="connsiteY0" fmla="*/ 137480 h 3103288"/>
              <a:gd name="connsiteX1" fmla="*/ 27856 w 3082038"/>
              <a:gd name="connsiteY1" fmla="*/ 1442817 h 3103288"/>
              <a:gd name="connsiteX2" fmla="*/ 265470 w 3082038"/>
              <a:gd name="connsiteY2" fmla="*/ 2541178 h 3103288"/>
              <a:gd name="connsiteX3" fmla="*/ 1545645 w 3082038"/>
              <a:gd name="connsiteY3" fmla="*/ 3100844 h 3103288"/>
              <a:gd name="connsiteX4" fmla="*/ 2432364 w 3082038"/>
              <a:gd name="connsiteY4" fmla="*/ 2887920 h 3103288"/>
              <a:gd name="connsiteX5" fmla="*/ 3068469 w 3082038"/>
              <a:gd name="connsiteY5" fmla="*/ 1668106 h 3103288"/>
              <a:gd name="connsiteX6" fmla="*/ 2974985 w 3082038"/>
              <a:gd name="connsiteY6" fmla="*/ 1069538 h 3103288"/>
              <a:gd name="connsiteX7" fmla="*/ 2094434 w 3082038"/>
              <a:gd name="connsiteY7" fmla="*/ 144106 h 3103288"/>
              <a:gd name="connsiteX8" fmla="*/ 683078 w 3082038"/>
              <a:gd name="connsiteY8" fmla="*/ 137480 h 3103288"/>
              <a:gd name="connsiteX0" fmla="*/ 683078 w 2980867"/>
              <a:gd name="connsiteY0" fmla="*/ 137480 h 3121480"/>
              <a:gd name="connsiteX1" fmla="*/ 27856 w 2980867"/>
              <a:gd name="connsiteY1" fmla="*/ 1442817 h 3121480"/>
              <a:gd name="connsiteX2" fmla="*/ 265470 w 2980867"/>
              <a:gd name="connsiteY2" fmla="*/ 2541178 h 3121480"/>
              <a:gd name="connsiteX3" fmla="*/ 1545645 w 2980867"/>
              <a:gd name="connsiteY3" fmla="*/ 3100844 h 3121480"/>
              <a:gd name="connsiteX4" fmla="*/ 2432364 w 2980867"/>
              <a:gd name="connsiteY4" fmla="*/ 2887920 h 3121480"/>
              <a:gd name="connsiteX5" fmla="*/ 2974985 w 2980867"/>
              <a:gd name="connsiteY5" fmla="*/ 1069538 h 3121480"/>
              <a:gd name="connsiteX6" fmla="*/ 2094434 w 2980867"/>
              <a:gd name="connsiteY6" fmla="*/ 144106 h 3121480"/>
              <a:gd name="connsiteX7" fmla="*/ 683078 w 2980867"/>
              <a:gd name="connsiteY7" fmla="*/ 137480 h 3121480"/>
              <a:gd name="connsiteX0" fmla="*/ 683078 w 2992555"/>
              <a:gd name="connsiteY0" fmla="*/ 137480 h 3103288"/>
              <a:gd name="connsiteX1" fmla="*/ 27856 w 2992555"/>
              <a:gd name="connsiteY1" fmla="*/ 1442817 h 3103288"/>
              <a:gd name="connsiteX2" fmla="*/ 265470 w 2992555"/>
              <a:gd name="connsiteY2" fmla="*/ 2541178 h 3103288"/>
              <a:gd name="connsiteX3" fmla="*/ 1545645 w 2992555"/>
              <a:gd name="connsiteY3" fmla="*/ 3100844 h 3103288"/>
              <a:gd name="connsiteX4" fmla="*/ 2593572 w 2992555"/>
              <a:gd name="connsiteY4" fmla="*/ 2617316 h 3103288"/>
              <a:gd name="connsiteX5" fmla="*/ 2974985 w 2992555"/>
              <a:gd name="connsiteY5" fmla="*/ 1069538 h 3103288"/>
              <a:gd name="connsiteX6" fmla="*/ 2094434 w 2992555"/>
              <a:gd name="connsiteY6" fmla="*/ 144106 h 3103288"/>
              <a:gd name="connsiteX7" fmla="*/ 683078 w 2992555"/>
              <a:gd name="connsiteY7" fmla="*/ 137480 h 3103288"/>
              <a:gd name="connsiteX0" fmla="*/ 663919 w 2973396"/>
              <a:gd name="connsiteY0" fmla="*/ 130849 h 3096776"/>
              <a:gd name="connsiteX1" fmla="*/ 31428 w 2973396"/>
              <a:gd name="connsiteY1" fmla="*/ 1337983 h 3096776"/>
              <a:gd name="connsiteX2" fmla="*/ 246311 w 2973396"/>
              <a:gd name="connsiteY2" fmla="*/ 2534547 h 3096776"/>
              <a:gd name="connsiteX3" fmla="*/ 1526486 w 2973396"/>
              <a:gd name="connsiteY3" fmla="*/ 3094213 h 3096776"/>
              <a:gd name="connsiteX4" fmla="*/ 2574413 w 2973396"/>
              <a:gd name="connsiteY4" fmla="*/ 2610685 h 3096776"/>
              <a:gd name="connsiteX5" fmla="*/ 2955826 w 2973396"/>
              <a:gd name="connsiteY5" fmla="*/ 1062907 h 3096776"/>
              <a:gd name="connsiteX6" fmla="*/ 2075275 w 2973396"/>
              <a:gd name="connsiteY6" fmla="*/ 137475 h 3096776"/>
              <a:gd name="connsiteX7" fmla="*/ 663919 w 2973396"/>
              <a:gd name="connsiteY7" fmla="*/ 130849 h 309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3396" h="3096776">
                <a:moveTo>
                  <a:pt x="663919" y="130849"/>
                </a:moveTo>
                <a:cubicBezTo>
                  <a:pt x="323278" y="330934"/>
                  <a:pt x="101029" y="937367"/>
                  <a:pt x="31428" y="1337983"/>
                </a:cubicBezTo>
                <a:cubicBezTo>
                  <a:pt x="-38173" y="1738599"/>
                  <a:pt x="-2865" y="2241842"/>
                  <a:pt x="246311" y="2534547"/>
                </a:cubicBezTo>
                <a:cubicBezTo>
                  <a:pt x="495487" y="2827252"/>
                  <a:pt x="891046" y="3127696"/>
                  <a:pt x="1526486" y="3094213"/>
                </a:cubicBezTo>
                <a:cubicBezTo>
                  <a:pt x="1731471" y="3089067"/>
                  <a:pt x="2336190" y="2949236"/>
                  <a:pt x="2574413" y="2610685"/>
                </a:cubicBezTo>
                <a:cubicBezTo>
                  <a:pt x="2812636" y="2272134"/>
                  <a:pt x="3039016" y="1475109"/>
                  <a:pt x="2955826" y="1062907"/>
                </a:cubicBezTo>
                <a:cubicBezTo>
                  <a:pt x="2872636" y="650705"/>
                  <a:pt x="2346825" y="316009"/>
                  <a:pt x="2075275" y="137475"/>
                </a:cubicBezTo>
                <a:cubicBezTo>
                  <a:pt x="1693290" y="-17868"/>
                  <a:pt x="1004560" y="-69236"/>
                  <a:pt x="663919" y="13084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artoon of a brain holding a sign&#10;&#10;Description automatically generated">
            <a:extLst>
              <a:ext uri="{FF2B5EF4-FFF2-40B4-BE49-F238E27FC236}">
                <a16:creationId xmlns:a16="http://schemas.microsoft.com/office/drawing/2014/main" id="{8DB4DB59-4FC9-C6B0-3A04-362F15634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8774"/>
          <a:stretch/>
        </p:blipFill>
        <p:spPr>
          <a:xfrm>
            <a:off x="2476927" y="10"/>
            <a:ext cx="7517642" cy="6857990"/>
          </a:xfrm>
          <a:custGeom>
            <a:avLst/>
            <a:gdLst/>
            <a:ahLst/>
            <a:cxnLst/>
            <a:rect l="l" t="t" r="r" b="b"/>
            <a:pathLst>
              <a:path w="7517642" h="6858000">
                <a:moveTo>
                  <a:pt x="2404120" y="0"/>
                </a:moveTo>
                <a:lnTo>
                  <a:pt x="5062635" y="0"/>
                </a:lnTo>
                <a:lnTo>
                  <a:pt x="5231920" y="54469"/>
                </a:lnTo>
                <a:cubicBezTo>
                  <a:pt x="5404846" y="116180"/>
                  <a:pt x="5551789" y="181388"/>
                  <a:pt x="5657871" y="243600"/>
                </a:cubicBezTo>
                <a:cubicBezTo>
                  <a:pt x="6254229" y="619238"/>
                  <a:pt x="7250065" y="1688206"/>
                  <a:pt x="7449045" y="2621666"/>
                </a:cubicBezTo>
                <a:cubicBezTo>
                  <a:pt x="7648026" y="3555126"/>
                  <a:pt x="7403644" y="5149695"/>
                  <a:pt x="6851752" y="5844361"/>
                </a:cubicBezTo>
                <a:cubicBezTo>
                  <a:pt x="6558436" y="6222301"/>
                  <a:pt x="5938798" y="6549411"/>
                  <a:pt x="5264710" y="6780863"/>
                </a:cubicBezTo>
                <a:lnTo>
                  <a:pt x="5025666" y="6858000"/>
                </a:lnTo>
                <a:lnTo>
                  <a:pt x="2246902" y="6858000"/>
                </a:lnTo>
                <a:lnTo>
                  <a:pt x="2181462" y="6828494"/>
                </a:lnTo>
                <a:cubicBezTo>
                  <a:pt x="1547755" y="6523684"/>
                  <a:pt x="985481" y="6067866"/>
                  <a:pt x="718330" y="5788081"/>
                </a:cubicBezTo>
                <a:cubicBezTo>
                  <a:pt x="396169" y="5442658"/>
                  <a:pt x="31714" y="4014338"/>
                  <a:pt x="0" y="2911805"/>
                </a:cubicBezTo>
                <a:cubicBezTo>
                  <a:pt x="231792" y="2126290"/>
                  <a:pt x="426361" y="1259883"/>
                  <a:pt x="979712" y="668642"/>
                </a:cubicBezTo>
                <a:cubicBezTo>
                  <a:pt x="1423432" y="434007"/>
                  <a:pt x="1827518" y="226759"/>
                  <a:pt x="2218136" y="69314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BA78B03-F6C4-F2F0-F401-8D686BC53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394796">
            <a:off x="1473594" y="-9284"/>
            <a:ext cx="1491241" cy="799365"/>
          </a:xfrm>
          <a:custGeom>
            <a:avLst/>
            <a:gdLst>
              <a:gd name="connsiteX0" fmla="*/ 1491241 w 1491241"/>
              <a:gd name="connsiteY0" fmla="*/ 481253 h 799365"/>
              <a:gd name="connsiteX1" fmla="*/ 1153767 w 1491241"/>
              <a:gd name="connsiteY1" fmla="*/ 650099 h 799365"/>
              <a:gd name="connsiteX2" fmla="*/ 1151511 w 1491241"/>
              <a:gd name="connsiteY2" fmla="*/ 629003 h 799365"/>
              <a:gd name="connsiteX3" fmla="*/ 1104893 w 1491241"/>
              <a:gd name="connsiteY3" fmla="*/ 480743 h 799365"/>
              <a:gd name="connsiteX4" fmla="*/ 847229 w 1491241"/>
              <a:gd name="connsiteY4" fmla="*/ 326982 h 799365"/>
              <a:gd name="connsiteX5" fmla="*/ 606059 w 1491241"/>
              <a:gd name="connsiteY5" fmla="*/ 352559 h 799365"/>
              <a:gd name="connsiteX6" fmla="*/ 403194 w 1491241"/>
              <a:gd name="connsiteY6" fmla="*/ 500519 h 799365"/>
              <a:gd name="connsiteX7" fmla="*/ 354780 w 1491241"/>
              <a:gd name="connsiteY7" fmla="*/ 780235 h 799365"/>
              <a:gd name="connsiteX8" fmla="*/ 0 w 1491241"/>
              <a:gd name="connsiteY8" fmla="*/ 793852 h 799365"/>
              <a:gd name="connsiteX9" fmla="*/ 26998 w 1491241"/>
              <a:gd name="connsiteY9" fmla="*/ 519870 h 799365"/>
              <a:gd name="connsiteX10" fmla="*/ 417850 w 1491241"/>
              <a:gd name="connsiteY10" fmla="*/ 70136 h 799365"/>
              <a:gd name="connsiteX11" fmla="*/ 895768 w 1491241"/>
              <a:gd name="connsiteY11" fmla="*/ 6293 h 799365"/>
              <a:gd name="connsiteX12" fmla="*/ 1222827 w 1491241"/>
              <a:gd name="connsiteY12" fmla="*/ 137207 h 799365"/>
              <a:gd name="connsiteX13" fmla="*/ 1456795 w 1491241"/>
              <a:gd name="connsiteY13" fmla="*/ 374905 h 79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1241" h="799365">
                <a:moveTo>
                  <a:pt x="1491241" y="481253"/>
                </a:moveTo>
                <a:lnTo>
                  <a:pt x="1153767" y="650099"/>
                </a:lnTo>
                <a:lnTo>
                  <a:pt x="1151511" y="629003"/>
                </a:lnTo>
                <a:cubicBezTo>
                  <a:pt x="1144142" y="574403"/>
                  <a:pt x="1131497" y="516728"/>
                  <a:pt x="1104893" y="480743"/>
                </a:cubicBezTo>
                <a:cubicBezTo>
                  <a:pt x="1051687" y="408770"/>
                  <a:pt x="930368" y="348346"/>
                  <a:pt x="847229" y="326982"/>
                </a:cubicBezTo>
                <a:cubicBezTo>
                  <a:pt x="764089" y="305618"/>
                  <a:pt x="680065" y="323636"/>
                  <a:pt x="606059" y="352559"/>
                </a:cubicBezTo>
                <a:cubicBezTo>
                  <a:pt x="532053" y="381482"/>
                  <a:pt x="445074" y="429240"/>
                  <a:pt x="403194" y="500519"/>
                </a:cubicBezTo>
                <a:cubicBezTo>
                  <a:pt x="361313" y="571798"/>
                  <a:pt x="354027" y="685739"/>
                  <a:pt x="354780" y="780235"/>
                </a:cubicBezTo>
                <a:cubicBezTo>
                  <a:pt x="244903" y="787468"/>
                  <a:pt x="39825" y="809553"/>
                  <a:pt x="0" y="793852"/>
                </a:cubicBezTo>
                <a:cubicBezTo>
                  <a:pt x="3386" y="719612"/>
                  <a:pt x="8515" y="639364"/>
                  <a:pt x="26998" y="519870"/>
                </a:cubicBezTo>
                <a:cubicBezTo>
                  <a:pt x="96617" y="312038"/>
                  <a:pt x="219761" y="165436"/>
                  <a:pt x="417850" y="70136"/>
                </a:cubicBezTo>
                <a:cubicBezTo>
                  <a:pt x="557364" y="13625"/>
                  <a:pt x="712834" y="-13140"/>
                  <a:pt x="895768" y="6293"/>
                </a:cubicBezTo>
                <a:cubicBezTo>
                  <a:pt x="1026481" y="8180"/>
                  <a:pt x="1129323" y="75771"/>
                  <a:pt x="1222827" y="137207"/>
                </a:cubicBezTo>
                <a:cubicBezTo>
                  <a:pt x="1316332" y="198642"/>
                  <a:pt x="1403940" y="275848"/>
                  <a:pt x="1456795" y="3749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0242C1C-C38F-765C-423E-66DBDD3E7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9461109" y="487649"/>
            <a:ext cx="370215" cy="362281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854502"/>
              <a:gd name="connsiteY0" fmla="*/ 326 h 4679289"/>
              <a:gd name="connsiteX1" fmla="*/ 3964140 w 4854502"/>
              <a:gd name="connsiteY1" fmla="*/ 591130 h 4679289"/>
              <a:gd name="connsiteX2" fmla="*/ 4735908 w 4854502"/>
              <a:gd name="connsiteY2" fmla="*/ 1906232 h 4679289"/>
              <a:gd name="connsiteX3" fmla="*/ 4451030 w 4854502"/>
              <a:gd name="connsiteY3" fmla="*/ 3809413 h 4679289"/>
              <a:gd name="connsiteX4" fmla="*/ 1074535 w 4854502"/>
              <a:gd name="connsiteY4" fmla="*/ 4657562 h 4679289"/>
              <a:gd name="connsiteX5" fmla="*/ 33359 w 4854502"/>
              <a:gd name="connsiteY5" fmla="*/ 2995991 h 4679289"/>
              <a:gd name="connsiteX6" fmla="*/ 592137 w 4854502"/>
              <a:gd name="connsiteY6" fmla="*/ 806182 h 4679289"/>
              <a:gd name="connsiteX7" fmla="*/ 2649000 w 4854502"/>
              <a:gd name="connsiteY7" fmla="*/ 326 h 4679289"/>
              <a:gd name="connsiteX0" fmla="*/ 2615635 w 4821137"/>
              <a:gd name="connsiteY0" fmla="*/ 326 h 4679289"/>
              <a:gd name="connsiteX1" fmla="*/ 3930775 w 4821137"/>
              <a:gd name="connsiteY1" fmla="*/ 591130 h 4679289"/>
              <a:gd name="connsiteX2" fmla="*/ 4702543 w 4821137"/>
              <a:gd name="connsiteY2" fmla="*/ 1906232 h 4679289"/>
              <a:gd name="connsiteX3" fmla="*/ 4417665 w 4821137"/>
              <a:gd name="connsiteY3" fmla="*/ 3809413 h 4679289"/>
              <a:gd name="connsiteX4" fmla="*/ 1041170 w 4821137"/>
              <a:gd name="connsiteY4" fmla="*/ 4657562 h 4679289"/>
              <a:gd name="connsiteX5" fmla="*/ -6 w 4821137"/>
              <a:gd name="connsiteY5" fmla="*/ 2995991 h 4679289"/>
              <a:gd name="connsiteX6" fmla="*/ 2615635 w 4821137"/>
              <a:gd name="connsiteY6" fmla="*/ 326 h 4679289"/>
              <a:gd name="connsiteX0" fmla="*/ 1273592 w 4821137"/>
              <a:gd name="connsiteY0" fmla="*/ 509 h 4538208"/>
              <a:gd name="connsiteX1" fmla="*/ 3930775 w 4821137"/>
              <a:gd name="connsiteY1" fmla="*/ 450049 h 4538208"/>
              <a:gd name="connsiteX2" fmla="*/ 4702543 w 4821137"/>
              <a:gd name="connsiteY2" fmla="*/ 1765151 h 4538208"/>
              <a:gd name="connsiteX3" fmla="*/ 4417665 w 4821137"/>
              <a:gd name="connsiteY3" fmla="*/ 3668332 h 4538208"/>
              <a:gd name="connsiteX4" fmla="*/ 1041170 w 4821137"/>
              <a:gd name="connsiteY4" fmla="*/ 4516481 h 4538208"/>
              <a:gd name="connsiteX5" fmla="*/ -6 w 4821137"/>
              <a:gd name="connsiteY5" fmla="*/ 2854910 h 4538208"/>
              <a:gd name="connsiteX6" fmla="*/ 1273592 w 4821137"/>
              <a:gd name="connsiteY6" fmla="*/ 509 h 4538208"/>
              <a:gd name="connsiteX0" fmla="*/ 1273592 w 4748056"/>
              <a:gd name="connsiteY0" fmla="*/ 509 h 4616908"/>
              <a:gd name="connsiteX1" fmla="*/ 3930775 w 4748056"/>
              <a:gd name="connsiteY1" fmla="*/ 450049 h 4616908"/>
              <a:gd name="connsiteX2" fmla="*/ 4702543 w 4748056"/>
              <a:gd name="connsiteY2" fmla="*/ 1765151 h 4616908"/>
              <a:gd name="connsiteX3" fmla="*/ 4205529 w 4748056"/>
              <a:gd name="connsiteY3" fmla="*/ 4141576 h 4616908"/>
              <a:gd name="connsiteX4" fmla="*/ 1041170 w 4748056"/>
              <a:gd name="connsiteY4" fmla="*/ 4516481 h 4616908"/>
              <a:gd name="connsiteX5" fmla="*/ -6 w 4748056"/>
              <a:gd name="connsiteY5" fmla="*/ 2854910 h 4616908"/>
              <a:gd name="connsiteX6" fmla="*/ 1273592 w 4748056"/>
              <a:gd name="connsiteY6" fmla="*/ 509 h 4616908"/>
              <a:gd name="connsiteX0" fmla="*/ 1273592 w 4733640"/>
              <a:gd name="connsiteY0" fmla="*/ 509 h 4686390"/>
              <a:gd name="connsiteX1" fmla="*/ 3930775 w 4733640"/>
              <a:gd name="connsiteY1" fmla="*/ 450049 h 4686390"/>
              <a:gd name="connsiteX2" fmla="*/ 4702543 w 4733640"/>
              <a:gd name="connsiteY2" fmla="*/ 1765151 h 4686390"/>
              <a:gd name="connsiteX3" fmla="*/ 4205529 w 4733640"/>
              <a:gd name="connsiteY3" fmla="*/ 4141576 h 4686390"/>
              <a:gd name="connsiteX4" fmla="*/ 1606488 w 4733640"/>
              <a:gd name="connsiteY4" fmla="*/ 4600718 h 4686390"/>
              <a:gd name="connsiteX5" fmla="*/ -6 w 4733640"/>
              <a:gd name="connsiteY5" fmla="*/ 2854910 h 4686390"/>
              <a:gd name="connsiteX6" fmla="*/ 1273592 w 4733640"/>
              <a:gd name="connsiteY6" fmla="*/ 509 h 4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3640" h="4686390">
                <a:moveTo>
                  <a:pt x="1273592" y="509"/>
                </a:moveTo>
                <a:cubicBezTo>
                  <a:pt x="1815358" y="-12501"/>
                  <a:pt x="3597772" y="225275"/>
                  <a:pt x="3930775" y="450049"/>
                </a:cubicBezTo>
                <a:cubicBezTo>
                  <a:pt x="4347970" y="891935"/>
                  <a:pt x="4462255" y="1014360"/>
                  <a:pt x="4702543" y="1765151"/>
                </a:cubicBezTo>
                <a:cubicBezTo>
                  <a:pt x="4787656" y="2347784"/>
                  <a:pt x="4721538" y="3668982"/>
                  <a:pt x="4205529" y="4141576"/>
                </a:cubicBezTo>
                <a:cubicBezTo>
                  <a:pt x="3689520" y="4614170"/>
                  <a:pt x="2307410" y="4815162"/>
                  <a:pt x="1606488" y="4600718"/>
                </a:cubicBezTo>
                <a:cubicBezTo>
                  <a:pt x="905566" y="4386274"/>
                  <a:pt x="111831" y="3484145"/>
                  <a:pt x="-6" y="2854910"/>
                </a:cubicBezTo>
                <a:cubicBezTo>
                  <a:pt x="262405" y="2078704"/>
                  <a:pt x="618462" y="401319"/>
                  <a:pt x="1273592" y="50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107B540-B9C5-D9E2-A821-31C426CF0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04018" flipH="1" flipV="1">
            <a:off x="-71244" y="1309384"/>
            <a:ext cx="997634" cy="1312433"/>
          </a:xfrm>
          <a:custGeom>
            <a:avLst/>
            <a:gdLst>
              <a:gd name="connsiteX0" fmla="*/ 956391 w 1116483"/>
              <a:gd name="connsiteY0" fmla="*/ 153 h 1468785"/>
              <a:gd name="connsiteX1" fmla="*/ 1079077 w 1116483"/>
              <a:gd name="connsiteY1" fmla="*/ 602009 h 1468785"/>
              <a:gd name="connsiteX2" fmla="*/ 1116462 w 1116483"/>
              <a:gd name="connsiteY2" fmla="*/ 914073 h 1468785"/>
              <a:gd name="connsiteX3" fmla="*/ 980622 w 1116483"/>
              <a:gd name="connsiteY3" fmla="*/ 1295771 h 1468785"/>
              <a:gd name="connsiteX4" fmla="*/ 687235 w 1116483"/>
              <a:gd name="connsiteY4" fmla="*/ 1454403 h 1468785"/>
              <a:gd name="connsiteX5" fmla="*/ 230877 w 1116483"/>
              <a:gd name="connsiteY5" fmla="*/ 1407013 h 1468785"/>
              <a:gd name="connsiteX6" fmla="*/ 10870 w 1116483"/>
              <a:gd name="connsiteY6" fmla="*/ 974245 h 1468785"/>
              <a:gd name="connsiteX7" fmla="*/ 0 w 1116483"/>
              <a:gd name="connsiteY7" fmla="*/ 928504 h 1468785"/>
              <a:gd name="connsiteX8" fmla="*/ 152769 w 1116483"/>
              <a:gd name="connsiteY8" fmla="*/ 416039 h 1468785"/>
              <a:gd name="connsiteX9" fmla="*/ 283884 w 1116483"/>
              <a:gd name="connsiteY9" fmla="*/ 567386 h 1468785"/>
              <a:gd name="connsiteX10" fmla="*/ 580542 w 1116483"/>
              <a:gd name="connsiteY10" fmla="*/ 965435 h 1468785"/>
              <a:gd name="connsiteX11" fmla="*/ 956391 w 1116483"/>
              <a:gd name="connsiteY11" fmla="*/ 153 h 14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483" h="1468785">
                <a:moveTo>
                  <a:pt x="956391" y="153"/>
                </a:moveTo>
                <a:cubicBezTo>
                  <a:pt x="980866" y="41805"/>
                  <a:pt x="1054729" y="367188"/>
                  <a:pt x="1079077" y="602009"/>
                </a:cubicBezTo>
                <a:lnTo>
                  <a:pt x="1116462" y="914073"/>
                </a:lnTo>
                <a:cubicBezTo>
                  <a:pt x="1117404" y="1121914"/>
                  <a:pt x="1088329" y="1174644"/>
                  <a:pt x="980622" y="1295771"/>
                </a:cubicBezTo>
                <a:cubicBezTo>
                  <a:pt x="915272" y="1377907"/>
                  <a:pt x="812193" y="1435863"/>
                  <a:pt x="687235" y="1454403"/>
                </a:cubicBezTo>
                <a:cubicBezTo>
                  <a:pt x="562278" y="1472943"/>
                  <a:pt x="343604" y="1487039"/>
                  <a:pt x="230877" y="1407013"/>
                </a:cubicBezTo>
                <a:cubicBezTo>
                  <a:pt x="118149" y="1326987"/>
                  <a:pt x="31964" y="1073797"/>
                  <a:pt x="10870" y="974245"/>
                </a:cubicBezTo>
                <a:lnTo>
                  <a:pt x="0" y="928504"/>
                </a:lnTo>
                <a:lnTo>
                  <a:pt x="152769" y="416039"/>
                </a:lnTo>
                <a:lnTo>
                  <a:pt x="283884" y="567386"/>
                </a:lnTo>
                <a:cubicBezTo>
                  <a:pt x="413735" y="726703"/>
                  <a:pt x="469476" y="829713"/>
                  <a:pt x="580542" y="965435"/>
                </a:cubicBezTo>
                <a:cubicBezTo>
                  <a:pt x="683140" y="636911"/>
                  <a:pt x="935120" y="-11453"/>
                  <a:pt x="956391" y="15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34248A1-56A8-E734-08D1-4F1C69DD9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804018" flipH="1" flipV="1">
            <a:off x="-71243" y="1309383"/>
            <a:ext cx="997634" cy="1312433"/>
          </a:xfrm>
          <a:custGeom>
            <a:avLst/>
            <a:gdLst>
              <a:gd name="connsiteX0" fmla="*/ 956391 w 1116483"/>
              <a:gd name="connsiteY0" fmla="*/ 153 h 1468785"/>
              <a:gd name="connsiteX1" fmla="*/ 1079077 w 1116483"/>
              <a:gd name="connsiteY1" fmla="*/ 602009 h 1468785"/>
              <a:gd name="connsiteX2" fmla="*/ 1116462 w 1116483"/>
              <a:gd name="connsiteY2" fmla="*/ 914073 h 1468785"/>
              <a:gd name="connsiteX3" fmla="*/ 980622 w 1116483"/>
              <a:gd name="connsiteY3" fmla="*/ 1295771 h 1468785"/>
              <a:gd name="connsiteX4" fmla="*/ 687235 w 1116483"/>
              <a:gd name="connsiteY4" fmla="*/ 1454403 h 1468785"/>
              <a:gd name="connsiteX5" fmla="*/ 230877 w 1116483"/>
              <a:gd name="connsiteY5" fmla="*/ 1407013 h 1468785"/>
              <a:gd name="connsiteX6" fmla="*/ 10870 w 1116483"/>
              <a:gd name="connsiteY6" fmla="*/ 974245 h 1468785"/>
              <a:gd name="connsiteX7" fmla="*/ 0 w 1116483"/>
              <a:gd name="connsiteY7" fmla="*/ 928504 h 1468785"/>
              <a:gd name="connsiteX8" fmla="*/ 152769 w 1116483"/>
              <a:gd name="connsiteY8" fmla="*/ 416039 h 1468785"/>
              <a:gd name="connsiteX9" fmla="*/ 283884 w 1116483"/>
              <a:gd name="connsiteY9" fmla="*/ 567386 h 1468785"/>
              <a:gd name="connsiteX10" fmla="*/ 580542 w 1116483"/>
              <a:gd name="connsiteY10" fmla="*/ 965435 h 1468785"/>
              <a:gd name="connsiteX11" fmla="*/ 956391 w 1116483"/>
              <a:gd name="connsiteY11" fmla="*/ 153 h 146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483" h="1468785">
                <a:moveTo>
                  <a:pt x="956391" y="153"/>
                </a:moveTo>
                <a:cubicBezTo>
                  <a:pt x="980866" y="41805"/>
                  <a:pt x="1054729" y="367188"/>
                  <a:pt x="1079077" y="602009"/>
                </a:cubicBezTo>
                <a:lnTo>
                  <a:pt x="1116462" y="914073"/>
                </a:lnTo>
                <a:cubicBezTo>
                  <a:pt x="1117404" y="1121914"/>
                  <a:pt x="1088329" y="1174644"/>
                  <a:pt x="980622" y="1295771"/>
                </a:cubicBezTo>
                <a:cubicBezTo>
                  <a:pt x="915272" y="1377907"/>
                  <a:pt x="812193" y="1435863"/>
                  <a:pt x="687235" y="1454403"/>
                </a:cubicBezTo>
                <a:cubicBezTo>
                  <a:pt x="562278" y="1472943"/>
                  <a:pt x="343604" y="1487039"/>
                  <a:pt x="230877" y="1407013"/>
                </a:cubicBezTo>
                <a:cubicBezTo>
                  <a:pt x="118149" y="1326987"/>
                  <a:pt x="31964" y="1073797"/>
                  <a:pt x="10870" y="974245"/>
                </a:cubicBezTo>
                <a:lnTo>
                  <a:pt x="0" y="928504"/>
                </a:lnTo>
                <a:lnTo>
                  <a:pt x="152769" y="416039"/>
                </a:lnTo>
                <a:lnTo>
                  <a:pt x="283884" y="567386"/>
                </a:lnTo>
                <a:cubicBezTo>
                  <a:pt x="413735" y="726703"/>
                  <a:pt x="469476" y="829713"/>
                  <a:pt x="580542" y="965435"/>
                </a:cubicBezTo>
                <a:cubicBezTo>
                  <a:pt x="683140" y="636911"/>
                  <a:pt x="935120" y="-11453"/>
                  <a:pt x="956391" y="15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3D0B7B5-9512-F256-B6B9-69BC35CC2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909430" flipH="1">
            <a:off x="1709024" y="1686589"/>
            <a:ext cx="332568" cy="303590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618490 w 4786397"/>
              <a:gd name="connsiteY0" fmla="*/ 334011 h 4492102"/>
              <a:gd name="connsiteX1" fmla="*/ 3990493 w 4786397"/>
              <a:gd name="connsiteY1" fmla="*/ 118959 h 4492102"/>
              <a:gd name="connsiteX2" fmla="*/ 4762261 w 4786397"/>
              <a:gd name="connsiteY2" fmla="*/ 1434061 h 4492102"/>
              <a:gd name="connsiteX3" fmla="*/ 4477383 w 4786397"/>
              <a:gd name="connsiteY3" fmla="*/ 3337242 h 4492102"/>
              <a:gd name="connsiteX4" fmla="*/ 3446218 w 4786397"/>
              <a:gd name="connsiteY4" fmla="*/ 4373010 h 4492102"/>
              <a:gd name="connsiteX5" fmla="*/ 1100888 w 4786397"/>
              <a:gd name="connsiteY5" fmla="*/ 4185391 h 4492102"/>
              <a:gd name="connsiteX6" fmla="*/ 59712 w 4786397"/>
              <a:gd name="connsiteY6" fmla="*/ 2523820 h 4492102"/>
              <a:gd name="connsiteX7" fmla="*/ 618490 w 4786397"/>
              <a:gd name="connsiteY7" fmla="*/ 334011 h 4492102"/>
              <a:gd name="connsiteX0" fmla="*/ 618490 w 4880845"/>
              <a:gd name="connsiteY0" fmla="*/ 334011 h 4207111"/>
              <a:gd name="connsiteX1" fmla="*/ 3990493 w 4880845"/>
              <a:gd name="connsiteY1" fmla="*/ 118959 h 4207111"/>
              <a:gd name="connsiteX2" fmla="*/ 4762261 w 4880845"/>
              <a:gd name="connsiteY2" fmla="*/ 1434061 h 4207111"/>
              <a:gd name="connsiteX3" fmla="*/ 4477383 w 4880845"/>
              <a:gd name="connsiteY3" fmla="*/ 3337242 h 4207111"/>
              <a:gd name="connsiteX4" fmla="*/ 1100888 w 4880845"/>
              <a:gd name="connsiteY4" fmla="*/ 4185391 h 4207111"/>
              <a:gd name="connsiteX5" fmla="*/ 59712 w 4880845"/>
              <a:gd name="connsiteY5" fmla="*/ 2523820 h 4207111"/>
              <a:gd name="connsiteX6" fmla="*/ 618490 w 4880845"/>
              <a:gd name="connsiteY6" fmla="*/ 334011 h 4207111"/>
              <a:gd name="connsiteX0" fmla="*/ 618490 w 4708128"/>
              <a:gd name="connsiteY0" fmla="*/ 334011 h 4207111"/>
              <a:gd name="connsiteX1" fmla="*/ 3990493 w 4708128"/>
              <a:gd name="connsiteY1" fmla="*/ 118959 h 4207111"/>
              <a:gd name="connsiteX2" fmla="*/ 4477383 w 4708128"/>
              <a:gd name="connsiteY2" fmla="*/ 3337242 h 4207111"/>
              <a:gd name="connsiteX3" fmla="*/ 1100888 w 4708128"/>
              <a:gd name="connsiteY3" fmla="*/ 4185391 h 4207111"/>
              <a:gd name="connsiteX4" fmla="*/ 59712 w 4708128"/>
              <a:gd name="connsiteY4" fmla="*/ 2523820 h 4207111"/>
              <a:gd name="connsiteX5" fmla="*/ 618490 w 4708128"/>
              <a:gd name="connsiteY5" fmla="*/ 334011 h 4207111"/>
              <a:gd name="connsiteX0" fmla="*/ 618490 w 4659985"/>
              <a:gd name="connsiteY0" fmla="*/ 334011 h 4457960"/>
              <a:gd name="connsiteX1" fmla="*/ 3990493 w 4659985"/>
              <a:gd name="connsiteY1" fmla="*/ 118959 h 4457960"/>
              <a:gd name="connsiteX2" fmla="*/ 4477383 w 4659985"/>
              <a:gd name="connsiteY2" fmla="*/ 3337242 h 4457960"/>
              <a:gd name="connsiteX3" fmla="*/ 1750735 w 4659985"/>
              <a:gd name="connsiteY3" fmla="*/ 4436235 h 4457960"/>
              <a:gd name="connsiteX4" fmla="*/ 59712 w 4659985"/>
              <a:gd name="connsiteY4" fmla="*/ 2523820 h 4457960"/>
              <a:gd name="connsiteX5" fmla="*/ 618490 w 4659985"/>
              <a:gd name="connsiteY5" fmla="*/ 334011 h 4457960"/>
              <a:gd name="connsiteX0" fmla="*/ 577306 w 4618801"/>
              <a:gd name="connsiteY0" fmla="*/ 304401 h 4428350"/>
              <a:gd name="connsiteX1" fmla="*/ 3949309 w 4618801"/>
              <a:gd name="connsiteY1" fmla="*/ 89349 h 4428350"/>
              <a:gd name="connsiteX2" fmla="*/ 4436199 w 4618801"/>
              <a:gd name="connsiteY2" fmla="*/ 3307632 h 4428350"/>
              <a:gd name="connsiteX3" fmla="*/ 1709551 w 4618801"/>
              <a:gd name="connsiteY3" fmla="*/ 4406625 h 4428350"/>
              <a:gd name="connsiteX4" fmla="*/ 18528 w 4618801"/>
              <a:gd name="connsiteY4" fmla="*/ 2494210 h 4428350"/>
              <a:gd name="connsiteX5" fmla="*/ 577306 w 4618801"/>
              <a:gd name="connsiteY5" fmla="*/ 304401 h 44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801" h="4428350">
                <a:moveTo>
                  <a:pt x="577306" y="304401"/>
                </a:moveTo>
                <a:cubicBezTo>
                  <a:pt x="692934" y="18127"/>
                  <a:pt x="3258681" y="-93993"/>
                  <a:pt x="3949309" y="89349"/>
                </a:cubicBezTo>
                <a:cubicBezTo>
                  <a:pt x="4592458" y="589887"/>
                  <a:pt x="4809492" y="2588086"/>
                  <a:pt x="4436199" y="3307632"/>
                </a:cubicBezTo>
                <a:cubicBezTo>
                  <a:pt x="4062906" y="4027178"/>
                  <a:pt x="2445829" y="4542195"/>
                  <a:pt x="1709551" y="4406625"/>
                </a:cubicBezTo>
                <a:cubicBezTo>
                  <a:pt x="1145133" y="4098427"/>
                  <a:pt x="130365" y="3123445"/>
                  <a:pt x="18528" y="2494210"/>
                </a:cubicBezTo>
                <a:cubicBezTo>
                  <a:pt x="-109257" y="1817128"/>
                  <a:pt x="461678" y="590675"/>
                  <a:pt x="577306" y="3044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32232B-7FD7-8703-814D-8B654A496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7747" flipH="1">
            <a:off x="10114023" y="1110031"/>
            <a:ext cx="1867941" cy="1976794"/>
          </a:xfrm>
          <a:custGeom>
            <a:avLst/>
            <a:gdLst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3003582 w 5421466"/>
              <a:gd name="connsiteY39" fmla="*/ 5026451 h 7017706"/>
              <a:gd name="connsiteX40" fmla="*/ 2315426 w 5421466"/>
              <a:gd name="connsiteY40" fmla="*/ 5092438 h 7017706"/>
              <a:gd name="connsiteX41" fmla="*/ 1495294 w 5421466"/>
              <a:gd name="connsiteY41" fmla="*/ 4922756 h 7017706"/>
              <a:gd name="connsiteX42" fmla="*/ 760003 w 5421466"/>
              <a:gd name="connsiteY42" fmla="*/ 4187465 h 7017706"/>
              <a:gd name="connsiteX43" fmla="*/ 260382 w 5421466"/>
              <a:gd name="connsiteY43" fmla="*/ 3291919 h 7017706"/>
              <a:gd name="connsiteX44" fmla="*/ 5859 w 5421466"/>
              <a:gd name="connsiteY44" fmla="*/ 2924273 h 7017706"/>
              <a:gd name="connsiteX45" fmla="*/ 109554 w 5421466"/>
              <a:gd name="connsiteY45" fmla="*/ 3518162 h 7017706"/>
              <a:gd name="connsiteX46" fmla="*/ 420638 w 5421466"/>
              <a:gd name="connsiteY46" fmla="*/ 4922756 h 7017706"/>
              <a:gd name="connsiteX47" fmla="*/ 910832 w 5421466"/>
              <a:gd name="connsiteY47" fmla="*/ 5544925 h 7017706"/>
              <a:gd name="connsiteX48" fmla="*/ 1523574 w 5421466"/>
              <a:gd name="connsiteY48" fmla="*/ 5761741 h 7017706"/>
              <a:gd name="connsiteX49" fmla="*/ 2287145 w 5421466"/>
              <a:gd name="connsiteY49" fmla="*/ 5724034 h 7017706"/>
              <a:gd name="connsiteX50" fmla="*/ 3720020 w 5421466"/>
              <a:gd name="connsiteY50" fmla="*/ 5516644 h 7017706"/>
              <a:gd name="connsiteX51" fmla="*/ 3701166 w 5421466"/>
              <a:gd name="connsiteY51" fmla="*/ 5563778 h 7017706"/>
              <a:gd name="connsiteX52" fmla="*/ 3503203 w 5421466"/>
              <a:gd name="connsiteY52" fmla="*/ 6129387 h 7017706"/>
              <a:gd name="connsiteX53" fmla="*/ 3456069 w 5421466"/>
              <a:gd name="connsiteY53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609909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6148240"/>
              <a:gd name="connsiteX1" fmla="*/ 4455310 w 5421466"/>
              <a:gd name="connsiteY1" fmla="*/ 6044545 h 6148240"/>
              <a:gd name="connsiteX2" fmla="*/ 4455310 w 5421466"/>
              <a:gd name="connsiteY2" fmla="*/ 6035119 h 6148240"/>
              <a:gd name="connsiteX3" fmla="*/ 4172506 w 5421466"/>
              <a:gd name="connsiteY3" fmla="*/ 5431803 h 6148240"/>
              <a:gd name="connsiteX4" fmla="*/ 4181933 w 5421466"/>
              <a:gd name="connsiteY4" fmla="*/ 5337535 h 6148240"/>
              <a:gd name="connsiteX5" fmla="*/ 4596712 w 5421466"/>
              <a:gd name="connsiteY5" fmla="*/ 4932183 h 6148240"/>
              <a:gd name="connsiteX6" fmla="*/ 5058626 w 5421466"/>
              <a:gd name="connsiteY6" fmla="*/ 3800966 h 6148240"/>
              <a:gd name="connsiteX7" fmla="*/ 5416844 w 5421466"/>
              <a:gd name="connsiteY7" fmla="*/ 2735737 h 6148240"/>
              <a:gd name="connsiteX8" fmla="*/ 5209455 w 5421466"/>
              <a:gd name="connsiteY8" fmla="*/ 2801725 h 6148240"/>
              <a:gd name="connsiteX9" fmla="*/ 4493017 w 5421466"/>
              <a:gd name="connsiteY9" fmla="*/ 3169370 h 6148240"/>
              <a:gd name="connsiteX10" fmla="*/ 3691739 w 5421466"/>
              <a:gd name="connsiteY10" fmla="*/ 4074343 h 6148240"/>
              <a:gd name="connsiteX11" fmla="*/ 3757727 w 5421466"/>
              <a:gd name="connsiteY11" fmla="*/ 3546442 h 6148240"/>
              <a:gd name="connsiteX12" fmla="*/ 4087665 w 5421466"/>
              <a:gd name="connsiteY12" fmla="*/ 2009873 h 6148240"/>
              <a:gd name="connsiteX13" fmla="*/ 4285628 w 5421466"/>
              <a:gd name="connsiteY13" fmla="*/ 1302863 h 6148240"/>
              <a:gd name="connsiteX14" fmla="*/ 4313908 w 5421466"/>
              <a:gd name="connsiteY14" fmla="*/ 963498 h 6148240"/>
              <a:gd name="connsiteX15" fmla="*/ 4049958 w 5421466"/>
              <a:gd name="connsiteY15" fmla="*/ 1199168 h 6148240"/>
              <a:gd name="connsiteX16" fmla="*/ 3569191 w 5421466"/>
              <a:gd name="connsiteY16" fmla="*/ 1840191 h 6148240"/>
              <a:gd name="connsiteX17" fmla="*/ 3408935 w 5421466"/>
              <a:gd name="connsiteY17" fmla="*/ 2349238 h 6148240"/>
              <a:gd name="connsiteX18" fmla="*/ 3324094 w 5421466"/>
              <a:gd name="connsiteY18" fmla="*/ 3518162 h 6148240"/>
              <a:gd name="connsiteX19" fmla="*/ 3267533 w 5421466"/>
              <a:gd name="connsiteY19" fmla="*/ 4093197 h 6148240"/>
              <a:gd name="connsiteX20" fmla="*/ 3267533 w 5421466"/>
              <a:gd name="connsiteY20" fmla="*/ 3885807 h 6148240"/>
              <a:gd name="connsiteX21" fmla="*/ 3069570 w 5421466"/>
              <a:gd name="connsiteY21" fmla="*/ 3188224 h 6148240"/>
              <a:gd name="connsiteX22" fmla="*/ 2428547 w 5421466"/>
              <a:gd name="connsiteY22" fmla="*/ 1604521 h 6148240"/>
              <a:gd name="connsiteX23" fmla="*/ 2042048 w 5421466"/>
              <a:gd name="connsiteY23" fmla="*/ 680694 h 6148240"/>
              <a:gd name="connsiteX24" fmla="*/ 1976061 w 5421466"/>
              <a:gd name="connsiteY24" fmla="*/ 237634 h 6148240"/>
              <a:gd name="connsiteX25" fmla="*/ 1853512 w 5421466"/>
              <a:gd name="connsiteY25" fmla="*/ 1964 h 6148240"/>
              <a:gd name="connsiteX26" fmla="*/ 1674403 w 5421466"/>
              <a:gd name="connsiteY26" fmla="*/ 360183 h 6148240"/>
              <a:gd name="connsiteX27" fmla="*/ 1504721 w 5421466"/>
              <a:gd name="connsiteY27" fmla="*/ 1415985 h 6148240"/>
              <a:gd name="connsiteX28" fmla="*/ 1919500 w 5421466"/>
              <a:gd name="connsiteY28" fmla="*/ 2745164 h 6148240"/>
              <a:gd name="connsiteX29" fmla="*/ 2503962 w 5421466"/>
              <a:gd name="connsiteY29" fmla="*/ 3885807 h 6148240"/>
              <a:gd name="connsiteX30" fmla="*/ 2343706 w 5421466"/>
              <a:gd name="connsiteY30" fmla="*/ 3734978 h 6148240"/>
              <a:gd name="connsiteX31" fmla="*/ 1259624 w 5421466"/>
              <a:gd name="connsiteY31" fmla="*/ 2566055 h 6148240"/>
              <a:gd name="connsiteX32" fmla="*/ 760003 w 5421466"/>
              <a:gd name="connsiteY32" fmla="*/ 2019300 h 6148240"/>
              <a:gd name="connsiteX33" fmla="*/ 213248 w 5421466"/>
              <a:gd name="connsiteY33" fmla="*/ 1510253 h 6148240"/>
              <a:gd name="connsiteX34" fmla="*/ 213248 w 5421466"/>
              <a:gd name="connsiteY34" fmla="*/ 1642228 h 6148240"/>
              <a:gd name="connsiteX35" fmla="*/ 694015 w 5421466"/>
              <a:gd name="connsiteY35" fmla="*/ 2980834 h 6148240"/>
              <a:gd name="connsiteX36" fmla="*/ 1287904 w 5421466"/>
              <a:gd name="connsiteY36" fmla="*/ 4102624 h 6148240"/>
              <a:gd name="connsiteX37" fmla="*/ 2042048 w 5421466"/>
              <a:gd name="connsiteY37" fmla="*/ 4715366 h 6148240"/>
              <a:gd name="connsiteX38" fmla="*/ 2984729 w 5421466"/>
              <a:gd name="connsiteY38" fmla="*/ 5026451 h 6148240"/>
              <a:gd name="connsiteX39" fmla="*/ 2315426 w 5421466"/>
              <a:gd name="connsiteY39" fmla="*/ 5092438 h 6148240"/>
              <a:gd name="connsiteX40" fmla="*/ 1495294 w 5421466"/>
              <a:gd name="connsiteY40" fmla="*/ 4922756 h 6148240"/>
              <a:gd name="connsiteX41" fmla="*/ 760003 w 5421466"/>
              <a:gd name="connsiteY41" fmla="*/ 4187465 h 6148240"/>
              <a:gd name="connsiteX42" fmla="*/ 260382 w 5421466"/>
              <a:gd name="connsiteY42" fmla="*/ 3291919 h 6148240"/>
              <a:gd name="connsiteX43" fmla="*/ 5859 w 5421466"/>
              <a:gd name="connsiteY43" fmla="*/ 2924273 h 6148240"/>
              <a:gd name="connsiteX44" fmla="*/ 109554 w 5421466"/>
              <a:gd name="connsiteY44" fmla="*/ 3518162 h 6148240"/>
              <a:gd name="connsiteX45" fmla="*/ 420638 w 5421466"/>
              <a:gd name="connsiteY45" fmla="*/ 4922756 h 6148240"/>
              <a:gd name="connsiteX46" fmla="*/ 910832 w 5421466"/>
              <a:gd name="connsiteY46" fmla="*/ 5544925 h 6148240"/>
              <a:gd name="connsiteX47" fmla="*/ 1523574 w 5421466"/>
              <a:gd name="connsiteY47" fmla="*/ 5761741 h 6148240"/>
              <a:gd name="connsiteX48" fmla="*/ 2287145 w 5421466"/>
              <a:gd name="connsiteY48" fmla="*/ 5724034 h 6148240"/>
              <a:gd name="connsiteX49" fmla="*/ 3609909 w 5421466"/>
              <a:gd name="connsiteY49" fmla="*/ 5516644 h 6148240"/>
              <a:gd name="connsiteX50" fmla="*/ 3701166 w 5421466"/>
              <a:gd name="connsiteY50" fmla="*/ 5563778 h 6148240"/>
              <a:gd name="connsiteX51" fmla="*/ 3503203 w 5421466"/>
              <a:gd name="connsiteY51" fmla="*/ 6129387 h 6148240"/>
              <a:gd name="connsiteX0" fmla="*/ 4455310 w 5421466"/>
              <a:gd name="connsiteY0" fmla="*/ 6044545 h 6129387"/>
              <a:gd name="connsiteX1" fmla="*/ 4455310 w 5421466"/>
              <a:gd name="connsiteY1" fmla="*/ 6035119 h 6129387"/>
              <a:gd name="connsiteX2" fmla="*/ 4172506 w 5421466"/>
              <a:gd name="connsiteY2" fmla="*/ 5431803 h 6129387"/>
              <a:gd name="connsiteX3" fmla="*/ 4181933 w 5421466"/>
              <a:gd name="connsiteY3" fmla="*/ 5337535 h 6129387"/>
              <a:gd name="connsiteX4" fmla="*/ 4596712 w 5421466"/>
              <a:gd name="connsiteY4" fmla="*/ 4932183 h 6129387"/>
              <a:gd name="connsiteX5" fmla="*/ 5058626 w 5421466"/>
              <a:gd name="connsiteY5" fmla="*/ 3800966 h 6129387"/>
              <a:gd name="connsiteX6" fmla="*/ 5416844 w 5421466"/>
              <a:gd name="connsiteY6" fmla="*/ 2735737 h 6129387"/>
              <a:gd name="connsiteX7" fmla="*/ 5209455 w 5421466"/>
              <a:gd name="connsiteY7" fmla="*/ 2801725 h 6129387"/>
              <a:gd name="connsiteX8" fmla="*/ 4493017 w 5421466"/>
              <a:gd name="connsiteY8" fmla="*/ 3169370 h 6129387"/>
              <a:gd name="connsiteX9" fmla="*/ 3691739 w 5421466"/>
              <a:gd name="connsiteY9" fmla="*/ 4074343 h 6129387"/>
              <a:gd name="connsiteX10" fmla="*/ 3757727 w 5421466"/>
              <a:gd name="connsiteY10" fmla="*/ 3546442 h 6129387"/>
              <a:gd name="connsiteX11" fmla="*/ 4087665 w 5421466"/>
              <a:gd name="connsiteY11" fmla="*/ 2009873 h 6129387"/>
              <a:gd name="connsiteX12" fmla="*/ 4285628 w 5421466"/>
              <a:gd name="connsiteY12" fmla="*/ 1302863 h 6129387"/>
              <a:gd name="connsiteX13" fmla="*/ 4313908 w 5421466"/>
              <a:gd name="connsiteY13" fmla="*/ 963498 h 6129387"/>
              <a:gd name="connsiteX14" fmla="*/ 4049958 w 5421466"/>
              <a:gd name="connsiteY14" fmla="*/ 1199168 h 6129387"/>
              <a:gd name="connsiteX15" fmla="*/ 3569191 w 5421466"/>
              <a:gd name="connsiteY15" fmla="*/ 1840191 h 6129387"/>
              <a:gd name="connsiteX16" fmla="*/ 3408935 w 5421466"/>
              <a:gd name="connsiteY16" fmla="*/ 2349238 h 6129387"/>
              <a:gd name="connsiteX17" fmla="*/ 3324094 w 5421466"/>
              <a:gd name="connsiteY17" fmla="*/ 3518162 h 6129387"/>
              <a:gd name="connsiteX18" fmla="*/ 3267533 w 5421466"/>
              <a:gd name="connsiteY18" fmla="*/ 4093197 h 6129387"/>
              <a:gd name="connsiteX19" fmla="*/ 3267533 w 5421466"/>
              <a:gd name="connsiteY19" fmla="*/ 3885807 h 6129387"/>
              <a:gd name="connsiteX20" fmla="*/ 3069570 w 5421466"/>
              <a:gd name="connsiteY20" fmla="*/ 3188224 h 6129387"/>
              <a:gd name="connsiteX21" fmla="*/ 2428547 w 5421466"/>
              <a:gd name="connsiteY21" fmla="*/ 1604521 h 6129387"/>
              <a:gd name="connsiteX22" fmla="*/ 2042048 w 5421466"/>
              <a:gd name="connsiteY22" fmla="*/ 680694 h 6129387"/>
              <a:gd name="connsiteX23" fmla="*/ 1976061 w 5421466"/>
              <a:gd name="connsiteY23" fmla="*/ 237634 h 6129387"/>
              <a:gd name="connsiteX24" fmla="*/ 1853512 w 5421466"/>
              <a:gd name="connsiteY24" fmla="*/ 1964 h 6129387"/>
              <a:gd name="connsiteX25" fmla="*/ 1674403 w 5421466"/>
              <a:gd name="connsiteY25" fmla="*/ 360183 h 6129387"/>
              <a:gd name="connsiteX26" fmla="*/ 1504721 w 5421466"/>
              <a:gd name="connsiteY26" fmla="*/ 1415985 h 6129387"/>
              <a:gd name="connsiteX27" fmla="*/ 1919500 w 5421466"/>
              <a:gd name="connsiteY27" fmla="*/ 2745164 h 6129387"/>
              <a:gd name="connsiteX28" fmla="*/ 2503962 w 5421466"/>
              <a:gd name="connsiteY28" fmla="*/ 3885807 h 6129387"/>
              <a:gd name="connsiteX29" fmla="*/ 2343706 w 5421466"/>
              <a:gd name="connsiteY29" fmla="*/ 3734978 h 6129387"/>
              <a:gd name="connsiteX30" fmla="*/ 1259624 w 5421466"/>
              <a:gd name="connsiteY30" fmla="*/ 2566055 h 6129387"/>
              <a:gd name="connsiteX31" fmla="*/ 760003 w 5421466"/>
              <a:gd name="connsiteY31" fmla="*/ 2019300 h 6129387"/>
              <a:gd name="connsiteX32" fmla="*/ 213248 w 5421466"/>
              <a:gd name="connsiteY32" fmla="*/ 1510253 h 6129387"/>
              <a:gd name="connsiteX33" fmla="*/ 213248 w 5421466"/>
              <a:gd name="connsiteY33" fmla="*/ 1642228 h 6129387"/>
              <a:gd name="connsiteX34" fmla="*/ 694015 w 5421466"/>
              <a:gd name="connsiteY34" fmla="*/ 2980834 h 6129387"/>
              <a:gd name="connsiteX35" fmla="*/ 1287904 w 5421466"/>
              <a:gd name="connsiteY35" fmla="*/ 4102624 h 6129387"/>
              <a:gd name="connsiteX36" fmla="*/ 2042048 w 5421466"/>
              <a:gd name="connsiteY36" fmla="*/ 4715366 h 6129387"/>
              <a:gd name="connsiteX37" fmla="*/ 2984729 w 5421466"/>
              <a:gd name="connsiteY37" fmla="*/ 5026451 h 6129387"/>
              <a:gd name="connsiteX38" fmla="*/ 2315426 w 5421466"/>
              <a:gd name="connsiteY38" fmla="*/ 5092438 h 6129387"/>
              <a:gd name="connsiteX39" fmla="*/ 1495294 w 5421466"/>
              <a:gd name="connsiteY39" fmla="*/ 4922756 h 6129387"/>
              <a:gd name="connsiteX40" fmla="*/ 760003 w 5421466"/>
              <a:gd name="connsiteY40" fmla="*/ 4187465 h 6129387"/>
              <a:gd name="connsiteX41" fmla="*/ 260382 w 5421466"/>
              <a:gd name="connsiteY41" fmla="*/ 3291919 h 6129387"/>
              <a:gd name="connsiteX42" fmla="*/ 5859 w 5421466"/>
              <a:gd name="connsiteY42" fmla="*/ 2924273 h 6129387"/>
              <a:gd name="connsiteX43" fmla="*/ 109554 w 5421466"/>
              <a:gd name="connsiteY43" fmla="*/ 3518162 h 6129387"/>
              <a:gd name="connsiteX44" fmla="*/ 420638 w 5421466"/>
              <a:gd name="connsiteY44" fmla="*/ 4922756 h 6129387"/>
              <a:gd name="connsiteX45" fmla="*/ 910832 w 5421466"/>
              <a:gd name="connsiteY45" fmla="*/ 5544925 h 6129387"/>
              <a:gd name="connsiteX46" fmla="*/ 1523574 w 5421466"/>
              <a:gd name="connsiteY46" fmla="*/ 5761741 h 6129387"/>
              <a:gd name="connsiteX47" fmla="*/ 2287145 w 5421466"/>
              <a:gd name="connsiteY47" fmla="*/ 5724034 h 6129387"/>
              <a:gd name="connsiteX48" fmla="*/ 3609909 w 5421466"/>
              <a:gd name="connsiteY48" fmla="*/ 5516644 h 6129387"/>
              <a:gd name="connsiteX49" fmla="*/ 3701166 w 5421466"/>
              <a:gd name="connsiteY49" fmla="*/ 5563778 h 6129387"/>
              <a:gd name="connsiteX50" fmla="*/ 3503203 w 5421466"/>
              <a:gd name="connsiteY50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181933 w 5421466"/>
              <a:gd name="connsiteY2" fmla="*/ 5337535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04096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362"/>
              <a:gd name="connsiteY0" fmla="*/ 6067991 h 6199726"/>
              <a:gd name="connsiteX1" fmla="*/ 4204745 w 5421362"/>
              <a:gd name="connsiteY1" fmla="*/ 5516795 h 6199726"/>
              <a:gd name="connsiteX2" fmla="*/ 4281733 w 5421362"/>
              <a:gd name="connsiteY2" fmla="*/ 5237444 h 6199726"/>
              <a:gd name="connsiteX3" fmla="*/ 4631881 w 5421362"/>
              <a:gd name="connsiteY3" fmla="*/ 4847191 h 6199726"/>
              <a:gd name="connsiteX4" fmla="*/ 5058626 w 5421362"/>
              <a:gd name="connsiteY4" fmla="*/ 3800966 h 6199726"/>
              <a:gd name="connsiteX5" fmla="*/ 5416844 w 5421362"/>
              <a:gd name="connsiteY5" fmla="*/ 2735737 h 6199726"/>
              <a:gd name="connsiteX6" fmla="*/ 5209455 w 5421362"/>
              <a:gd name="connsiteY6" fmla="*/ 2801725 h 6199726"/>
              <a:gd name="connsiteX7" fmla="*/ 4508837 w 5421362"/>
              <a:gd name="connsiteY7" fmla="*/ 3248470 h 6199726"/>
              <a:gd name="connsiteX8" fmla="*/ 3722857 w 5421362"/>
              <a:gd name="connsiteY8" fmla="*/ 4079130 h 6199726"/>
              <a:gd name="connsiteX9" fmla="*/ 3757727 w 5421362"/>
              <a:gd name="connsiteY9" fmla="*/ 3546442 h 6199726"/>
              <a:gd name="connsiteX10" fmla="*/ 4087665 w 5421362"/>
              <a:gd name="connsiteY10" fmla="*/ 2009873 h 6199726"/>
              <a:gd name="connsiteX11" fmla="*/ 4285628 w 5421362"/>
              <a:gd name="connsiteY11" fmla="*/ 1302863 h 6199726"/>
              <a:gd name="connsiteX12" fmla="*/ 4313908 w 5421362"/>
              <a:gd name="connsiteY12" fmla="*/ 963498 h 6199726"/>
              <a:gd name="connsiteX13" fmla="*/ 4049958 w 5421362"/>
              <a:gd name="connsiteY13" fmla="*/ 1199168 h 6199726"/>
              <a:gd name="connsiteX14" fmla="*/ 3569191 w 5421362"/>
              <a:gd name="connsiteY14" fmla="*/ 1840191 h 6199726"/>
              <a:gd name="connsiteX15" fmla="*/ 3408935 w 5421362"/>
              <a:gd name="connsiteY15" fmla="*/ 2349238 h 6199726"/>
              <a:gd name="connsiteX16" fmla="*/ 3324094 w 5421362"/>
              <a:gd name="connsiteY16" fmla="*/ 3518162 h 6199726"/>
              <a:gd name="connsiteX17" fmla="*/ 3267533 w 5421362"/>
              <a:gd name="connsiteY17" fmla="*/ 4093197 h 6199726"/>
              <a:gd name="connsiteX18" fmla="*/ 3224446 w 5421362"/>
              <a:gd name="connsiteY18" fmla="*/ 3852295 h 6199726"/>
              <a:gd name="connsiteX19" fmla="*/ 3069570 w 5421362"/>
              <a:gd name="connsiteY19" fmla="*/ 3188224 h 6199726"/>
              <a:gd name="connsiteX20" fmla="*/ 2428547 w 5421362"/>
              <a:gd name="connsiteY20" fmla="*/ 1604521 h 6199726"/>
              <a:gd name="connsiteX21" fmla="*/ 2042048 w 5421362"/>
              <a:gd name="connsiteY21" fmla="*/ 680694 h 6199726"/>
              <a:gd name="connsiteX22" fmla="*/ 1976061 w 5421362"/>
              <a:gd name="connsiteY22" fmla="*/ 237634 h 6199726"/>
              <a:gd name="connsiteX23" fmla="*/ 1853512 w 5421362"/>
              <a:gd name="connsiteY23" fmla="*/ 1964 h 6199726"/>
              <a:gd name="connsiteX24" fmla="*/ 1674403 w 5421362"/>
              <a:gd name="connsiteY24" fmla="*/ 360183 h 6199726"/>
              <a:gd name="connsiteX25" fmla="*/ 1504721 w 5421362"/>
              <a:gd name="connsiteY25" fmla="*/ 1415985 h 6199726"/>
              <a:gd name="connsiteX26" fmla="*/ 1919500 w 5421362"/>
              <a:gd name="connsiteY26" fmla="*/ 2745164 h 6199726"/>
              <a:gd name="connsiteX27" fmla="*/ 2525505 w 5421362"/>
              <a:gd name="connsiteY27" fmla="*/ 3885807 h 6199726"/>
              <a:gd name="connsiteX28" fmla="*/ 2343706 w 5421362"/>
              <a:gd name="connsiteY28" fmla="*/ 3734978 h 6199726"/>
              <a:gd name="connsiteX29" fmla="*/ 1259624 w 5421362"/>
              <a:gd name="connsiteY29" fmla="*/ 2566055 h 6199726"/>
              <a:gd name="connsiteX30" fmla="*/ 760003 w 5421362"/>
              <a:gd name="connsiteY30" fmla="*/ 2019300 h 6199726"/>
              <a:gd name="connsiteX31" fmla="*/ 213248 w 5421362"/>
              <a:gd name="connsiteY31" fmla="*/ 1510253 h 6199726"/>
              <a:gd name="connsiteX32" fmla="*/ 213248 w 5421362"/>
              <a:gd name="connsiteY32" fmla="*/ 1642228 h 6199726"/>
              <a:gd name="connsiteX33" fmla="*/ 694015 w 5421362"/>
              <a:gd name="connsiteY33" fmla="*/ 2980834 h 6199726"/>
              <a:gd name="connsiteX34" fmla="*/ 1287904 w 5421362"/>
              <a:gd name="connsiteY34" fmla="*/ 4102624 h 6199726"/>
              <a:gd name="connsiteX35" fmla="*/ 2042048 w 5421362"/>
              <a:gd name="connsiteY35" fmla="*/ 4715366 h 6199726"/>
              <a:gd name="connsiteX36" fmla="*/ 2771689 w 5421362"/>
              <a:gd name="connsiteY36" fmla="*/ 5012089 h 6199726"/>
              <a:gd name="connsiteX37" fmla="*/ 2315426 w 5421362"/>
              <a:gd name="connsiteY37" fmla="*/ 5092438 h 6199726"/>
              <a:gd name="connsiteX38" fmla="*/ 1495294 w 5421362"/>
              <a:gd name="connsiteY38" fmla="*/ 4922756 h 6199726"/>
              <a:gd name="connsiteX39" fmla="*/ 760003 w 5421362"/>
              <a:gd name="connsiteY39" fmla="*/ 4187465 h 6199726"/>
              <a:gd name="connsiteX40" fmla="*/ 260382 w 5421362"/>
              <a:gd name="connsiteY40" fmla="*/ 3291919 h 6199726"/>
              <a:gd name="connsiteX41" fmla="*/ 5859 w 5421362"/>
              <a:gd name="connsiteY41" fmla="*/ 2924273 h 6199726"/>
              <a:gd name="connsiteX42" fmla="*/ 109554 w 5421362"/>
              <a:gd name="connsiteY42" fmla="*/ 3518162 h 6199726"/>
              <a:gd name="connsiteX43" fmla="*/ 420638 w 5421362"/>
              <a:gd name="connsiteY43" fmla="*/ 4922756 h 6199726"/>
              <a:gd name="connsiteX44" fmla="*/ 910832 w 5421362"/>
              <a:gd name="connsiteY44" fmla="*/ 5544925 h 6199726"/>
              <a:gd name="connsiteX45" fmla="*/ 1523574 w 5421362"/>
              <a:gd name="connsiteY45" fmla="*/ 5761741 h 6199726"/>
              <a:gd name="connsiteX46" fmla="*/ 2336968 w 5421362"/>
              <a:gd name="connsiteY46" fmla="*/ 5729895 h 6199726"/>
              <a:gd name="connsiteX47" fmla="*/ 3483886 w 5421362"/>
              <a:gd name="connsiteY47" fmla="*/ 5540090 h 6199726"/>
              <a:gd name="connsiteX48" fmla="*/ 3704096 w 5421362"/>
              <a:gd name="connsiteY48" fmla="*/ 5581363 h 6199726"/>
              <a:gd name="connsiteX49" fmla="*/ 3506134 w 5421362"/>
              <a:gd name="connsiteY49" fmla="*/ 6199726 h 6199726"/>
              <a:gd name="connsiteX0" fmla="*/ 4469964 w 5421094"/>
              <a:gd name="connsiteY0" fmla="*/ 6067991 h 6199726"/>
              <a:gd name="connsiteX1" fmla="*/ 4204745 w 5421094"/>
              <a:gd name="connsiteY1" fmla="*/ 5516795 h 6199726"/>
              <a:gd name="connsiteX2" fmla="*/ 4281733 w 5421094"/>
              <a:gd name="connsiteY2" fmla="*/ 5237444 h 6199726"/>
              <a:gd name="connsiteX3" fmla="*/ 4631881 w 5421094"/>
              <a:gd name="connsiteY3" fmla="*/ 4847191 h 6199726"/>
              <a:gd name="connsiteX4" fmla="*/ 5058626 w 5421094"/>
              <a:gd name="connsiteY4" fmla="*/ 3800966 h 6199726"/>
              <a:gd name="connsiteX5" fmla="*/ 5416844 w 5421094"/>
              <a:gd name="connsiteY5" fmla="*/ 2735737 h 6199726"/>
              <a:gd name="connsiteX6" fmla="*/ 5209455 w 5421094"/>
              <a:gd name="connsiteY6" fmla="*/ 2801725 h 6199726"/>
              <a:gd name="connsiteX7" fmla="*/ 4553133 w 5421094"/>
              <a:gd name="connsiteY7" fmla="*/ 3267454 h 6199726"/>
              <a:gd name="connsiteX8" fmla="*/ 3722857 w 5421094"/>
              <a:gd name="connsiteY8" fmla="*/ 4079130 h 6199726"/>
              <a:gd name="connsiteX9" fmla="*/ 3757727 w 5421094"/>
              <a:gd name="connsiteY9" fmla="*/ 3546442 h 6199726"/>
              <a:gd name="connsiteX10" fmla="*/ 4087665 w 5421094"/>
              <a:gd name="connsiteY10" fmla="*/ 2009873 h 6199726"/>
              <a:gd name="connsiteX11" fmla="*/ 4285628 w 5421094"/>
              <a:gd name="connsiteY11" fmla="*/ 1302863 h 6199726"/>
              <a:gd name="connsiteX12" fmla="*/ 4313908 w 5421094"/>
              <a:gd name="connsiteY12" fmla="*/ 963498 h 6199726"/>
              <a:gd name="connsiteX13" fmla="*/ 4049958 w 5421094"/>
              <a:gd name="connsiteY13" fmla="*/ 1199168 h 6199726"/>
              <a:gd name="connsiteX14" fmla="*/ 3569191 w 5421094"/>
              <a:gd name="connsiteY14" fmla="*/ 1840191 h 6199726"/>
              <a:gd name="connsiteX15" fmla="*/ 3408935 w 5421094"/>
              <a:gd name="connsiteY15" fmla="*/ 2349238 h 6199726"/>
              <a:gd name="connsiteX16" fmla="*/ 3324094 w 5421094"/>
              <a:gd name="connsiteY16" fmla="*/ 3518162 h 6199726"/>
              <a:gd name="connsiteX17" fmla="*/ 3267533 w 5421094"/>
              <a:gd name="connsiteY17" fmla="*/ 4093197 h 6199726"/>
              <a:gd name="connsiteX18" fmla="*/ 3224446 w 5421094"/>
              <a:gd name="connsiteY18" fmla="*/ 3852295 h 6199726"/>
              <a:gd name="connsiteX19" fmla="*/ 3069570 w 5421094"/>
              <a:gd name="connsiteY19" fmla="*/ 3188224 h 6199726"/>
              <a:gd name="connsiteX20" fmla="*/ 2428547 w 5421094"/>
              <a:gd name="connsiteY20" fmla="*/ 1604521 h 6199726"/>
              <a:gd name="connsiteX21" fmla="*/ 2042048 w 5421094"/>
              <a:gd name="connsiteY21" fmla="*/ 680694 h 6199726"/>
              <a:gd name="connsiteX22" fmla="*/ 1976061 w 5421094"/>
              <a:gd name="connsiteY22" fmla="*/ 237634 h 6199726"/>
              <a:gd name="connsiteX23" fmla="*/ 1853512 w 5421094"/>
              <a:gd name="connsiteY23" fmla="*/ 1964 h 6199726"/>
              <a:gd name="connsiteX24" fmla="*/ 1674403 w 5421094"/>
              <a:gd name="connsiteY24" fmla="*/ 360183 h 6199726"/>
              <a:gd name="connsiteX25" fmla="*/ 1504721 w 5421094"/>
              <a:gd name="connsiteY25" fmla="*/ 1415985 h 6199726"/>
              <a:gd name="connsiteX26" fmla="*/ 1919500 w 5421094"/>
              <a:gd name="connsiteY26" fmla="*/ 2745164 h 6199726"/>
              <a:gd name="connsiteX27" fmla="*/ 2525505 w 5421094"/>
              <a:gd name="connsiteY27" fmla="*/ 3885807 h 6199726"/>
              <a:gd name="connsiteX28" fmla="*/ 2343706 w 5421094"/>
              <a:gd name="connsiteY28" fmla="*/ 3734978 h 6199726"/>
              <a:gd name="connsiteX29" fmla="*/ 1259624 w 5421094"/>
              <a:gd name="connsiteY29" fmla="*/ 2566055 h 6199726"/>
              <a:gd name="connsiteX30" fmla="*/ 760003 w 5421094"/>
              <a:gd name="connsiteY30" fmla="*/ 2019300 h 6199726"/>
              <a:gd name="connsiteX31" fmla="*/ 213248 w 5421094"/>
              <a:gd name="connsiteY31" fmla="*/ 1510253 h 6199726"/>
              <a:gd name="connsiteX32" fmla="*/ 213248 w 5421094"/>
              <a:gd name="connsiteY32" fmla="*/ 1642228 h 6199726"/>
              <a:gd name="connsiteX33" fmla="*/ 694015 w 5421094"/>
              <a:gd name="connsiteY33" fmla="*/ 2980834 h 6199726"/>
              <a:gd name="connsiteX34" fmla="*/ 1287904 w 5421094"/>
              <a:gd name="connsiteY34" fmla="*/ 4102624 h 6199726"/>
              <a:gd name="connsiteX35" fmla="*/ 2042048 w 5421094"/>
              <a:gd name="connsiteY35" fmla="*/ 4715366 h 6199726"/>
              <a:gd name="connsiteX36" fmla="*/ 2771689 w 5421094"/>
              <a:gd name="connsiteY36" fmla="*/ 5012089 h 6199726"/>
              <a:gd name="connsiteX37" fmla="*/ 2315426 w 5421094"/>
              <a:gd name="connsiteY37" fmla="*/ 5092438 h 6199726"/>
              <a:gd name="connsiteX38" fmla="*/ 1495294 w 5421094"/>
              <a:gd name="connsiteY38" fmla="*/ 4922756 h 6199726"/>
              <a:gd name="connsiteX39" fmla="*/ 760003 w 5421094"/>
              <a:gd name="connsiteY39" fmla="*/ 4187465 h 6199726"/>
              <a:gd name="connsiteX40" fmla="*/ 260382 w 5421094"/>
              <a:gd name="connsiteY40" fmla="*/ 3291919 h 6199726"/>
              <a:gd name="connsiteX41" fmla="*/ 5859 w 5421094"/>
              <a:gd name="connsiteY41" fmla="*/ 2924273 h 6199726"/>
              <a:gd name="connsiteX42" fmla="*/ 109554 w 5421094"/>
              <a:gd name="connsiteY42" fmla="*/ 3518162 h 6199726"/>
              <a:gd name="connsiteX43" fmla="*/ 420638 w 5421094"/>
              <a:gd name="connsiteY43" fmla="*/ 4922756 h 6199726"/>
              <a:gd name="connsiteX44" fmla="*/ 910832 w 5421094"/>
              <a:gd name="connsiteY44" fmla="*/ 5544925 h 6199726"/>
              <a:gd name="connsiteX45" fmla="*/ 1523574 w 5421094"/>
              <a:gd name="connsiteY45" fmla="*/ 5761741 h 6199726"/>
              <a:gd name="connsiteX46" fmla="*/ 2336968 w 5421094"/>
              <a:gd name="connsiteY46" fmla="*/ 5729895 h 6199726"/>
              <a:gd name="connsiteX47" fmla="*/ 3483886 w 5421094"/>
              <a:gd name="connsiteY47" fmla="*/ 5540090 h 6199726"/>
              <a:gd name="connsiteX48" fmla="*/ 3704096 w 5421094"/>
              <a:gd name="connsiteY48" fmla="*/ 5581363 h 6199726"/>
              <a:gd name="connsiteX49" fmla="*/ 3506134 w 5421094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24094 w 5426208"/>
              <a:gd name="connsiteY16" fmla="*/ 3518162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15002 w 5426208"/>
              <a:gd name="connsiteY27" fmla="*/ 377764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286298 w 5426208"/>
              <a:gd name="connsiteY27" fmla="*/ 3820319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425170 w 5426208"/>
              <a:gd name="connsiteY27" fmla="*/ 397992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41484 w 5426208"/>
              <a:gd name="connsiteY27" fmla="*/ 406631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416873 w 5426208"/>
              <a:gd name="connsiteY11" fmla="*/ 1383755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391566 w 5426208"/>
              <a:gd name="connsiteY19" fmla="*/ 1651870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8369 h 6200104"/>
              <a:gd name="connsiteX1" fmla="*/ 4282215 w 5426208"/>
              <a:gd name="connsiteY1" fmla="*/ 5520614 h 6200104"/>
              <a:gd name="connsiteX2" fmla="*/ 4330110 w 5426208"/>
              <a:gd name="connsiteY2" fmla="*/ 5252555 h 6200104"/>
              <a:gd name="connsiteX3" fmla="*/ 4631881 w 5426208"/>
              <a:gd name="connsiteY3" fmla="*/ 4847569 h 6200104"/>
              <a:gd name="connsiteX4" fmla="*/ 5058626 w 5426208"/>
              <a:gd name="connsiteY4" fmla="*/ 3801344 h 6200104"/>
              <a:gd name="connsiteX5" fmla="*/ 5416844 w 5426208"/>
              <a:gd name="connsiteY5" fmla="*/ 2736115 h 6200104"/>
              <a:gd name="connsiteX6" fmla="*/ 5253752 w 5426208"/>
              <a:gd name="connsiteY6" fmla="*/ 2748315 h 6200104"/>
              <a:gd name="connsiteX7" fmla="*/ 4553133 w 5426208"/>
              <a:gd name="connsiteY7" fmla="*/ 3267832 h 6200104"/>
              <a:gd name="connsiteX8" fmla="*/ 3980892 w 5426208"/>
              <a:gd name="connsiteY8" fmla="*/ 4210985 h 6200104"/>
              <a:gd name="connsiteX9" fmla="*/ 4002122 w 5426208"/>
              <a:gd name="connsiteY9" fmla="*/ 3520887 h 6200104"/>
              <a:gd name="connsiteX10" fmla="*/ 4261463 w 5426208"/>
              <a:gd name="connsiteY10" fmla="*/ 1983673 h 6200104"/>
              <a:gd name="connsiteX11" fmla="*/ 4416873 w 5426208"/>
              <a:gd name="connsiteY11" fmla="*/ 1384133 h 6200104"/>
              <a:gd name="connsiteX12" fmla="*/ 4596120 w 5426208"/>
              <a:gd name="connsiteY12" fmla="*/ 925679 h 6200104"/>
              <a:gd name="connsiteX13" fmla="*/ 4049958 w 5426208"/>
              <a:gd name="connsiteY13" fmla="*/ 1199546 h 6200104"/>
              <a:gd name="connsiteX14" fmla="*/ 3488008 w 5426208"/>
              <a:gd name="connsiteY14" fmla="*/ 2315967 h 6200104"/>
              <a:gd name="connsiteX15" fmla="*/ 3287203 w 5426208"/>
              <a:gd name="connsiteY15" fmla="*/ 3409640 h 6200104"/>
              <a:gd name="connsiteX16" fmla="*/ 3292845 w 5426208"/>
              <a:gd name="connsiteY16" fmla="*/ 4093575 h 6200104"/>
              <a:gd name="connsiteX17" fmla="*/ 3192806 w 5426208"/>
              <a:gd name="connsiteY17" fmla="*/ 3843181 h 6200104"/>
              <a:gd name="connsiteX18" fmla="*/ 3006290 w 5426208"/>
              <a:gd name="connsiteY18" fmla="*/ 2973449 h 6200104"/>
              <a:gd name="connsiteX19" fmla="*/ 2437902 w 5426208"/>
              <a:gd name="connsiteY19" fmla="*/ 1629218 h 6200104"/>
              <a:gd name="connsiteX20" fmla="*/ 2116465 w 5426208"/>
              <a:gd name="connsiteY20" fmla="*/ 842913 h 6200104"/>
              <a:gd name="connsiteX21" fmla="*/ 1976061 w 5426208"/>
              <a:gd name="connsiteY21" fmla="*/ 238012 h 6200104"/>
              <a:gd name="connsiteX22" fmla="*/ 1853512 w 5426208"/>
              <a:gd name="connsiteY22" fmla="*/ 2342 h 6200104"/>
              <a:gd name="connsiteX23" fmla="*/ 1674403 w 5426208"/>
              <a:gd name="connsiteY23" fmla="*/ 360561 h 6200104"/>
              <a:gd name="connsiteX24" fmla="*/ 1504721 w 5426208"/>
              <a:gd name="connsiteY24" fmla="*/ 1416363 h 6200104"/>
              <a:gd name="connsiteX25" fmla="*/ 1919500 w 5426208"/>
              <a:gd name="connsiteY25" fmla="*/ 2745542 h 6200104"/>
              <a:gd name="connsiteX26" fmla="*/ 2511779 w 5426208"/>
              <a:gd name="connsiteY26" fmla="*/ 3913253 h 6200104"/>
              <a:gd name="connsiteX27" fmla="*/ 2507282 w 5426208"/>
              <a:gd name="connsiteY27" fmla="*/ 4079404 h 6200104"/>
              <a:gd name="connsiteX28" fmla="*/ 1259624 w 5426208"/>
              <a:gd name="connsiteY28" fmla="*/ 2566433 h 6200104"/>
              <a:gd name="connsiteX29" fmla="*/ 760003 w 5426208"/>
              <a:gd name="connsiteY29" fmla="*/ 2019678 h 6200104"/>
              <a:gd name="connsiteX30" fmla="*/ 213248 w 5426208"/>
              <a:gd name="connsiteY30" fmla="*/ 1510631 h 6200104"/>
              <a:gd name="connsiteX31" fmla="*/ 213248 w 5426208"/>
              <a:gd name="connsiteY31" fmla="*/ 1642606 h 6200104"/>
              <a:gd name="connsiteX32" fmla="*/ 694015 w 5426208"/>
              <a:gd name="connsiteY32" fmla="*/ 2981212 h 6200104"/>
              <a:gd name="connsiteX33" fmla="*/ 1253280 w 5426208"/>
              <a:gd name="connsiteY33" fmla="*/ 4011172 h 6200104"/>
              <a:gd name="connsiteX34" fmla="*/ 2015715 w 5426208"/>
              <a:gd name="connsiteY34" fmla="*/ 4652474 h 6200104"/>
              <a:gd name="connsiteX35" fmla="*/ 2631307 w 5426208"/>
              <a:gd name="connsiteY35" fmla="*/ 4974927 h 6200104"/>
              <a:gd name="connsiteX36" fmla="*/ 2175214 w 5426208"/>
              <a:gd name="connsiteY36" fmla="*/ 5005730 h 6200104"/>
              <a:gd name="connsiteX37" fmla="*/ 1502268 w 5426208"/>
              <a:gd name="connsiteY37" fmla="*/ 4791697 h 6200104"/>
              <a:gd name="connsiteX38" fmla="*/ 760003 w 5426208"/>
              <a:gd name="connsiteY38" fmla="*/ 4187843 h 6200104"/>
              <a:gd name="connsiteX39" fmla="*/ 260382 w 5426208"/>
              <a:gd name="connsiteY39" fmla="*/ 3292297 h 6200104"/>
              <a:gd name="connsiteX40" fmla="*/ 5859 w 5426208"/>
              <a:gd name="connsiteY40" fmla="*/ 2924651 h 6200104"/>
              <a:gd name="connsiteX41" fmla="*/ 109554 w 5426208"/>
              <a:gd name="connsiteY41" fmla="*/ 3518540 h 6200104"/>
              <a:gd name="connsiteX42" fmla="*/ 420638 w 5426208"/>
              <a:gd name="connsiteY42" fmla="*/ 4923134 h 6200104"/>
              <a:gd name="connsiteX43" fmla="*/ 967661 w 5426208"/>
              <a:gd name="connsiteY43" fmla="*/ 5506585 h 6200104"/>
              <a:gd name="connsiteX44" fmla="*/ 1523574 w 5426208"/>
              <a:gd name="connsiteY44" fmla="*/ 5762119 h 6200104"/>
              <a:gd name="connsiteX45" fmla="*/ 2471273 w 5426208"/>
              <a:gd name="connsiteY45" fmla="*/ 5842271 h 6200104"/>
              <a:gd name="connsiteX46" fmla="*/ 3384948 w 5426208"/>
              <a:gd name="connsiteY46" fmla="*/ 5645745 h 6200104"/>
              <a:gd name="connsiteX47" fmla="*/ 3500869 w 5426208"/>
              <a:gd name="connsiteY47" fmla="*/ 5718886 h 6200104"/>
              <a:gd name="connsiteX48" fmla="*/ 3506134 w 5426208"/>
              <a:gd name="connsiteY48" fmla="*/ 6200104 h 6200104"/>
              <a:gd name="connsiteX0" fmla="*/ 4469964 w 5426208"/>
              <a:gd name="connsiteY0" fmla="*/ 6083203 h 6214938"/>
              <a:gd name="connsiteX1" fmla="*/ 4282215 w 5426208"/>
              <a:gd name="connsiteY1" fmla="*/ 5535448 h 6214938"/>
              <a:gd name="connsiteX2" fmla="*/ 4330110 w 5426208"/>
              <a:gd name="connsiteY2" fmla="*/ 5267389 h 6214938"/>
              <a:gd name="connsiteX3" fmla="*/ 4631881 w 5426208"/>
              <a:gd name="connsiteY3" fmla="*/ 4862403 h 6214938"/>
              <a:gd name="connsiteX4" fmla="*/ 5058626 w 5426208"/>
              <a:gd name="connsiteY4" fmla="*/ 3816178 h 6214938"/>
              <a:gd name="connsiteX5" fmla="*/ 5416844 w 5426208"/>
              <a:gd name="connsiteY5" fmla="*/ 2750949 h 6214938"/>
              <a:gd name="connsiteX6" fmla="*/ 5253752 w 5426208"/>
              <a:gd name="connsiteY6" fmla="*/ 2763149 h 6214938"/>
              <a:gd name="connsiteX7" fmla="*/ 4553133 w 5426208"/>
              <a:gd name="connsiteY7" fmla="*/ 3282666 h 6214938"/>
              <a:gd name="connsiteX8" fmla="*/ 3980892 w 5426208"/>
              <a:gd name="connsiteY8" fmla="*/ 4225819 h 6214938"/>
              <a:gd name="connsiteX9" fmla="*/ 4002122 w 5426208"/>
              <a:gd name="connsiteY9" fmla="*/ 3535721 h 6214938"/>
              <a:gd name="connsiteX10" fmla="*/ 4261463 w 5426208"/>
              <a:gd name="connsiteY10" fmla="*/ 1998507 h 6214938"/>
              <a:gd name="connsiteX11" fmla="*/ 4416873 w 5426208"/>
              <a:gd name="connsiteY11" fmla="*/ 1398967 h 6214938"/>
              <a:gd name="connsiteX12" fmla="*/ 4596120 w 5426208"/>
              <a:gd name="connsiteY12" fmla="*/ 940513 h 6214938"/>
              <a:gd name="connsiteX13" fmla="*/ 4049958 w 5426208"/>
              <a:gd name="connsiteY13" fmla="*/ 1214380 h 6214938"/>
              <a:gd name="connsiteX14" fmla="*/ 3488008 w 5426208"/>
              <a:gd name="connsiteY14" fmla="*/ 2330801 h 6214938"/>
              <a:gd name="connsiteX15" fmla="*/ 3287203 w 5426208"/>
              <a:gd name="connsiteY15" fmla="*/ 3424474 h 6214938"/>
              <a:gd name="connsiteX16" fmla="*/ 3292845 w 5426208"/>
              <a:gd name="connsiteY16" fmla="*/ 4108409 h 6214938"/>
              <a:gd name="connsiteX17" fmla="*/ 3192806 w 5426208"/>
              <a:gd name="connsiteY17" fmla="*/ 3858015 h 6214938"/>
              <a:gd name="connsiteX18" fmla="*/ 3006290 w 5426208"/>
              <a:gd name="connsiteY18" fmla="*/ 2988283 h 6214938"/>
              <a:gd name="connsiteX19" fmla="*/ 2437902 w 5426208"/>
              <a:gd name="connsiteY19" fmla="*/ 1644052 h 6214938"/>
              <a:gd name="connsiteX20" fmla="*/ 2116465 w 5426208"/>
              <a:gd name="connsiteY20" fmla="*/ 857747 h 6214938"/>
              <a:gd name="connsiteX21" fmla="*/ 1976061 w 5426208"/>
              <a:gd name="connsiteY21" fmla="*/ 252846 h 6214938"/>
              <a:gd name="connsiteX22" fmla="*/ 1853512 w 5426208"/>
              <a:gd name="connsiteY22" fmla="*/ 17176 h 6214938"/>
              <a:gd name="connsiteX23" fmla="*/ 1612673 w 5426208"/>
              <a:gd name="connsiteY23" fmla="*/ 683202 h 6214938"/>
              <a:gd name="connsiteX24" fmla="*/ 1504721 w 5426208"/>
              <a:gd name="connsiteY24" fmla="*/ 1431197 h 6214938"/>
              <a:gd name="connsiteX25" fmla="*/ 1919500 w 5426208"/>
              <a:gd name="connsiteY25" fmla="*/ 2760376 h 6214938"/>
              <a:gd name="connsiteX26" fmla="*/ 2511779 w 5426208"/>
              <a:gd name="connsiteY26" fmla="*/ 3928087 h 6214938"/>
              <a:gd name="connsiteX27" fmla="*/ 2507282 w 5426208"/>
              <a:gd name="connsiteY27" fmla="*/ 4094238 h 6214938"/>
              <a:gd name="connsiteX28" fmla="*/ 1259624 w 5426208"/>
              <a:gd name="connsiteY28" fmla="*/ 2581267 h 6214938"/>
              <a:gd name="connsiteX29" fmla="*/ 760003 w 5426208"/>
              <a:gd name="connsiteY29" fmla="*/ 2034512 h 6214938"/>
              <a:gd name="connsiteX30" fmla="*/ 213248 w 5426208"/>
              <a:gd name="connsiteY30" fmla="*/ 1525465 h 6214938"/>
              <a:gd name="connsiteX31" fmla="*/ 213248 w 5426208"/>
              <a:gd name="connsiteY31" fmla="*/ 1657440 h 6214938"/>
              <a:gd name="connsiteX32" fmla="*/ 694015 w 5426208"/>
              <a:gd name="connsiteY32" fmla="*/ 2996046 h 6214938"/>
              <a:gd name="connsiteX33" fmla="*/ 1253280 w 5426208"/>
              <a:gd name="connsiteY33" fmla="*/ 4026006 h 6214938"/>
              <a:gd name="connsiteX34" fmla="*/ 2015715 w 5426208"/>
              <a:gd name="connsiteY34" fmla="*/ 4667308 h 6214938"/>
              <a:gd name="connsiteX35" fmla="*/ 2631307 w 5426208"/>
              <a:gd name="connsiteY35" fmla="*/ 4989761 h 6214938"/>
              <a:gd name="connsiteX36" fmla="*/ 2175214 w 5426208"/>
              <a:gd name="connsiteY36" fmla="*/ 5020564 h 6214938"/>
              <a:gd name="connsiteX37" fmla="*/ 1502268 w 5426208"/>
              <a:gd name="connsiteY37" fmla="*/ 4806531 h 6214938"/>
              <a:gd name="connsiteX38" fmla="*/ 760003 w 5426208"/>
              <a:gd name="connsiteY38" fmla="*/ 4202677 h 6214938"/>
              <a:gd name="connsiteX39" fmla="*/ 260382 w 5426208"/>
              <a:gd name="connsiteY39" fmla="*/ 3307131 h 6214938"/>
              <a:gd name="connsiteX40" fmla="*/ 5859 w 5426208"/>
              <a:gd name="connsiteY40" fmla="*/ 2939485 h 6214938"/>
              <a:gd name="connsiteX41" fmla="*/ 109554 w 5426208"/>
              <a:gd name="connsiteY41" fmla="*/ 3533374 h 6214938"/>
              <a:gd name="connsiteX42" fmla="*/ 420638 w 5426208"/>
              <a:gd name="connsiteY42" fmla="*/ 4937968 h 6214938"/>
              <a:gd name="connsiteX43" fmla="*/ 967661 w 5426208"/>
              <a:gd name="connsiteY43" fmla="*/ 5521419 h 6214938"/>
              <a:gd name="connsiteX44" fmla="*/ 1523574 w 5426208"/>
              <a:gd name="connsiteY44" fmla="*/ 5776953 h 6214938"/>
              <a:gd name="connsiteX45" fmla="*/ 2471273 w 5426208"/>
              <a:gd name="connsiteY45" fmla="*/ 5857105 h 6214938"/>
              <a:gd name="connsiteX46" fmla="*/ 3384948 w 5426208"/>
              <a:gd name="connsiteY46" fmla="*/ 5660579 h 6214938"/>
              <a:gd name="connsiteX47" fmla="*/ 3500869 w 5426208"/>
              <a:gd name="connsiteY47" fmla="*/ 5733720 h 6214938"/>
              <a:gd name="connsiteX48" fmla="*/ 3506134 w 5426208"/>
              <a:gd name="connsiteY48" fmla="*/ 6214938 h 6214938"/>
              <a:gd name="connsiteX0" fmla="*/ 4469964 w 5426208"/>
              <a:gd name="connsiteY0" fmla="*/ 6068032 h 6199767"/>
              <a:gd name="connsiteX1" fmla="*/ 4282215 w 5426208"/>
              <a:gd name="connsiteY1" fmla="*/ 5520277 h 6199767"/>
              <a:gd name="connsiteX2" fmla="*/ 4330110 w 5426208"/>
              <a:gd name="connsiteY2" fmla="*/ 5252218 h 6199767"/>
              <a:gd name="connsiteX3" fmla="*/ 4631881 w 5426208"/>
              <a:gd name="connsiteY3" fmla="*/ 4847232 h 6199767"/>
              <a:gd name="connsiteX4" fmla="*/ 5058626 w 5426208"/>
              <a:gd name="connsiteY4" fmla="*/ 3801007 h 6199767"/>
              <a:gd name="connsiteX5" fmla="*/ 5416844 w 5426208"/>
              <a:gd name="connsiteY5" fmla="*/ 2735778 h 6199767"/>
              <a:gd name="connsiteX6" fmla="*/ 5253752 w 5426208"/>
              <a:gd name="connsiteY6" fmla="*/ 2747978 h 6199767"/>
              <a:gd name="connsiteX7" fmla="*/ 4553133 w 5426208"/>
              <a:gd name="connsiteY7" fmla="*/ 3267495 h 6199767"/>
              <a:gd name="connsiteX8" fmla="*/ 3980892 w 5426208"/>
              <a:gd name="connsiteY8" fmla="*/ 4210648 h 6199767"/>
              <a:gd name="connsiteX9" fmla="*/ 4002122 w 5426208"/>
              <a:gd name="connsiteY9" fmla="*/ 3520550 h 6199767"/>
              <a:gd name="connsiteX10" fmla="*/ 4261463 w 5426208"/>
              <a:gd name="connsiteY10" fmla="*/ 1983336 h 6199767"/>
              <a:gd name="connsiteX11" fmla="*/ 4416873 w 5426208"/>
              <a:gd name="connsiteY11" fmla="*/ 1383796 h 6199767"/>
              <a:gd name="connsiteX12" fmla="*/ 4596120 w 5426208"/>
              <a:gd name="connsiteY12" fmla="*/ 925342 h 6199767"/>
              <a:gd name="connsiteX13" fmla="*/ 4049958 w 5426208"/>
              <a:gd name="connsiteY13" fmla="*/ 1199209 h 6199767"/>
              <a:gd name="connsiteX14" fmla="*/ 3488008 w 5426208"/>
              <a:gd name="connsiteY14" fmla="*/ 2315630 h 6199767"/>
              <a:gd name="connsiteX15" fmla="*/ 3287203 w 5426208"/>
              <a:gd name="connsiteY15" fmla="*/ 3409303 h 6199767"/>
              <a:gd name="connsiteX16" fmla="*/ 3292845 w 5426208"/>
              <a:gd name="connsiteY16" fmla="*/ 4093238 h 6199767"/>
              <a:gd name="connsiteX17" fmla="*/ 3192806 w 5426208"/>
              <a:gd name="connsiteY17" fmla="*/ 3842844 h 6199767"/>
              <a:gd name="connsiteX18" fmla="*/ 3006290 w 5426208"/>
              <a:gd name="connsiteY18" fmla="*/ 2973112 h 6199767"/>
              <a:gd name="connsiteX19" fmla="*/ 2437902 w 5426208"/>
              <a:gd name="connsiteY19" fmla="*/ 1628881 h 6199767"/>
              <a:gd name="connsiteX20" fmla="*/ 2116465 w 5426208"/>
              <a:gd name="connsiteY20" fmla="*/ 842576 h 6199767"/>
              <a:gd name="connsiteX21" fmla="*/ 1945144 w 5426208"/>
              <a:gd name="connsiteY21" fmla="*/ 474671 h 6199767"/>
              <a:gd name="connsiteX22" fmla="*/ 1853512 w 5426208"/>
              <a:gd name="connsiteY22" fmla="*/ 2005 h 6199767"/>
              <a:gd name="connsiteX23" fmla="*/ 1612673 w 5426208"/>
              <a:gd name="connsiteY23" fmla="*/ 668031 h 6199767"/>
              <a:gd name="connsiteX24" fmla="*/ 1504721 w 5426208"/>
              <a:gd name="connsiteY24" fmla="*/ 1416026 h 6199767"/>
              <a:gd name="connsiteX25" fmla="*/ 1919500 w 5426208"/>
              <a:gd name="connsiteY25" fmla="*/ 2745205 h 6199767"/>
              <a:gd name="connsiteX26" fmla="*/ 2511779 w 5426208"/>
              <a:gd name="connsiteY26" fmla="*/ 3912916 h 6199767"/>
              <a:gd name="connsiteX27" fmla="*/ 2507282 w 5426208"/>
              <a:gd name="connsiteY27" fmla="*/ 4079067 h 6199767"/>
              <a:gd name="connsiteX28" fmla="*/ 1259624 w 5426208"/>
              <a:gd name="connsiteY28" fmla="*/ 2566096 h 6199767"/>
              <a:gd name="connsiteX29" fmla="*/ 760003 w 5426208"/>
              <a:gd name="connsiteY29" fmla="*/ 2019341 h 6199767"/>
              <a:gd name="connsiteX30" fmla="*/ 213248 w 5426208"/>
              <a:gd name="connsiteY30" fmla="*/ 1510294 h 6199767"/>
              <a:gd name="connsiteX31" fmla="*/ 213248 w 5426208"/>
              <a:gd name="connsiteY31" fmla="*/ 1642269 h 6199767"/>
              <a:gd name="connsiteX32" fmla="*/ 694015 w 5426208"/>
              <a:gd name="connsiteY32" fmla="*/ 2980875 h 6199767"/>
              <a:gd name="connsiteX33" fmla="*/ 1253280 w 5426208"/>
              <a:gd name="connsiteY33" fmla="*/ 4010835 h 6199767"/>
              <a:gd name="connsiteX34" fmla="*/ 2015715 w 5426208"/>
              <a:gd name="connsiteY34" fmla="*/ 4652137 h 6199767"/>
              <a:gd name="connsiteX35" fmla="*/ 2631307 w 5426208"/>
              <a:gd name="connsiteY35" fmla="*/ 4974590 h 6199767"/>
              <a:gd name="connsiteX36" fmla="*/ 2175214 w 5426208"/>
              <a:gd name="connsiteY36" fmla="*/ 5005393 h 6199767"/>
              <a:gd name="connsiteX37" fmla="*/ 1502268 w 5426208"/>
              <a:gd name="connsiteY37" fmla="*/ 4791360 h 6199767"/>
              <a:gd name="connsiteX38" fmla="*/ 760003 w 5426208"/>
              <a:gd name="connsiteY38" fmla="*/ 4187506 h 6199767"/>
              <a:gd name="connsiteX39" fmla="*/ 260382 w 5426208"/>
              <a:gd name="connsiteY39" fmla="*/ 3291960 h 6199767"/>
              <a:gd name="connsiteX40" fmla="*/ 5859 w 5426208"/>
              <a:gd name="connsiteY40" fmla="*/ 2924314 h 6199767"/>
              <a:gd name="connsiteX41" fmla="*/ 109554 w 5426208"/>
              <a:gd name="connsiteY41" fmla="*/ 3518203 h 6199767"/>
              <a:gd name="connsiteX42" fmla="*/ 420638 w 5426208"/>
              <a:gd name="connsiteY42" fmla="*/ 4922797 h 6199767"/>
              <a:gd name="connsiteX43" fmla="*/ 967661 w 5426208"/>
              <a:gd name="connsiteY43" fmla="*/ 5506248 h 6199767"/>
              <a:gd name="connsiteX44" fmla="*/ 1523574 w 5426208"/>
              <a:gd name="connsiteY44" fmla="*/ 5761782 h 6199767"/>
              <a:gd name="connsiteX45" fmla="*/ 2471273 w 5426208"/>
              <a:gd name="connsiteY45" fmla="*/ 5841934 h 6199767"/>
              <a:gd name="connsiteX46" fmla="*/ 3384948 w 5426208"/>
              <a:gd name="connsiteY46" fmla="*/ 5645408 h 6199767"/>
              <a:gd name="connsiteX47" fmla="*/ 3500869 w 5426208"/>
              <a:gd name="connsiteY47" fmla="*/ 5718549 h 6199767"/>
              <a:gd name="connsiteX48" fmla="*/ 3506134 w 5426208"/>
              <a:gd name="connsiteY48" fmla="*/ 6199767 h 6199767"/>
              <a:gd name="connsiteX0" fmla="*/ 4469964 w 5426208"/>
              <a:gd name="connsiteY0" fmla="*/ 5783028 h 5914763"/>
              <a:gd name="connsiteX1" fmla="*/ 4282215 w 5426208"/>
              <a:gd name="connsiteY1" fmla="*/ 5235273 h 5914763"/>
              <a:gd name="connsiteX2" fmla="*/ 4330110 w 5426208"/>
              <a:gd name="connsiteY2" fmla="*/ 4967214 h 5914763"/>
              <a:gd name="connsiteX3" fmla="*/ 4631881 w 5426208"/>
              <a:gd name="connsiteY3" fmla="*/ 4562228 h 5914763"/>
              <a:gd name="connsiteX4" fmla="*/ 5058626 w 5426208"/>
              <a:gd name="connsiteY4" fmla="*/ 3516003 h 5914763"/>
              <a:gd name="connsiteX5" fmla="*/ 5416844 w 5426208"/>
              <a:gd name="connsiteY5" fmla="*/ 2450774 h 5914763"/>
              <a:gd name="connsiteX6" fmla="*/ 5253752 w 5426208"/>
              <a:gd name="connsiteY6" fmla="*/ 2462974 h 5914763"/>
              <a:gd name="connsiteX7" fmla="*/ 4553133 w 5426208"/>
              <a:gd name="connsiteY7" fmla="*/ 2982491 h 5914763"/>
              <a:gd name="connsiteX8" fmla="*/ 3980892 w 5426208"/>
              <a:gd name="connsiteY8" fmla="*/ 3925644 h 5914763"/>
              <a:gd name="connsiteX9" fmla="*/ 4002122 w 5426208"/>
              <a:gd name="connsiteY9" fmla="*/ 3235546 h 5914763"/>
              <a:gd name="connsiteX10" fmla="*/ 4261463 w 5426208"/>
              <a:gd name="connsiteY10" fmla="*/ 1698332 h 5914763"/>
              <a:gd name="connsiteX11" fmla="*/ 4416873 w 5426208"/>
              <a:gd name="connsiteY11" fmla="*/ 1098792 h 5914763"/>
              <a:gd name="connsiteX12" fmla="*/ 4596120 w 5426208"/>
              <a:gd name="connsiteY12" fmla="*/ 640338 h 5914763"/>
              <a:gd name="connsiteX13" fmla="*/ 4049958 w 5426208"/>
              <a:gd name="connsiteY13" fmla="*/ 914205 h 5914763"/>
              <a:gd name="connsiteX14" fmla="*/ 3488008 w 5426208"/>
              <a:gd name="connsiteY14" fmla="*/ 2030626 h 5914763"/>
              <a:gd name="connsiteX15" fmla="*/ 3287203 w 5426208"/>
              <a:gd name="connsiteY15" fmla="*/ 3124299 h 5914763"/>
              <a:gd name="connsiteX16" fmla="*/ 3292845 w 5426208"/>
              <a:gd name="connsiteY16" fmla="*/ 3808234 h 5914763"/>
              <a:gd name="connsiteX17" fmla="*/ 3192806 w 5426208"/>
              <a:gd name="connsiteY17" fmla="*/ 3557840 h 5914763"/>
              <a:gd name="connsiteX18" fmla="*/ 3006290 w 5426208"/>
              <a:gd name="connsiteY18" fmla="*/ 2688108 h 5914763"/>
              <a:gd name="connsiteX19" fmla="*/ 2437902 w 5426208"/>
              <a:gd name="connsiteY19" fmla="*/ 1343877 h 5914763"/>
              <a:gd name="connsiteX20" fmla="*/ 2116465 w 5426208"/>
              <a:gd name="connsiteY20" fmla="*/ 557572 h 5914763"/>
              <a:gd name="connsiteX21" fmla="*/ 1945144 w 5426208"/>
              <a:gd name="connsiteY21" fmla="*/ 189667 h 5914763"/>
              <a:gd name="connsiteX22" fmla="*/ 1791527 w 5426208"/>
              <a:gd name="connsiteY22" fmla="*/ 5193 h 5914763"/>
              <a:gd name="connsiteX23" fmla="*/ 1612673 w 5426208"/>
              <a:gd name="connsiteY23" fmla="*/ 383027 h 5914763"/>
              <a:gd name="connsiteX24" fmla="*/ 1504721 w 5426208"/>
              <a:gd name="connsiteY24" fmla="*/ 1131022 h 5914763"/>
              <a:gd name="connsiteX25" fmla="*/ 1919500 w 5426208"/>
              <a:gd name="connsiteY25" fmla="*/ 2460201 h 5914763"/>
              <a:gd name="connsiteX26" fmla="*/ 2511779 w 5426208"/>
              <a:gd name="connsiteY26" fmla="*/ 3627912 h 5914763"/>
              <a:gd name="connsiteX27" fmla="*/ 2507282 w 5426208"/>
              <a:gd name="connsiteY27" fmla="*/ 3794063 h 5914763"/>
              <a:gd name="connsiteX28" fmla="*/ 1259624 w 5426208"/>
              <a:gd name="connsiteY28" fmla="*/ 2281092 h 5914763"/>
              <a:gd name="connsiteX29" fmla="*/ 760003 w 5426208"/>
              <a:gd name="connsiteY29" fmla="*/ 1734337 h 5914763"/>
              <a:gd name="connsiteX30" fmla="*/ 213248 w 5426208"/>
              <a:gd name="connsiteY30" fmla="*/ 1225290 h 5914763"/>
              <a:gd name="connsiteX31" fmla="*/ 213248 w 5426208"/>
              <a:gd name="connsiteY31" fmla="*/ 1357265 h 5914763"/>
              <a:gd name="connsiteX32" fmla="*/ 694015 w 5426208"/>
              <a:gd name="connsiteY32" fmla="*/ 2695871 h 5914763"/>
              <a:gd name="connsiteX33" fmla="*/ 1253280 w 5426208"/>
              <a:gd name="connsiteY33" fmla="*/ 3725831 h 5914763"/>
              <a:gd name="connsiteX34" fmla="*/ 2015715 w 5426208"/>
              <a:gd name="connsiteY34" fmla="*/ 4367133 h 5914763"/>
              <a:gd name="connsiteX35" fmla="*/ 2631307 w 5426208"/>
              <a:gd name="connsiteY35" fmla="*/ 4689586 h 5914763"/>
              <a:gd name="connsiteX36" fmla="*/ 2175214 w 5426208"/>
              <a:gd name="connsiteY36" fmla="*/ 4720389 h 5914763"/>
              <a:gd name="connsiteX37" fmla="*/ 1502268 w 5426208"/>
              <a:gd name="connsiteY37" fmla="*/ 4506356 h 5914763"/>
              <a:gd name="connsiteX38" fmla="*/ 760003 w 5426208"/>
              <a:gd name="connsiteY38" fmla="*/ 3902502 h 5914763"/>
              <a:gd name="connsiteX39" fmla="*/ 260382 w 5426208"/>
              <a:gd name="connsiteY39" fmla="*/ 3006956 h 5914763"/>
              <a:gd name="connsiteX40" fmla="*/ 5859 w 5426208"/>
              <a:gd name="connsiteY40" fmla="*/ 2639310 h 5914763"/>
              <a:gd name="connsiteX41" fmla="*/ 109554 w 5426208"/>
              <a:gd name="connsiteY41" fmla="*/ 3233199 h 5914763"/>
              <a:gd name="connsiteX42" fmla="*/ 420638 w 5426208"/>
              <a:gd name="connsiteY42" fmla="*/ 4637793 h 5914763"/>
              <a:gd name="connsiteX43" fmla="*/ 967661 w 5426208"/>
              <a:gd name="connsiteY43" fmla="*/ 5221244 h 5914763"/>
              <a:gd name="connsiteX44" fmla="*/ 1523574 w 5426208"/>
              <a:gd name="connsiteY44" fmla="*/ 5476778 h 5914763"/>
              <a:gd name="connsiteX45" fmla="*/ 2471273 w 5426208"/>
              <a:gd name="connsiteY45" fmla="*/ 5556930 h 5914763"/>
              <a:gd name="connsiteX46" fmla="*/ 3384948 w 5426208"/>
              <a:gd name="connsiteY46" fmla="*/ 5360404 h 5914763"/>
              <a:gd name="connsiteX47" fmla="*/ 3500869 w 5426208"/>
              <a:gd name="connsiteY47" fmla="*/ 5433545 h 5914763"/>
              <a:gd name="connsiteX48" fmla="*/ 3506134 w 5426208"/>
              <a:gd name="connsiteY48" fmla="*/ 5914763 h 5914763"/>
              <a:gd name="connsiteX0" fmla="*/ 4469964 w 5426208"/>
              <a:gd name="connsiteY0" fmla="*/ 5781273 h 5913008"/>
              <a:gd name="connsiteX1" fmla="*/ 4282215 w 5426208"/>
              <a:gd name="connsiteY1" fmla="*/ 5233518 h 5913008"/>
              <a:gd name="connsiteX2" fmla="*/ 4330110 w 5426208"/>
              <a:gd name="connsiteY2" fmla="*/ 4965459 h 5913008"/>
              <a:gd name="connsiteX3" fmla="*/ 4631881 w 5426208"/>
              <a:gd name="connsiteY3" fmla="*/ 4560473 h 5913008"/>
              <a:gd name="connsiteX4" fmla="*/ 5058626 w 5426208"/>
              <a:gd name="connsiteY4" fmla="*/ 3514248 h 5913008"/>
              <a:gd name="connsiteX5" fmla="*/ 5416844 w 5426208"/>
              <a:gd name="connsiteY5" fmla="*/ 2449019 h 5913008"/>
              <a:gd name="connsiteX6" fmla="*/ 5253752 w 5426208"/>
              <a:gd name="connsiteY6" fmla="*/ 2461219 h 5913008"/>
              <a:gd name="connsiteX7" fmla="*/ 4553133 w 5426208"/>
              <a:gd name="connsiteY7" fmla="*/ 2980736 h 5913008"/>
              <a:gd name="connsiteX8" fmla="*/ 3980892 w 5426208"/>
              <a:gd name="connsiteY8" fmla="*/ 3923889 h 5913008"/>
              <a:gd name="connsiteX9" fmla="*/ 4002122 w 5426208"/>
              <a:gd name="connsiteY9" fmla="*/ 3233791 h 5913008"/>
              <a:gd name="connsiteX10" fmla="*/ 4261463 w 5426208"/>
              <a:gd name="connsiteY10" fmla="*/ 1696577 h 5913008"/>
              <a:gd name="connsiteX11" fmla="*/ 4416873 w 5426208"/>
              <a:gd name="connsiteY11" fmla="*/ 1097037 h 5913008"/>
              <a:gd name="connsiteX12" fmla="*/ 4596120 w 5426208"/>
              <a:gd name="connsiteY12" fmla="*/ 638583 h 5913008"/>
              <a:gd name="connsiteX13" fmla="*/ 4049958 w 5426208"/>
              <a:gd name="connsiteY13" fmla="*/ 912450 h 5913008"/>
              <a:gd name="connsiteX14" fmla="*/ 3488008 w 5426208"/>
              <a:gd name="connsiteY14" fmla="*/ 2028871 h 5913008"/>
              <a:gd name="connsiteX15" fmla="*/ 3287203 w 5426208"/>
              <a:gd name="connsiteY15" fmla="*/ 3122544 h 5913008"/>
              <a:gd name="connsiteX16" fmla="*/ 3292845 w 5426208"/>
              <a:gd name="connsiteY16" fmla="*/ 3806479 h 5913008"/>
              <a:gd name="connsiteX17" fmla="*/ 3192806 w 5426208"/>
              <a:gd name="connsiteY17" fmla="*/ 3556085 h 5913008"/>
              <a:gd name="connsiteX18" fmla="*/ 3006290 w 5426208"/>
              <a:gd name="connsiteY18" fmla="*/ 2686353 h 5913008"/>
              <a:gd name="connsiteX19" fmla="*/ 2437902 w 5426208"/>
              <a:gd name="connsiteY19" fmla="*/ 1342122 h 5913008"/>
              <a:gd name="connsiteX20" fmla="*/ 2116465 w 5426208"/>
              <a:gd name="connsiteY20" fmla="*/ 555817 h 5913008"/>
              <a:gd name="connsiteX21" fmla="*/ 1934158 w 5426208"/>
              <a:gd name="connsiteY21" fmla="*/ 214606 h 5913008"/>
              <a:gd name="connsiteX22" fmla="*/ 1791527 w 5426208"/>
              <a:gd name="connsiteY22" fmla="*/ 3438 h 5913008"/>
              <a:gd name="connsiteX23" fmla="*/ 1612673 w 5426208"/>
              <a:gd name="connsiteY23" fmla="*/ 381272 h 5913008"/>
              <a:gd name="connsiteX24" fmla="*/ 1504721 w 5426208"/>
              <a:gd name="connsiteY24" fmla="*/ 1129267 h 5913008"/>
              <a:gd name="connsiteX25" fmla="*/ 1919500 w 5426208"/>
              <a:gd name="connsiteY25" fmla="*/ 2458446 h 5913008"/>
              <a:gd name="connsiteX26" fmla="*/ 2511779 w 5426208"/>
              <a:gd name="connsiteY26" fmla="*/ 3626157 h 5913008"/>
              <a:gd name="connsiteX27" fmla="*/ 2507282 w 5426208"/>
              <a:gd name="connsiteY27" fmla="*/ 3792308 h 5913008"/>
              <a:gd name="connsiteX28" fmla="*/ 1259624 w 5426208"/>
              <a:gd name="connsiteY28" fmla="*/ 2279337 h 5913008"/>
              <a:gd name="connsiteX29" fmla="*/ 760003 w 5426208"/>
              <a:gd name="connsiteY29" fmla="*/ 1732582 h 5913008"/>
              <a:gd name="connsiteX30" fmla="*/ 213248 w 5426208"/>
              <a:gd name="connsiteY30" fmla="*/ 1223535 h 5913008"/>
              <a:gd name="connsiteX31" fmla="*/ 213248 w 5426208"/>
              <a:gd name="connsiteY31" fmla="*/ 1355510 h 5913008"/>
              <a:gd name="connsiteX32" fmla="*/ 694015 w 5426208"/>
              <a:gd name="connsiteY32" fmla="*/ 2694116 h 5913008"/>
              <a:gd name="connsiteX33" fmla="*/ 1253280 w 5426208"/>
              <a:gd name="connsiteY33" fmla="*/ 3724076 h 5913008"/>
              <a:gd name="connsiteX34" fmla="*/ 2015715 w 5426208"/>
              <a:gd name="connsiteY34" fmla="*/ 4365378 h 5913008"/>
              <a:gd name="connsiteX35" fmla="*/ 2631307 w 5426208"/>
              <a:gd name="connsiteY35" fmla="*/ 4687831 h 5913008"/>
              <a:gd name="connsiteX36" fmla="*/ 2175214 w 5426208"/>
              <a:gd name="connsiteY36" fmla="*/ 4718634 h 5913008"/>
              <a:gd name="connsiteX37" fmla="*/ 1502268 w 5426208"/>
              <a:gd name="connsiteY37" fmla="*/ 4504601 h 5913008"/>
              <a:gd name="connsiteX38" fmla="*/ 760003 w 5426208"/>
              <a:gd name="connsiteY38" fmla="*/ 3900747 h 5913008"/>
              <a:gd name="connsiteX39" fmla="*/ 260382 w 5426208"/>
              <a:gd name="connsiteY39" fmla="*/ 3005201 h 5913008"/>
              <a:gd name="connsiteX40" fmla="*/ 5859 w 5426208"/>
              <a:gd name="connsiteY40" fmla="*/ 2637555 h 5913008"/>
              <a:gd name="connsiteX41" fmla="*/ 109554 w 5426208"/>
              <a:gd name="connsiteY41" fmla="*/ 3231444 h 5913008"/>
              <a:gd name="connsiteX42" fmla="*/ 420638 w 5426208"/>
              <a:gd name="connsiteY42" fmla="*/ 4636038 h 5913008"/>
              <a:gd name="connsiteX43" fmla="*/ 967661 w 5426208"/>
              <a:gd name="connsiteY43" fmla="*/ 5219489 h 5913008"/>
              <a:gd name="connsiteX44" fmla="*/ 1523574 w 5426208"/>
              <a:gd name="connsiteY44" fmla="*/ 5475023 h 5913008"/>
              <a:gd name="connsiteX45" fmla="*/ 2471273 w 5426208"/>
              <a:gd name="connsiteY45" fmla="*/ 5555175 h 5913008"/>
              <a:gd name="connsiteX46" fmla="*/ 3384948 w 5426208"/>
              <a:gd name="connsiteY46" fmla="*/ 5358649 h 5913008"/>
              <a:gd name="connsiteX47" fmla="*/ 3500869 w 5426208"/>
              <a:gd name="connsiteY47" fmla="*/ 5431790 h 5913008"/>
              <a:gd name="connsiteX48" fmla="*/ 3506134 w 5426208"/>
              <a:gd name="connsiteY48" fmla="*/ 5913008 h 5913008"/>
              <a:gd name="connsiteX0" fmla="*/ 4469964 w 5426208"/>
              <a:gd name="connsiteY0" fmla="*/ 5823370 h 5955105"/>
              <a:gd name="connsiteX1" fmla="*/ 4282215 w 5426208"/>
              <a:gd name="connsiteY1" fmla="*/ 5275615 h 5955105"/>
              <a:gd name="connsiteX2" fmla="*/ 4330110 w 5426208"/>
              <a:gd name="connsiteY2" fmla="*/ 5007556 h 5955105"/>
              <a:gd name="connsiteX3" fmla="*/ 4631881 w 5426208"/>
              <a:gd name="connsiteY3" fmla="*/ 4602570 h 5955105"/>
              <a:gd name="connsiteX4" fmla="*/ 5058626 w 5426208"/>
              <a:gd name="connsiteY4" fmla="*/ 3556345 h 5955105"/>
              <a:gd name="connsiteX5" fmla="*/ 5416844 w 5426208"/>
              <a:gd name="connsiteY5" fmla="*/ 2491116 h 5955105"/>
              <a:gd name="connsiteX6" fmla="*/ 5253752 w 5426208"/>
              <a:gd name="connsiteY6" fmla="*/ 2503316 h 5955105"/>
              <a:gd name="connsiteX7" fmla="*/ 4553133 w 5426208"/>
              <a:gd name="connsiteY7" fmla="*/ 3022833 h 5955105"/>
              <a:gd name="connsiteX8" fmla="*/ 3980892 w 5426208"/>
              <a:gd name="connsiteY8" fmla="*/ 3965986 h 5955105"/>
              <a:gd name="connsiteX9" fmla="*/ 4002122 w 5426208"/>
              <a:gd name="connsiteY9" fmla="*/ 3275888 h 5955105"/>
              <a:gd name="connsiteX10" fmla="*/ 4261463 w 5426208"/>
              <a:gd name="connsiteY10" fmla="*/ 1738674 h 5955105"/>
              <a:gd name="connsiteX11" fmla="*/ 4416873 w 5426208"/>
              <a:gd name="connsiteY11" fmla="*/ 1139134 h 5955105"/>
              <a:gd name="connsiteX12" fmla="*/ 4596120 w 5426208"/>
              <a:gd name="connsiteY12" fmla="*/ 680680 h 5955105"/>
              <a:gd name="connsiteX13" fmla="*/ 4049958 w 5426208"/>
              <a:gd name="connsiteY13" fmla="*/ 954547 h 5955105"/>
              <a:gd name="connsiteX14" fmla="*/ 3488008 w 5426208"/>
              <a:gd name="connsiteY14" fmla="*/ 2070968 h 5955105"/>
              <a:gd name="connsiteX15" fmla="*/ 3287203 w 5426208"/>
              <a:gd name="connsiteY15" fmla="*/ 3164641 h 5955105"/>
              <a:gd name="connsiteX16" fmla="*/ 3292845 w 5426208"/>
              <a:gd name="connsiteY16" fmla="*/ 3848576 h 5955105"/>
              <a:gd name="connsiteX17" fmla="*/ 3192806 w 5426208"/>
              <a:gd name="connsiteY17" fmla="*/ 3598182 h 5955105"/>
              <a:gd name="connsiteX18" fmla="*/ 3006290 w 5426208"/>
              <a:gd name="connsiteY18" fmla="*/ 2728450 h 5955105"/>
              <a:gd name="connsiteX19" fmla="*/ 2437902 w 5426208"/>
              <a:gd name="connsiteY19" fmla="*/ 1384219 h 5955105"/>
              <a:gd name="connsiteX20" fmla="*/ 2116465 w 5426208"/>
              <a:gd name="connsiteY20" fmla="*/ 597914 h 5955105"/>
              <a:gd name="connsiteX21" fmla="*/ 1934158 w 5426208"/>
              <a:gd name="connsiteY21" fmla="*/ 256703 h 5955105"/>
              <a:gd name="connsiteX22" fmla="*/ 1791527 w 5426208"/>
              <a:gd name="connsiteY22" fmla="*/ 45535 h 5955105"/>
              <a:gd name="connsiteX23" fmla="*/ 1504721 w 5426208"/>
              <a:gd name="connsiteY23" fmla="*/ 1171364 h 5955105"/>
              <a:gd name="connsiteX24" fmla="*/ 1919500 w 5426208"/>
              <a:gd name="connsiteY24" fmla="*/ 2500543 h 5955105"/>
              <a:gd name="connsiteX25" fmla="*/ 2511779 w 5426208"/>
              <a:gd name="connsiteY25" fmla="*/ 3668254 h 5955105"/>
              <a:gd name="connsiteX26" fmla="*/ 2507282 w 5426208"/>
              <a:gd name="connsiteY26" fmla="*/ 3834405 h 5955105"/>
              <a:gd name="connsiteX27" fmla="*/ 1259624 w 5426208"/>
              <a:gd name="connsiteY27" fmla="*/ 2321434 h 5955105"/>
              <a:gd name="connsiteX28" fmla="*/ 760003 w 5426208"/>
              <a:gd name="connsiteY28" fmla="*/ 1774679 h 5955105"/>
              <a:gd name="connsiteX29" fmla="*/ 213248 w 5426208"/>
              <a:gd name="connsiteY29" fmla="*/ 1265632 h 5955105"/>
              <a:gd name="connsiteX30" fmla="*/ 213248 w 5426208"/>
              <a:gd name="connsiteY30" fmla="*/ 1397607 h 5955105"/>
              <a:gd name="connsiteX31" fmla="*/ 694015 w 5426208"/>
              <a:gd name="connsiteY31" fmla="*/ 2736213 h 5955105"/>
              <a:gd name="connsiteX32" fmla="*/ 1253280 w 5426208"/>
              <a:gd name="connsiteY32" fmla="*/ 3766173 h 5955105"/>
              <a:gd name="connsiteX33" fmla="*/ 2015715 w 5426208"/>
              <a:gd name="connsiteY33" fmla="*/ 4407475 h 5955105"/>
              <a:gd name="connsiteX34" fmla="*/ 2631307 w 5426208"/>
              <a:gd name="connsiteY34" fmla="*/ 4729928 h 5955105"/>
              <a:gd name="connsiteX35" fmla="*/ 2175214 w 5426208"/>
              <a:gd name="connsiteY35" fmla="*/ 4760731 h 5955105"/>
              <a:gd name="connsiteX36" fmla="*/ 1502268 w 5426208"/>
              <a:gd name="connsiteY36" fmla="*/ 4546698 h 5955105"/>
              <a:gd name="connsiteX37" fmla="*/ 760003 w 5426208"/>
              <a:gd name="connsiteY37" fmla="*/ 3942844 h 5955105"/>
              <a:gd name="connsiteX38" fmla="*/ 260382 w 5426208"/>
              <a:gd name="connsiteY38" fmla="*/ 3047298 h 5955105"/>
              <a:gd name="connsiteX39" fmla="*/ 5859 w 5426208"/>
              <a:gd name="connsiteY39" fmla="*/ 2679652 h 5955105"/>
              <a:gd name="connsiteX40" fmla="*/ 109554 w 5426208"/>
              <a:gd name="connsiteY40" fmla="*/ 3273541 h 5955105"/>
              <a:gd name="connsiteX41" fmla="*/ 420638 w 5426208"/>
              <a:gd name="connsiteY41" fmla="*/ 4678135 h 5955105"/>
              <a:gd name="connsiteX42" fmla="*/ 967661 w 5426208"/>
              <a:gd name="connsiteY42" fmla="*/ 5261586 h 5955105"/>
              <a:gd name="connsiteX43" fmla="*/ 1523574 w 5426208"/>
              <a:gd name="connsiteY43" fmla="*/ 5517120 h 5955105"/>
              <a:gd name="connsiteX44" fmla="*/ 2471273 w 5426208"/>
              <a:gd name="connsiteY44" fmla="*/ 5597272 h 5955105"/>
              <a:gd name="connsiteX45" fmla="*/ 3384948 w 5426208"/>
              <a:gd name="connsiteY45" fmla="*/ 5400746 h 5955105"/>
              <a:gd name="connsiteX46" fmla="*/ 3500869 w 5426208"/>
              <a:gd name="connsiteY46" fmla="*/ 5473887 h 5955105"/>
              <a:gd name="connsiteX47" fmla="*/ 3506134 w 5426208"/>
              <a:gd name="connsiteY47" fmla="*/ 5955105 h 5955105"/>
              <a:gd name="connsiteX0" fmla="*/ 4469964 w 5426208"/>
              <a:gd name="connsiteY0" fmla="*/ 5830286 h 5962021"/>
              <a:gd name="connsiteX1" fmla="*/ 4282215 w 5426208"/>
              <a:gd name="connsiteY1" fmla="*/ 5282531 h 5962021"/>
              <a:gd name="connsiteX2" fmla="*/ 4330110 w 5426208"/>
              <a:gd name="connsiteY2" fmla="*/ 5014472 h 5962021"/>
              <a:gd name="connsiteX3" fmla="*/ 4631881 w 5426208"/>
              <a:gd name="connsiteY3" fmla="*/ 4609486 h 5962021"/>
              <a:gd name="connsiteX4" fmla="*/ 5058626 w 5426208"/>
              <a:gd name="connsiteY4" fmla="*/ 3563261 h 5962021"/>
              <a:gd name="connsiteX5" fmla="*/ 5416844 w 5426208"/>
              <a:gd name="connsiteY5" fmla="*/ 2498032 h 5962021"/>
              <a:gd name="connsiteX6" fmla="*/ 5253752 w 5426208"/>
              <a:gd name="connsiteY6" fmla="*/ 2510232 h 5962021"/>
              <a:gd name="connsiteX7" fmla="*/ 4553133 w 5426208"/>
              <a:gd name="connsiteY7" fmla="*/ 3029749 h 5962021"/>
              <a:gd name="connsiteX8" fmla="*/ 3980892 w 5426208"/>
              <a:gd name="connsiteY8" fmla="*/ 3972902 h 5962021"/>
              <a:gd name="connsiteX9" fmla="*/ 4002122 w 5426208"/>
              <a:gd name="connsiteY9" fmla="*/ 3282804 h 5962021"/>
              <a:gd name="connsiteX10" fmla="*/ 4261463 w 5426208"/>
              <a:gd name="connsiteY10" fmla="*/ 1745590 h 5962021"/>
              <a:gd name="connsiteX11" fmla="*/ 4416873 w 5426208"/>
              <a:gd name="connsiteY11" fmla="*/ 1146050 h 5962021"/>
              <a:gd name="connsiteX12" fmla="*/ 4596120 w 5426208"/>
              <a:gd name="connsiteY12" fmla="*/ 687596 h 5962021"/>
              <a:gd name="connsiteX13" fmla="*/ 4049958 w 5426208"/>
              <a:gd name="connsiteY13" fmla="*/ 961463 h 5962021"/>
              <a:gd name="connsiteX14" fmla="*/ 3488008 w 5426208"/>
              <a:gd name="connsiteY14" fmla="*/ 2077884 h 5962021"/>
              <a:gd name="connsiteX15" fmla="*/ 3287203 w 5426208"/>
              <a:gd name="connsiteY15" fmla="*/ 3171557 h 5962021"/>
              <a:gd name="connsiteX16" fmla="*/ 3292845 w 5426208"/>
              <a:gd name="connsiteY16" fmla="*/ 3855492 h 5962021"/>
              <a:gd name="connsiteX17" fmla="*/ 3192806 w 5426208"/>
              <a:gd name="connsiteY17" fmla="*/ 3605098 h 5962021"/>
              <a:gd name="connsiteX18" fmla="*/ 3006290 w 5426208"/>
              <a:gd name="connsiteY18" fmla="*/ 2735366 h 5962021"/>
              <a:gd name="connsiteX19" fmla="*/ 2437902 w 5426208"/>
              <a:gd name="connsiteY19" fmla="*/ 1391135 h 5962021"/>
              <a:gd name="connsiteX20" fmla="*/ 2116465 w 5426208"/>
              <a:gd name="connsiteY20" fmla="*/ 604830 h 5962021"/>
              <a:gd name="connsiteX21" fmla="*/ 1934158 w 5426208"/>
              <a:gd name="connsiteY21" fmla="*/ 263619 h 5962021"/>
              <a:gd name="connsiteX22" fmla="*/ 1759700 w 5426208"/>
              <a:gd name="connsiteY22" fmla="*/ 44801 h 5962021"/>
              <a:gd name="connsiteX23" fmla="*/ 1504721 w 5426208"/>
              <a:gd name="connsiteY23" fmla="*/ 1178280 h 5962021"/>
              <a:gd name="connsiteX24" fmla="*/ 1919500 w 5426208"/>
              <a:gd name="connsiteY24" fmla="*/ 2507459 h 5962021"/>
              <a:gd name="connsiteX25" fmla="*/ 2511779 w 5426208"/>
              <a:gd name="connsiteY25" fmla="*/ 3675170 h 5962021"/>
              <a:gd name="connsiteX26" fmla="*/ 2507282 w 5426208"/>
              <a:gd name="connsiteY26" fmla="*/ 3841321 h 5962021"/>
              <a:gd name="connsiteX27" fmla="*/ 1259624 w 5426208"/>
              <a:gd name="connsiteY27" fmla="*/ 2328350 h 5962021"/>
              <a:gd name="connsiteX28" fmla="*/ 760003 w 5426208"/>
              <a:gd name="connsiteY28" fmla="*/ 1781595 h 5962021"/>
              <a:gd name="connsiteX29" fmla="*/ 213248 w 5426208"/>
              <a:gd name="connsiteY29" fmla="*/ 1272548 h 5962021"/>
              <a:gd name="connsiteX30" fmla="*/ 213248 w 5426208"/>
              <a:gd name="connsiteY30" fmla="*/ 1404523 h 5962021"/>
              <a:gd name="connsiteX31" fmla="*/ 694015 w 5426208"/>
              <a:gd name="connsiteY31" fmla="*/ 2743129 h 5962021"/>
              <a:gd name="connsiteX32" fmla="*/ 1253280 w 5426208"/>
              <a:gd name="connsiteY32" fmla="*/ 3773089 h 5962021"/>
              <a:gd name="connsiteX33" fmla="*/ 2015715 w 5426208"/>
              <a:gd name="connsiteY33" fmla="*/ 4414391 h 5962021"/>
              <a:gd name="connsiteX34" fmla="*/ 2631307 w 5426208"/>
              <a:gd name="connsiteY34" fmla="*/ 4736844 h 5962021"/>
              <a:gd name="connsiteX35" fmla="*/ 2175214 w 5426208"/>
              <a:gd name="connsiteY35" fmla="*/ 4767647 h 5962021"/>
              <a:gd name="connsiteX36" fmla="*/ 1502268 w 5426208"/>
              <a:gd name="connsiteY36" fmla="*/ 4553614 h 5962021"/>
              <a:gd name="connsiteX37" fmla="*/ 760003 w 5426208"/>
              <a:gd name="connsiteY37" fmla="*/ 3949760 h 5962021"/>
              <a:gd name="connsiteX38" fmla="*/ 260382 w 5426208"/>
              <a:gd name="connsiteY38" fmla="*/ 3054214 h 5962021"/>
              <a:gd name="connsiteX39" fmla="*/ 5859 w 5426208"/>
              <a:gd name="connsiteY39" fmla="*/ 2686568 h 5962021"/>
              <a:gd name="connsiteX40" fmla="*/ 109554 w 5426208"/>
              <a:gd name="connsiteY40" fmla="*/ 3280457 h 5962021"/>
              <a:gd name="connsiteX41" fmla="*/ 420638 w 5426208"/>
              <a:gd name="connsiteY41" fmla="*/ 4685051 h 5962021"/>
              <a:gd name="connsiteX42" fmla="*/ 967661 w 5426208"/>
              <a:gd name="connsiteY42" fmla="*/ 5268502 h 5962021"/>
              <a:gd name="connsiteX43" fmla="*/ 1523574 w 5426208"/>
              <a:gd name="connsiteY43" fmla="*/ 5524036 h 5962021"/>
              <a:gd name="connsiteX44" fmla="*/ 2471273 w 5426208"/>
              <a:gd name="connsiteY44" fmla="*/ 5604188 h 5962021"/>
              <a:gd name="connsiteX45" fmla="*/ 3384948 w 5426208"/>
              <a:gd name="connsiteY45" fmla="*/ 5407662 h 5962021"/>
              <a:gd name="connsiteX46" fmla="*/ 3500869 w 5426208"/>
              <a:gd name="connsiteY46" fmla="*/ 5480803 h 5962021"/>
              <a:gd name="connsiteX47" fmla="*/ 3506134 w 5426208"/>
              <a:gd name="connsiteY47" fmla="*/ 5962021 h 5962021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3006290 w 5426208"/>
              <a:gd name="connsiteY18" fmla="*/ 2753102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64295 w 5426208"/>
              <a:gd name="connsiteY18" fmla="*/ 2747898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32473 w 5426208"/>
              <a:gd name="connsiteY18" fmla="*/ 2740246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36 h 5979771"/>
              <a:gd name="connsiteX1" fmla="*/ 4282215 w 5426208"/>
              <a:gd name="connsiteY1" fmla="*/ 5300281 h 5979771"/>
              <a:gd name="connsiteX2" fmla="*/ 4330110 w 5426208"/>
              <a:gd name="connsiteY2" fmla="*/ 5032222 h 5979771"/>
              <a:gd name="connsiteX3" fmla="*/ 4631881 w 5426208"/>
              <a:gd name="connsiteY3" fmla="*/ 4627236 h 5979771"/>
              <a:gd name="connsiteX4" fmla="*/ 5058626 w 5426208"/>
              <a:gd name="connsiteY4" fmla="*/ 3581011 h 5979771"/>
              <a:gd name="connsiteX5" fmla="*/ 5416844 w 5426208"/>
              <a:gd name="connsiteY5" fmla="*/ 2515782 h 5979771"/>
              <a:gd name="connsiteX6" fmla="*/ 5253752 w 5426208"/>
              <a:gd name="connsiteY6" fmla="*/ 2527982 h 5979771"/>
              <a:gd name="connsiteX7" fmla="*/ 4553133 w 5426208"/>
              <a:gd name="connsiteY7" fmla="*/ 3047499 h 5979771"/>
              <a:gd name="connsiteX8" fmla="*/ 3980892 w 5426208"/>
              <a:gd name="connsiteY8" fmla="*/ 3990652 h 5979771"/>
              <a:gd name="connsiteX9" fmla="*/ 4002122 w 5426208"/>
              <a:gd name="connsiteY9" fmla="*/ 3300554 h 5979771"/>
              <a:gd name="connsiteX10" fmla="*/ 4261463 w 5426208"/>
              <a:gd name="connsiteY10" fmla="*/ 1763340 h 5979771"/>
              <a:gd name="connsiteX11" fmla="*/ 4416873 w 5426208"/>
              <a:gd name="connsiteY11" fmla="*/ 1163800 h 5979771"/>
              <a:gd name="connsiteX12" fmla="*/ 4596120 w 5426208"/>
              <a:gd name="connsiteY12" fmla="*/ 705346 h 5979771"/>
              <a:gd name="connsiteX13" fmla="*/ 4049958 w 5426208"/>
              <a:gd name="connsiteY13" fmla="*/ 979213 h 5979771"/>
              <a:gd name="connsiteX14" fmla="*/ 3488008 w 5426208"/>
              <a:gd name="connsiteY14" fmla="*/ 2095634 h 5979771"/>
              <a:gd name="connsiteX15" fmla="*/ 3287203 w 5426208"/>
              <a:gd name="connsiteY15" fmla="*/ 3189307 h 5979771"/>
              <a:gd name="connsiteX16" fmla="*/ 3292845 w 5426208"/>
              <a:gd name="connsiteY16" fmla="*/ 3873242 h 5979771"/>
              <a:gd name="connsiteX17" fmla="*/ 3192806 w 5426208"/>
              <a:gd name="connsiteY17" fmla="*/ 3622848 h 5979771"/>
              <a:gd name="connsiteX18" fmla="*/ 2932473 w 5426208"/>
              <a:gd name="connsiteY18" fmla="*/ 2740260 h 5979771"/>
              <a:gd name="connsiteX19" fmla="*/ 2399382 w 5426208"/>
              <a:gd name="connsiteY19" fmla="*/ 1409403 h 5979771"/>
              <a:gd name="connsiteX20" fmla="*/ 1934158 w 5426208"/>
              <a:gd name="connsiteY20" fmla="*/ 281369 h 5979771"/>
              <a:gd name="connsiteX21" fmla="*/ 1759700 w 5426208"/>
              <a:gd name="connsiteY21" fmla="*/ 62551 h 5979771"/>
              <a:gd name="connsiteX22" fmla="*/ 1504721 w 5426208"/>
              <a:gd name="connsiteY22" fmla="*/ 1196030 h 5979771"/>
              <a:gd name="connsiteX23" fmla="*/ 1919500 w 5426208"/>
              <a:gd name="connsiteY23" fmla="*/ 2525209 h 5979771"/>
              <a:gd name="connsiteX24" fmla="*/ 2511779 w 5426208"/>
              <a:gd name="connsiteY24" fmla="*/ 3692920 h 5979771"/>
              <a:gd name="connsiteX25" fmla="*/ 2507282 w 5426208"/>
              <a:gd name="connsiteY25" fmla="*/ 3859071 h 5979771"/>
              <a:gd name="connsiteX26" fmla="*/ 1259624 w 5426208"/>
              <a:gd name="connsiteY26" fmla="*/ 2346100 h 5979771"/>
              <a:gd name="connsiteX27" fmla="*/ 760003 w 5426208"/>
              <a:gd name="connsiteY27" fmla="*/ 1799345 h 5979771"/>
              <a:gd name="connsiteX28" fmla="*/ 213248 w 5426208"/>
              <a:gd name="connsiteY28" fmla="*/ 1290298 h 5979771"/>
              <a:gd name="connsiteX29" fmla="*/ 213248 w 5426208"/>
              <a:gd name="connsiteY29" fmla="*/ 1422273 h 5979771"/>
              <a:gd name="connsiteX30" fmla="*/ 694015 w 5426208"/>
              <a:gd name="connsiteY30" fmla="*/ 2760879 h 5979771"/>
              <a:gd name="connsiteX31" fmla="*/ 1253280 w 5426208"/>
              <a:gd name="connsiteY31" fmla="*/ 3790839 h 5979771"/>
              <a:gd name="connsiteX32" fmla="*/ 2015715 w 5426208"/>
              <a:gd name="connsiteY32" fmla="*/ 4432141 h 5979771"/>
              <a:gd name="connsiteX33" fmla="*/ 2631307 w 5426208"/>
              <a:gd name="connsiteY33" fmla="*/ 4754594 h 5979771"/>
              <a:gd name="connsiteX34" fmla="*/ 2175214 w 5426208"/>
              <a:gd name="connsiteY34" fmla="*/ 4785397 h 5979771"/>
              <a:gd name="connsiteX35" fmla="*/ 1502268 w 5426208"/>
              <a:gd name="connsiteY35" fmla="*/ 4571364 h 5979771"/>
              <a:gd name="connsiteX36" fmla="*/ 760003 w 5426208"/>
              <a:gd name="connsiteY36" fmla="*/ 3967510 h 5979771"/>
              <a:gd name="connsiteX37" fmla="*/ 260382 w 5426208"/>
              <a:gd name="connsiteY37" fmla="*/ 3071964 h 5979771"/>
              <a:gd name="connsiteX38" fmla="*/ 5859 w 5426208"/>
              <a:gd name="connsiteY38" fmla="*/ 2704318 h 5979771"/>
              <a:gd name="connsiteX39" fmla="*/ 109554 w 5426208"/>
              <a:gd name="connsiteY39" fmla="*/ 3298207 h 5979771"/>
              <a:gd name="connsiteX40" fmla="*/ 420638 w 5426208"/>
              <a:gd name="connsiteY40" fmla="*/ 4702801 h 5979771"/>
              <a:gd name="connsiteX41" fmla="*/ 967661 w 5426208"/>
              <a:gd name="connsiteY41" fmla="*/ 5286252 h 5979771"/>
              <a:gd name="connsiteX42" fmla="*/ 1523574 w 5426208"/>
              <a:gd name="connsiteY42" fmla="*/ 5541786 h 5979771"/>
              <a:gd name="connsiteX43" fmla="*/ 2471273 w 5426208"/>
              <a:gd name="connsiteY43" fmla="*/ 5621938 h 5979771"/>
              <a:gd name="connsiteX44" fmla="*/ 3384948 w 5426208"/>
              <a:gd name="connsiteY44" fmla="*/ 5425412 h 5979771"/>
              <a:gd name="connsiteX45" fmla="*/ 3500869 w 5426208"/>
              <a:gd name="connsiteY45" fmla="*/ 5498553 h 5979771"/>
              <a:gd name="connsiteX46" fmla="*/ 3506134 w 5426208"/>
              <a:gd name="connsiteY46" fmla="*/ 5979771 h 5979771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596120 w 5426208"/>
              <a:gd name="connsiteY12" fmla="*/ 689122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40105 w 5426208"/>
              <a:gd name="connsiteY9" fmla="*/ 3319391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384948 w 5426043"/>
              <a:gd name="connsiteY44" fmla="*/ 5409188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394077 w 5426043"/>
              <a:gd name="connsiteY45" fmla="*/ 5495193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40194 w 5426043"/>
              <a:gd name="connsiteY2" fmla="*/ 4947008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85780 w 5426043"/>
              <a:gd name="connsiteY2" fmla="*/ 4979973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0534 w 5426043"/>
              <a:gd name="connsiteY8" fmla="*/ 4135949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311855 w 5426043"/>
              <a:gd name="connsiteY16" fmla="*/ 3851780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967843 w 5426225"/>
              <a:gd name="connsiteY41" fmla="*/ 5270028 h 5820250"/>
              <a:gd name="connsiteX42" fmla="*/ 1523756 w 5426225"/>
              <a:gd name="connsiteY42" fmla="*/ 5525562 h 5820250"/>
              <a:gd name="connsiteX43" fmla="*/ 2471455 w 5426225"/>
              <a:gd name="connsiteY43" fmla="*/ 5605714 h 5820250"/>
              <a:gd name="connsiteX44" fmla="*/ 3243083 w 5426225"/>
              <a:gd name="connsiteY44" fmla="*/ 5427626 h 5820250"/>
              <a:gd name="connsiteX45" fmla="*/ 3410128 w 5426225"/>
              <a:gd name="connsiteY45" fmla="*/ 5523928 h 5820250"/>
              <a:gd name="connsiteX46" fmla="*/ 3455644 w 5426225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1523756 w 5426225"/>
              <a:gd name="connsiteY41" fmla="*/ 5525562 h 5820250"/>
              <a:gd name="connsiteX42" fmla="*/ 2471455 w 5426225"/>
              <a:gd name="connsiteY42" fmla="*/ 5605714 h 5820250"/>
              <a:gd name="connsiteX43" fmla="*/ 3243083 w 5426225"/>
              <a:gd name="connsiteY43" fmla="*/ 5427626 h 5820250"/>
              <a:gd name="connsiteX44" fmla="*/ 3410128 w 5426225"/>
              <a:gd name="connsiteY44" fmla="*/ 5523928 h 5820250"/>
              <a:gd name="connsiteX45" fmla="*/ 3455644 w 5426225"/>
              <a:gd name="connsiteY45" fmla="*/ 5820249 h 58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26225" h="5820250">
                <a:moveTo>
                  <a:pt x="4361486" y="5609304"/>
                </a:moveTo>
                <a:cubicBezTo>
                  <a:pt x="4290845" y="5425964"/>
                  <a:pt x="4218872" y="5332208"/>
                  <a:pt x="4231313" y="5215361"/>
                </a:cubicBezTo>
                <a:cubicBezTo>
                  <a:pt x="4243754" y="5098514"/>
                  <a:pt x="4344731" y="5028828"/>
                  <a:pt x="4436133" y="4908219"/>
                </a:cubicBezTo>
                <a:cubicBezTo>
                  <a:pt x="4527536" y="4787610"/>
                  <a:pt x="4675949" y="4715614"/>
                  <a:pt x="4779728" y="4491709"/>
                </a:cubicBezTo>
                <a:cubicBezTo>
                  <a:pt x="4883507" y="4267804"/>
                  <a:pt x="4952592" y="3896812"/>
                  <a:pt x="5058808" y="3564787"/>
                </a:cubicBezTo>
                <a:cubicBezTo>
                  <a:pt x="5165024" y="3232762"/>
                  <a:pt x="5384505" y="2675063"/>
                  <a:pt x="5417026" y="2499558"/>
                </a:cubicBezTo>
                <a:cubicBezTo>
                  <a:pt x="5449547" y="2324053"/>
                  <a:pt x="5395991" y="2416073"/>
                  <a:pt x="5253934" y="2511758"/>
                </a:cubicBezTo>
                <a:cubicBezTo>
                  <a:pt x="5111877" y="2607443"/>
                  <a:pt x="4765963" y="2804601"/>
                  <a:pt x="4564682" y="3073666"/>
                </a:cubicBezTo>
                <a:cubicBezTo>
                  <a:pt x="4363402" y="3342731"/>
                  <a:pt x="4123683" y="4088628"/>
                  <a:pt x="4046251" y="4126147"/>
                </a:cubicBezTo>
                <a:cubicBezTo>
                  <a:pt x="3968819" y="4163666"/>
                  <a:pt x="4060805" y="3677596"/>
                  <a:pt x="4100087" y="3298781"/>
                </a:cubicBezTo>
                <a:cubicBezTo>
                  <a:pt x="4139369" y="2919967"/>
                  <a:pt x="4229114" y="2211794"/>
                  <a:pt x="4281942" y="1853260"/>
                </a:cubicBezTo>
                <a:cubicBezTo>
                  <a:pt x="4334770" y="1494726"/>
                  <a:pt x="4383260" y="1347511"/>
                  <a:pt x="4417055" y="1147576"/>
                </a:cubicBezTo>
                <a:cubicBezTo>
                  <a:pt x="4450850" y="947641"/>
                  <a:pt x="4543629" y="676062"/>
                  <a:pt x="4484715" y="653647"/>
                </a:cubicBezTo>
                <a:cubicBezTo>
                  <a:pt x="4425801" y="631232"/>
                  <a:pt x="4229660" y="775460"/>
                  <a:pt x="4063573" y="1013087"/>
                </a:cubicBezTo>
                <a:cubicBezTo>
                  <a:pt x="3897486" y="1250714"/>
                  <a:pt x="3617555" y="1719411"/>
                  <a:pt x="3488190" y="2079410"/>
                </a:cubicBezTo>
                <a:cubicBezTo>
                  <a:pt x="3358825" y="2439409"/>
                  <a:pt x="3316744" y="2877688"/>
                  <a:pt x="3287385" y="3173083"/>
                </a:cubicBezTo>
                <a:cubicBezTo>
                  <a:pt x="3258026" y="3468478"/>
                  <a:pt x="3327770" y="3779523"/>
                  <a:pt x="3312037" y="3851780"/>
                </a:cubicBezTo>
                <a:cubicBezTo>
                  <a:pt x="3296304" y="3924037"/>
                  <a:pt x="3256218" y="3794581"/>
                  <a:pt x="3192988" y="3606624"/>
                </a:cubicBezTo>
                <a:cubicBezTo>
                  <a:pt x="3129758" y="3418667"/>
                  <a:pt x="3064892" y="3092943"/>
                  <a:pt x="2932655" y="2724036"/>
                </a:cubicBezTo>
                <a:cubicBezTo>
                  <a:pt x="2800418" y="2355129"/>
                  <a:pt x="2568633" y="1791418"/>
                  <a:pt x="2399564" y="1393179"/>
                </a:cubicBezTo>
                <a:cubicBezTo>
                  <a:pt x="2230495" y="994941"/>
                  <a:pt x="2024857" y="559080"/>
                  <a:pt x="1918243" y="334605"/>
                </a:cubicBezTo>
                <a:cubicBezTo>
                  <a:pt x="1811629" y="110130"/>
                  <a:pt x="1828772" y="-94540"/>
                  <a:pt x="1759882" y="46327"/>
                </a:cubicBezTo>
                <a:cubicBezTo>
                  <a:pt x="1690992" y="187194"/>
                  <a:pt x="1478270" y="769363"/>
                  <a:pt x="1504903" y="1179806"/>
                </a:cubicBezTo>
                <a:cubicBezTo>
                  <a:pt x="1531536" y="1590249"/>
                  <a:pt x="1751839" y="2092837"/>
                  <a:pt x="1919682" y="2508985"/>
                </a:cubicBezTo>
                <a:cubicBezTo>
                  <a:pt x="2087525" y="2925133"/>
                  <a:pt x="2413997" y="3454386"/>
                  <a:pt x="2511961" y="3676696"/>
                </a:cubicBezTo>
                <a:cubicBezTo>
                  <a:pt x="2609925" y="3899006"/>
                  <a:pt x="2640198" y="3976933"/>
                  <a:pt x="2507464" y="3842847"/>
                </a:cubicBezTo>
                <a:cubicBezTo>
                  <a:pt x="2374730" y="3708761"/>
                  <a:pt x="1551019" y="2673164"/>
                  <a:pt x="1259806" y="2329876"/>
                </a:cubicBezTo>
                <a:cubicBezTo>
                  <a:pt x="968593" y="1986588"/>
                  <a:pt x="934581" y="1959088"/>
                  <a:pt x="760185" y="1783121"/>
                </a:cubicBezTo>
                <a:cubicBezTo>
                  <a:pt x="585789" y="1607154"/>
                  <a:pt x="304556" y="1336919"/>
                  <a:pt x="213430" y="1274074"/>
                </a:cubicBezTo>
                <a:cubicBezTo>
                  <a:pt x="122304" y="1211229"/>
                  <a:pt x="133302" y="1160952"/>
                  <a:pt x="213430" y="1406049"/>
                </a:cubicBezTo>
                <a:cubicBezTo>
                  <a:pt x="293558" y="1651146"/>
                  <a:pt x="520858" y="2349894"/>
                  <a:pt x="694197" y="2744655"/>
                </a:cubicBezTo>
                <a:cubicBezTo>
                  <a:pt x="867536" y="3139416"/>
                  <a:pt x="1033179" y="3496071"/>
                  <a:pt x="1253462" y="3774615"/>
                </a:cubicBezTo>
                <a:cubicBezTo>
                  <a:pt x="1473745" y="4053159"/>
                  <a:pt x="1786226" y="4255291"/>
                  <a:pt x="2015897" y="4415917"/>
                </a:cubicBezTo>
                <a:cubicBezTo>
                  <a:pt x="2245568" y="4576543"/>
                  <a:pt x="2599073" y="4704664"/>
                  <a:pt x="2631489" y="4738370"/>
                </a:cubicBezTo>
                <a:cubicBezTo>
                  <a:pt x="2663905" y="4772076"/>
                  <a:pt x="2363569" y="4799711"/>
                  <a:pt x="2175396" y="4769173"/>
                </a:cubicBezTo>
                <a:cubicBezTo>
                  <a:pt x="1987223" y="4738635"/>
                  <a:pt x="1738318" y="4691454"/>
                  <a:pt x="1502450" y="4555140"/>
                </a:cubicBezTo>
                <a:cubicBezTo>
                  <a:pt x="1266582" y="4418826"/>
                  <a:pt x="967166" y="4201186"/>
                  <a:pt x="760185" y="3951286"/>
                </a:cubicBezTo>
                <a:cubicBezTo>
                  <a:pt x="553204" y="3701386"/>
                  <a:pt x="386255" y="3266272"/>
                  <a:pt x="260564" y="3055740"/>
                </a:cubicBezTo>
                <a:cubicBezTo>
                  <a:pt x="134873" y="2845208"/>
                  <a:pt x="31179" y="2650387"/>
                  <a:pt x="6041" y="2688094"/>
                </a:cubicBezTo>
                <a:cubicBezTo>
                  <a:pt x="-19097" y="2725801"/>
                  <a:pt x="37824" y="2968981"/>
                  <a:pt x="109736" y="3281983"/>
                </a:cubicBezTo>
                <a:cubicBezTo>
                  <a:pt x="181648" y="3594985"/>
                  <a:pt x="201844" y="4192176"/>
                  <a:pt x="437514" y="4566106"/>
                </a:cubicBezTo>
                <a:cubicBezTo>
                  <a:pt x="673184" y="4940036"/>
                  <a:pt x="1184766" y="5352294"/>
                  <a:pt x="1523756" y="5525562"/>
                </a:cubicBezTo>
                <a:cubicBezTo>
                  <a:pt x="1862746" y="5698830"/>
                  <a:pt x="2184900" y="5622037"/>
                  <a:pt x="2471455" y="5605714"/>
                </a:cubicBezTo>
                <a:cubicBezTo>
                  <a:pt x="2758010" y="5589391"/>
                  <a:pt x="3144000" y="5442008"/>
                  <a:pt x="3243083" y="5427626"/>
                </a:cubicBezTo>
                <a:cubicBezTo>
                  <a:pt x="3342166" y="5413244"/>
                  <a:pt x="3406420" y="5413989"/>
                  <a:pt x="3410128" y="5523928"/>
                </a:cubicBezTo>
                <a:cubicBezTo>
                  <a:pt x="3413836" y="5633867"/>
                  <a:pt x="3448772" y="5675021"/>
                  <a:pt x="3455644" y="582024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DD86487-95D6-F07B-D710-E6CA159D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78977">
            <a:off x="11027207" y="4040438"/>
            <a:ext cx="453400" cy="467385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0044" h="4964273">
                <a:moveTo>
                  <a:pt x="2649000" y="326"/>
                </a:moveTo>
                <a:cubicBezTo>
                  <a:pt x="3190766" y="-12684"/>
                  <a:pt x="3631137" y="366356"/>
                  <a:pt x="3964140" y="591130"/>
                </a:cubicBezTo>
                <a:cubicBezTo>
                  <a:pt x="4381335" y="1033016"/>
                  <a:pt x="4495620" y="1155441"/>
                  <a:pt x="4735908" y="1906232"/>
                </a:cubicBezTo>
                <a:cubicBezTo>
                  <a:pt x="4821021" y="2488865"/>
                  <a:pt x="4670370" y="3319588"/>
                  <a:pt x="4451030" y="3809413"/>
                </a:cubicBezTo>
                <a:cubicBezTo>
                  <a:pt x="4231690" y="4299238"/>
                  <a:pt x="3732691" y="4730212"/>
                  <a:pt x="3419865" y="4845181"/>
                </a:cubicBezTo>
                <a:cubicBezTo>
                  <a:pt x="2709019" y="5066246"/>
                  <a:pt x="1638953" y="4965760"/>
                  <a:pt x="1074535" y="4657562"/>
                </a:cubicBezTo>
                <a:cubicBezTo>
                  <a:pt x="510117" y="4349364"/>
                  <a:pt x="145196" y="3625226"/>
                  <a:pt x="33359" y="2995991"/>
                </a:cubicBezTo>
                <a:cubicBezTo>
                  <a:pt x="-94426" y="2318909"/>
                  <a:pt x="156197" y="1305459"/>
                  <a:pt x="592137" y="806182"/>
                </a:cubicBezTo>
                <a:cubicBezTo>
                  <a:pt x="1028077" y="306905"/>
                  <a:pt x="1996327" y="31074"/>
                  <a:pt x="2649000" y="3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7F904BA-ACD9-EB51-0611-86CDB5810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358500" flipV="1">
            <a:off x="1337506" y="5439007"/>
            <a:ext cx="1083953" cy="1896806"/>
          </a:xfrm>
          <a:custGeom>
            <a:avLst/>
            <a:gdLst>
              <a:gd name="connsiteX0" fmla="*/ 429670 w 1245366"/>
              <a:gd name="connsiteY0" fmla="*/ 94323 h 2338113"/>
              <a:gd name="connsiteX1" fmla="*/ 210325 w 1245366"/>
              <a:gd name="connsiteY1" fmla="*/ 366133 h 2338113"/>
              <a:gd name="connsiteX2" fmla="*/ 78185 w 1245366"/>
              <a:gd name="connsiteY2" fmla="*/ 727483 h 2338113"/>
              <a:gd name="connsiteX3" fmla="*/ 349 w 1245366"/>
              <a:gd name="connsiteY3" fmla="*/ 1325781 h 2338113"/>
              <a:gd name="connsiteX4" fmla="*/ 55138 w 1245366"/>
              <a:gd name="connsiteY4" fmla="*/ 2112766 h 2338113"/>
              <a:gd name="connsiteX5" fmla="*/ 84088 w 1245366"/>
              <a:gd name="connsiteY5" fmla="*/ 2251624 h 2338113"/>
              <a:gd name="connsiteX6" fmla="*/ 111115 w 1245366"/>
              <a:gd name="connsiteY6" fmla="*/ 2338113 h 2338113"/>
              <a:gd name="connsiteX7" fmla="*/ 314694 w 1245366"/>
              <a:gd name="connsiteY7" fmla="*/ 2163059 h 2338113"/>
              <a:gd name="connsiteX8" fmla="*/ 291933 w 1245366"/>
              <a:gd name="connsiteY8" fmla="*/ 2074720 h 2338113"/>
              <a:gd name="connsiteX9" fmla="*/ 255012 w 1245366"/>
              <a:gd name="connsiteY9" fmla="*/ 1898078 h 2338113"/>
              <a:gd name="connsiteX10" fmla="*/ 220932 w 1245366"/>
              <a:gd name="connsiteY10" fmla="*/ 1568302 h 2338113"/>
              <a:gd name="connsiteX11" fmla="*/ 243708 w 1245366"/>
              <a:gd name="connsiteY11" fmla="*/ 1527933 h 2338113"/>
              <a:gd name="connsiteX12" fmla="*/ 440453 w 1245366"/>
              <a:gd name="connsiteY12" fmla="*/ 1634907 h 2338113"/>
              <a:gd name="connsiteX13" fmla="*/ 755427 w 1245366"/>
              <a:gd name="connsiteY13" fmla="*/ 1690542 h 2338113"/>
              <a:gd name="connsiteX14" fmla="*/ 858064 w 1245366"/>
              <a:gd name="connsiteY14" fmla="*/ 1672755 h 2338113"/>
              <a:gd name="connsiteX15" fmla="*/ 897561 w 1245366"/>
              <a:gd name="connsiteY15" fmla="*/ 1661861 h 2338113"/>
              <a:gd name="connsiteX16" fmla="*/ 1245366 w 1245366"/>
              <a:gd name="connsiteY16" fmla="*/ 1362790 h 2338113"/>
              <a:gd name="connsiteX17" fmla="*/ 1224941 w 1245366"/>
              <a:gd name="connsiteY17" fmla="*/ 1355725 h 2338113"/>
              <a:gd name="connsiteX18" fmla="*/ 973876 w 1245366"/>
              <a:gd name="connsiteY18" fmla="*/ 1302459 h 2338113"/>
              <a:gd name="connsiteX19" fmla="*/ 444407 w 1245366"/>
              <a:gd name="connsiteY19" fmla="*/ 1302459 h 2338113"/>
              <a:gd name="connsiteX20" fmla="*/ 383100 w 1245366"/>
              <a:gd name="connsiteY20" fmla="*/ 1302459 h 2338113"/>
              <a:gd name="connsiteX21" fmla="*/ 693692 w 1245366"/>
              <a:gd name="connsiteY21" fmla="*/ 1145645 h 2338113"/>
              <a:gd name="connsiteX22" fmla="*/ 908892 w 1245366"/>
              <a:gd name="connsiteY22" fmla="*/ 963724 h 2338113"/>
              <a:gd name="connsiteX23" fmla="*/ 1078367 w 1245366"/>
              <a:gd name="connsiteY23" fmla="*/ 738997 h 2338113"/>
              <a:gd name="connsiteX24" fmla="*/ 1116669 w 1245366"/>
              <a:gd name="connsiteY24" fmla="*/ 571589 h 2338113"/>
              <a:gd name="connsiteX25" fmla="*/ 739416 w 1245366"/>
              <a:gd name="connsiteY25" fmla="*/ 657465 h 2338113"/>
              <a:gd name="connsiteX26" fmla="*/ 418597 w 1245366"/>
              <a:gd name="connsiteY26" fmla="*/ 838628 h 2338113"/>
              <a:gd name="connsiteX27" fmla="*/ 416701 w 1245366"/>
              <a:gd name="connsiteY27" fmla="*/ 804866 h 2338113"/>
              <a:gd name="connsiteX28" fmla="*/ 623890 w 1245366"/>
              <a:gd name="connsiteY28" fmla="*/ 443040 h 2338113"/>
              <a:gd name="connsiteX29" fmla="*/ 606689 w 1245366"/>
              <a:gd name="connsiteY29" fmla="*/ 0 h 2338113"/>
              <a:gd name="connsiteX30" fmla="*/ 429670 w 1245366"/>
              <a:gd name="connsiteY30" fmla="*/ 94323 h 2338113"/>
              <a:gd name="connsiteX0" fmla="*/ 481361 w 1297057"/>
              <a:gd name="connsiteY0" fmla="*/ 94323 h 2338113"/>
              <a:gd name="connsiteX1" fmla="*/ 262016 w 1297057"/>
              <a:gd name="connsiteY1" fmla="*/ 366133 h 2338113"/>
              <a:gd name="connsiteX2" fmla="*/ 129876 w 1297057"/>
              <a:gd name="connsiteY2" fmla="*/ 727483 h 2338113"/>
              <a:gd name="connsiteX3" fmla="*/ 122 w 1297057"/>
              <a:gd name="connsiteY3" fmla="*/ 1338848 h 2338113"/>
              <a:gd name="connsiteX4" fmla="*/ 106829 w 1297057"/>
              <a:gd name="connsiteY4" fmla="*/ 2112766 h 2338113"/>
              <a:gd name="connsiteX5" fmla="*/ 135779 w 1297057"/>
              <a:gd name="connsiteY5" fmla="*/ 2251624 h 2338113"/>
              <a:gd name="connsiteX6" fmla="*/ 162806 w 1297057"/>
              <a:gd name="connsiteY6" fmla="*/ 2338113 h 2338113"/>
              <a:gd name="connsiteX7" fmla="*/ 366385 w 1297057"/>
              <a:gd name="connsiteY7" fmla="*/ 2163059 h 2338113"/>
              <a:gd name="connsiteX8" fmla="*/ 343624 w 1297057"/>
              <a:gd name="connsiteY8" fmla="*/ 2074720 h 2338113"/>
              <a:gd name="connsiteX9" fmla="*/ 306703 w 1297057"/>
              <a:gd name="connsiteY9" fmla="*/ 1898078 h 2338113"/>
              <a:gd name="connsiteX10" fmla="*/ 272623 w 1297057"/>
              <a:gd name="connsiteY10" fmla="*/ 1568302 h 2338113"/>
              <a:gd name="connsiteX11" fmla="*/ 295399 w 1297057"/>
              <a:gd name="connsiteY11" fmla="*/ 1527933 h 2338113"/>
              <a:gd name="connsiteX12" fmla="*/ 492144 w 1297057"/>
              <a:gd name="connsiteY12" fmla="*/ 1634907 h 2338113"/>
              <a:gd name="connsiteX13" fmla="*/ 807118 w 1297057"/>
              <a:gd name="connsiteY13" fmla="*/ 1690542 h 2338113"/>
              <a:gd name="connsiteX14" fmla="*/ 909755 w 1297057"/>
              <a:gd name="connsiteY14" fmla="*/ 1672755 h 2338113"/>
              <a:gd name="connsiteX15" fmla="*/ 949252 w 1297057"/>
              <a:gd name="connsiteY15" fmla="*/ 1661861 h 2338113"/>
              <a:gd name="connsiteX16" fmla="*/ 1297057 w 1297057"/>
              <a:gd name="connsiteY16" fmla="*/ 1362790 h 2338113"/>
              <a:gd name="connsiteX17" fmla="*/ 1276632 w 1297057"/>
              <a:gd name="connsiteY17" fmla="*/ 1355725 h 2338113"/>
              <a:gd name="connsiteX18" fmla="*/ 1025567 w 1297057"/>
              <a:gd name="connsiteY18" fmla="*/ 1302459 h 2338113"/>
              <a:gd name="connsiteX19" fmla="*/ 496098 w 1297057"/>
              <a:gd name="connsiteY19" fmla="*/ 1302459 h 2338113"/>
              <a:gd name="connsiteX20" fmla="*/ 434791 w 1297057"/>
              <a:gd name="connsiteY20" fmla="*/ 1302459 h 2338113"/>
              <a:gd name="connsiteX21" fmla="*/ 745383 w 1297057"/>
              <a:gd name="connsiteY21" fmla="*/ 1145645 h 2338113"/>
              <a:gd name="connsiteX22" fmla="*/ 960583 w 1297057"/>
              <a:gd name="connsiteY22" fmla="*/ 963724 h 2338113"/>
              <a:gd name="connsiteX23" fmla="*/ 1130058 w 1297057"/>
              <a:gd name="connsiteY23" fmla="*/ 738997 h 2338113"/>
              <a:gd name="connsiteX24" fmla="*/ 1168360 w 1297057"/>
              <a:gd name="connsiteY24" fmla="*/ 571589 h 2338113"/>
              <a:gd name="connsiteX25" fmla="*/ 791107 w 1297057"/>
              <a:gd name="connsiteY25" fmla="*/ 657465 h 2338113"/>
              <a:gd name="connsiteX26" fmla="*/ 470288 w 1297057"/>
              <a:gd name="connsiteY26" fmla="*/ 838628 h 2338113"/>
              <a:gd name="connsiteX27" fmla="*/ 468392 w 1297057"/>
              <a:gd name="connsiteY27" fmla="*/ 804866 h 2338113"/>
              <a:gd name="connsiteX28" fmla="*/ 675581 w 1297057"/>
              <a:gd name="connsiteY28" fmla="*/ 443040 h 2338113"/>
              <a:gd name="connsiteX29" fmla="*/ 658380 w 1297057"/>
              <a:gd name="connsiteY29" fmla="*/ 0 h 2338113"/>
              <a:gd name="connsiteX30" fmla="*/ 481361 w 1297057"/>
              <a:gd name="connsiteY30" fmla="*/ 94323 h 2338113"/>
              <a:gd name="connsiteX0" fmla="*/ 481248 w 1296944"/>
              <a:gd name="connsiteY0" fmla="*/ 94323 h 2338113"/>
              <a:gd name="connsiteX1" fmla="*/ 261903 w 1296944"/>
              <a:gd name="connsiteY1" fmla="*/ 366133 h 2338113"/>
              <a:gd name="connsiteX2" fmla="*/ 129763 w 1296944"/>
              <a:gd name="connsiteY2" fmla="*/ 727483 h 2338113"/>
              <a:gd name="connsiteX3" fmla="*/ 9 w 1296944"/>
              <a:gd name="connsiteY3" fmla="*/ 1338848 h 2338113"/>
              <a:gd name="connsiteX4" fmla="*/ 135666 w 1296944"/>
              <a:gd name="connsiteY4" fmla="*/ 2251624 h 2338113"/>
              <a:gd name="connsiteX5" fmla="*/ 162693 w 1296944"/>
              <a:gd name="connsiteY5" fmla="*/ 2338113 h 2338113"/>
              <a:gd name="connsiteX6" fmla="*/ 366272 w 1296944"/>
              <a:gd name="connsiteY6" fmla="*/ 2163059 h 2338113"/>
              <a:gd name="connsiteX7" fmla="*/ 343511 w 1296944"/>
              <a:gd name="connsiteY7" fmla="*/ 2074720 h 2338113"/>
              <a:gd name="connsiteX8" fmla="*/ 306590 w 1296944"/>
              <a:gd name="connsiteY8" fmla="*/ 1898078 h 2338113"/>
              <a:gd name="connsiteX9" fmla="*/ 272510 w 1296944"/>
              <a:gd name="connsiteY9" fmla="*/ 1568302 h 2338113"/>
              <a:gd name="connsiteX10" fmla="*/ 295286 w 1296944"/>
              <a:gd name="connsiteY10" fmla="*/ 1527933 h 2338113"/>
              <a:gd name="connsiteX11" fmla="*/ 492031 w 1296944"/>
              <a:gd name="connsiteY11" fmla="*/ 1634907 h 2338113"/>
              <a:gd name="connsiteX12" fmla="*/ 807005 w 1296944"/>
              <a:gd name="connsiteY12" fmla="*/ 1690542 h 2338113"/>
              <a:gd name="connsiteX13" fmla="*/ 909642 w 1296944"/>
              <a:gd name="connsiteY13" fmla="*/ 1672755 h 2338113"/>
              <a:gd name="connsiteX14" fmla="*/ 949139 w 1296944"/>
              <a:gd name="connsiteY14" fmla="*/ 1661861 h 2338113"/>
              <a:gd name="connsiteX15" fmla="*/ 1296944 w 1296944"/>
              <a:gd name="connsiteY15" fmla="*/ 1362790 h 2338113"/>
              <a:gd name="connsiteX16" fmla="*/ 1276519 w 1296944"/>
              <a:gd name="connsiteY16" fmla="*/ 1355725 h 2338113"/>
              <a:gd name="connsiteX17" fmla="*/ 1025454 w 1296944"/>
              <a:gd name="connsiteY17" fmla="*/ 1302459 h 2338113"/>
              <a:gd name="connsiteX18" fmla="*/ 495985 w 1296944"/>
              <a:gd name="connsiteY18" fmla="*/ 1302459 h 2338113"/>
              <a:gd name="connsiteX19" fmla="*/ 434678 w 1296944"/>
              <a:gd name="connsiteY19" fmla="*/ 1302459 h 2338113"/>
              <a:gd name="connsiteX20" fmla="*/ 745270 w 1296944"/>
              <a:gd name="connsiteY20" fmla="*/ 1145645 h 2338113"/>
              <a:gd name="connsiteX21" fmla="*/ 960470 w 1296944"/>
              <a:gd name="connsiteY21" fmla="*/ 963724 h 2338113"/>
              <a:gd name="connsiteX22" fmla="*/ 1129945 w 1296944"/>
              <a:gd name="connsiteY22" fmla="*/ 738997 h 2338113"/>
              <a:gd name="connsiteX23" fmla="*/ 1168247 w 1296944"/>
              <a:gd name="connsiteY23" fmla="*/ 571589 h 2338113"/>
              <a:gd name="connsiteX24" fmla="*/ 790994 w 1296944"/>
              <a:gd name="connsiteY24" fmla="*/ 657465 h 2338113"/>
              <a:gd name="connsiteX25" fmla="*/ 470175 w 1296944"/>
              <a:gd name="connsiteY25" fmla="*/ 838628 h 2338113"/>
              <a:gd name="connsiteX26" fmla="*/ 468279 w 1296944"/>
              <a:gd name="connsiteY26" fmla="*/ 804866 h 2338113"/>
              <a:gd name="connsiteX27" fmla="*/ 675468 w 1296944"/>
              <a:gd name="connsiteY27" fmla="*/ 443040 h 2338113"/>
              <a:gd name="connsiteX28" fmla="*/ 658267 w 1296944"/>
              <a:gd name="connsiteY28" fmla="*/ 0 h 2338113"/>
              <a:gd name="connsiteX29" fmla="*/ 481248 w 1296944"/>
              <a:gd name="connsiteY29" fmla="*/ 94323 h 2338113"/>
              <a:gd name="connsiteX0" fmla="*/ 482606 w 1298302"/>
              <a:gd name="connsiteY0" fmla="*/ 94323 h 2338113"/>
              <a:gd name="connsiteX1" fmla="*/ 263261 w 1298302"/>
              <a:gd name="connsiteY1" fmla="*/ 366133 h 2338113"/>
              <a:gd name="connsiteX2" fmla="*/ 78839 w 1298302"/>
              <a:gd name="connsiteY2" fmla="*/ 762724 h 2338113"/>
              <a:gd name="connsiteX3" fmla="*/ 1367 w 1298302"/>
              <a:gd name="connsiteY3" fmla="*/ 1338848 h 2338113"/>
              <a:gd name="connsiteX4" fmla="*/ 137024 w 1298302"/>
              <a:gd name="connsiteY4" fmla="*/ 2251624 h 2338113"/>
              <a:gd name="connsiteX5" fmla="*/ 164051 w 1298302"/>
              <a:gd name="connsiteY5" fmla="*/ 2338113 h 2338113"/>
              <a:gd name="connsiteX6" fmla="*/ 367630 w 1298302"/>
              <a:gd name="connsiteY6" fmla="*/ 2163059 h 2338113"/>
              <a:gd name="connsiteX7" fmla="*/ 344869 w 1298302"/>
              <a:gd name="connsiteY7" fmla="*/ 2074720 h 2338113"/>
              <a:gd name="connsiteX8" fmla="*/ 307948 w 1298302"/>
              <a:gd name="connsiteY8" fmla="*/ 1898078 h 2338113"/>
              <a:gd name="connsiteX9" fmla="*/ 273868 w 1298302"/>
              <a:gd name="connsiteY9" fmla="*/ 1568302 h 2338113"/>
              <a:gd name="connsiteX10" fmla="*/ 296644 w 1298302"/>
              <a:gd name="connsiteY10" fmla="*/ 1527933 h 2338113"/>
              <a:gd name="connsiteX11" fmla="*/ 493389 w 1298302"/>
              <a:gd name="connsiteY11" fmla="*/ 1634907 h 2338113"/>
              <a:gd name="connsiteX12" fmla="*/ 808363 w 1298302"/>
              <a:gd name="connsiteY12" fmla="*/ 1690542 h 2338113"/>
              <a:gd name="connsiteX13" fmla="*/ 911000 w 1298302"/>
              <a:gd name="connsiteY13" fmla="*/ 1672755 h 2338113"/>
              <a:gd name="connsiteX14" fmla="*/ 950497 w 1298302"/>
              <a:gd name="connsiteY14" fmla="*/ 1661861 h 2338113"/>
              <a:gd name="connsiteX15" fmla="*/ 1298302 w 1298302"/>
              <a:gd name="connsiteY15" fmla="*/ 1362790 h 2338113"/>
              <a:gd name="connsiteX16" fmla="*/ 1277877 w 1298302"/>
              <a:gd name="connsiteY16" fmla="*/ 1355725 h 2338113"/>
              <a:gd name="connsiteX17" fmla="*/ 1026812 w 1298302"/>
              <a:gd name="connsiteY17" fmla="*/ 1302459 h 2338113"/>
              <a:gd name="connsiteX18" fmla="*/ 497343 w 1298302"/>
              <a:gd name="connsiteY18" fmla="*/ 1302459 h 2338113"/>
              <a:gd name="connsiteX19" fmla="*/ 436036 w 1298302"/>
              <a:gd name="connsiteY19" fmla="*/ 1302459 h 2338113"/>
              <a:gd name="connsiteX20" fmla="*/ 746628 w 1298302"/>
              <a:gd name="connsiteY20" fmla="*/ 1145645 h 2338113"/>
              <a:gd name="connsiteX21" fmla="*/ 961828 w 1298302"/>
              <a:gd name="connsiteY21" fmla="*/ 963724 h 2338113"/>
              <a:gd name="connsiteX22" fmla="*/ 1131303 w 1298302"/>
              <a:gd name="connsiteY22" fmla="*/ 738997 h 2338113"/>
              <a:gd name="connsiteX23" fmla="*/ 1169605 w 1298302"/>
              <a:gd name="connsiteY23" fmla="*/ 571589 h 2338113"/>
              <a:gd name="connsiteX24" fmla="*/ 792352 w 1298302"/>
              <a:gd name="connsiteY24" fmla="*/ 657465 h 2338113"/>
              <a:gd name="connsiteX25" fmla="*/ 471533 w 1298302"/>
              <a:gd name="connsiteY25" fmla="*/ 838628 h 2338113"/>
              <a:gd name="connsiteX26" fmla="*/ 469637 w 1298302"/>
              <a:gd name="connsiteY26" fmla="*/ 804866 h 2338113"/>
              <a:gd name="connsiteX27" fmla="*/ 676826 w 1298302"/>
              <a:gd name="connsiteY27" fmla="*/ 443040 h 2338113"/>
              <a:gd name="connsiteX28" fmla="*/ 659625 w 1298302"/>
              <a:gd name="connsiteY28" fmla="*/ 0 h 2338113"/>
              <a:gd name="connsiteX29" fmla="*/ 482606 w 1298302"/>
              <a:gd name="connsiteY29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3934 w 1299630"/>
              <a:gd name="connsiteY0" fmla="*/ 94323 h 2338113"/>
              <a:gd name="connsiteX1" fmla="*/ 80167 w 1299630"/>
              <a:gd name="connsiteY1" fmla="*/ 762724 h 2338113"/>
              <a:gd name="connsiteX2" fmla="*/ 2695 w 1299630"/>
              <a:gd name="connsiteY2" fmla="*/ 1338848 h 2338113"/>
              <a:gd name="connsiteX3" fmla="*/ 138352 w 1299630"/>
              <a:gd name="connsiteY3" fmla="*/ 2251624 h 2338113"/>
              <a:gd name="connsiteX4" fmla="*/ 165379 w 1299630"/>
              <a:gd name="connsiteY4" fmla="*/ 2338113 h 2338113"/>
              <a:gd name="connsiteX5" fmla="*/ 368958 w 1299630"/>
              <a:gd name="connsiteY5" fmla="*/ 2163059 h 2338113"/>
              <a:gd name="connsiteX6" fmla="*/ 346197 w 1299630"/>
              <a:gd name="connsiteY6" fmla="*/ 2074720 h 2338113"/>
              <a:gd name="connsiteX7" fmla="*/ 309276 w 1299630"/>
              <a:gd name="connsiteY7" fmla="*/ 1898078 h 2338113"/>
              <a:gd name="connsiteX8" fmla="*/ 275196 w 1299630"/>
              <a:gd name="connsiteY8" fmla="*/ 1568302 h 2338113"/>
              <a:gd name="connsiteX9" fmla="*/ 297972 w 1299630"/>
              <a:gd name="connsiteY9" fmla="*/ 1527933 h 2338113"/>
              <a:gd name="connsiteX10" fmla="*/ 494717 w 1299630"/>
              <a:gd name="connsiteY10" fmla="*/ 1634907 h 2338113"/>
              <a:gd name="connsiteX11" fmla="*/ 809691 w 1299630"/>
              <a:gd name="connsiteY11" fmla="*/ 1690542 h 2338113"/>
              <a:gd name="connsiteX12" fmla="*/ 912328 w 1299630"/>
              <a:gd name="connsiteY12" fmla="*/ 1672755 h 2338113"/>
              <a:gd name="connsiteX13" fmla="*/ 951825 w 1299630"/>
              <a:gd name="connsiteY13" fmla="*/ 1661861 h 2338113"/>
              <a:gd name="connsiteX14" fmla="*/ 1299630 w 1299630"/>
              <a:gd name="connsiteY14" fmla="*/ 1362790 h 2338113"/>
              <a:gd name="connsiteX15" fmla="*/ 1279205 w 1299630"/>
              <a:gd name="connsiteY15" fmla="*/ 1355725 h 2338113"/>
              <a:gd name="connsiteX16" fmla="*/ 1028140 w 1299630"/>
              <a:gd name="connsiteY16" fmla="*/ 1302459 h 2338113"/>
              <a:gd name="connsiteX17" fmla="*/ 498671 w 1299630"/>
              <a:gd name="connsiteY17" fmla="*/ 1302459 h 2338113"/>
              <a:gd name="connsiteX18" fmla="*/ 437364 w 1299630"/>
              <a:gd name="connsiteY18" fmla="*/ 1302459 h 2338113"/>
              <a:gd name="connsiteX19" fmla="*/ 747956 w 1299630"/>
              <a:gd name="connsiteY19" fmla="*/ 1145645 h 2338113"/>
              <a:gd name="connsiteX20" fmla="*/ 963156 w 1299630"/>
              <a:gd name="connsiteY20" fmla="*/ 963724 h 2338113"/>
              <a:gd name="connsiteX21" fmla="*/ 1132631 w 1299630"/>
              <a:gd name="connsiteY21" fmla="*/ 738997 h 2338113"/>
              <a:gd name="connsiteX22" fmla="*/ 1170933 w 1299630"/>
              <a:gd name="connsiteY22" fmla="*/ 571589 h 2338113"/>
              <a:gd name="connsiteX23" fmla="*/ 793680 w 1299630"/>
              <a:gd name="connsiteY23" fmla="*/ 657465 h 2338113"/>
              <a:gd name="connsiteX24" fmla="*/ 472861 w 1299630"/>
              <a:gd name="connsiteY24" fmla="*/ 838628 h 2338113"/>
              <a:gd name="connsiteX25" fmla="*/ 470965 w 1299630"/>
              <a:gd name="connsiteY25" fmla="*/ 804866 h 2338113"/>
              <a:gd name="connsiteX26" fmla="*/ 678154 w 1299630"/>
              <a:gd name="connsiteY26" fmla="*/ 443040 h 2338113"/>
              <a:gd name="connsiteX27" fmla="*/ 660953 w 1299630"/>
              <a:gd name="connsiteY27" fmla="*/ 0 h 2338113"/>
              <a:gd name="connsiteX28" fmla="*/ 483934 w 1299630"/>
              <a:gd name="connsiteY28" fmla="*/ 94323 h 2338113"/>
              <a:gd name="connsiteX0" fmla="*/ 491064 w 1306760"/>
              <a:gd name="connsiteY0" fmla="*/ 94323 h 2338113"/>
              <a:gd name="connsiteX1" fmla="*/ 59367 w 1306760"/>
              <a:gd name="connsiteY1" fmla="*/ 786740 h 2338113"/>
              <a:gd name="connsiteX2" fmla="*/ 9825 w 1306760"/>
              <a:gd name="connsiteY2" fmla="*/ 1338848 h 2338113"/>
              <a:gd name="connsiteX3" fmla="*/ 145482 w 1306760"/>
              <a:gd name="connsiteY3" fmla="*/ 2251624 h 2338113"/>
              <a:gd name="connsiteX4" fmla="*/ 172509 w 1306760"/>
              <a:gd name="connsiteY4" fmla="*/ 2338113 h 2338113"/>
              <a:gd name="connsiteX5" fmla="*/ 376088 w 1306760"/>
              <a:gd name="connsiteY5" fmla="*/ 2163059 h 2338113"/>
              <a:gd name="connsiteX6" fmla="*/ 353327 w 1306760"/>
              <a:gd name="connsiteY6" fmla="*/ 2074720 h 2338113"/>
              <a:gd name="connsiteX7" fmla="*/ 316406 w 1306760"/>
              <a:gd name="connsiteY7" fmla="*/ 1898078 h 2338113"/>
              <a:gd name="connsiteX8" fmla="*/ 282326 w 1306760"/>
              <a:gd name="connsiteY8" fmla="*/ 1568302 h 2338113"/>
              <a:gd name="connsiteX9" fmla="*/ 305102 w 1306760"/>
              <a:gd name="connsiteY9" fmla="*/ 1527933 h 2338113"/>
              <a:gd name="connsiteX10" fmla="*/ 501847 w 1306760"/>
              <a:gd name="connsiteY10" fmla="*/ 1634907 h 2338113"/>
              <a:gd name="connsiteX11" fmla="*/ 816821 w 1306760"/>
              <a:gd name="connsiteY11" fmla="*/ 1690542 h 2338113"/>
              <a:gd name="connsiteX12" fmla="*/ 919458 w 1306760"/>
              <a:gd name="connsiteY12" fmla="*/ 1672755 h 2338113"/>
              <a:gd name="connsiteX13" fmla="*/ 958955 w 1306760"/>
              <a:gd name="connsiteY13" fmla="*/ 1661861 h 2338113"/>
              <a:gd name="connsiteX14" fmla="*/ 1306760 w 1306760"/>
              <a:gd name="connsiteY14" fmla="*/ 1362790 h 2338113"/>
              <a:gd name="connsiteX15" fmla="*/ 1286335 w 1306760"/>
              <a:gd name="connsiteY15" fmla="*/ 1355725 h 2338113"/>
              <a:gd name="connsiteX16" fmla="*/ 1035270 w 1306760"/>
              <a:gd name="connsiteY16" fmla="*/ 1302459 h 2338113"/>
              <a:gd name="connsiteX17" fmla="*/ 505801 w 1306760"/>
              <a:gd name="connsiteY17" fmla="*/ 1302459 h 2338113"/>
              <a:gd name="connsiteX18" fmla="*/ 444494 w 1306760"/>
              <a:gd name="connsiteY18" fmla="*/ 1302459 h 2338113"/>
              <a:gd name="connsiteX19" fmla="*/ 755086 w 1306760"/>
              <a:gd name="connsiteY19" fmla="*/ 1145645 h 2338113"/>
              <a:gd name="connsiteX20" fmla="*/ 970286 w 1306760"/>
              <a:gd name="connsiteY20" fmla="*/ 963724 h 2338113"/>
              <a:gd name="connsiteX21" fmla="*/ 1139761 w 1306760"/>
              <a:gd name="connsiteY21" fmla="*/ 738997 h 2338113"/>
              <a:gd name="connsiteX22" fmla="*/ 1178063 w 1306760"/>
              <a:gd name="connsiteY22" fmla="*/ 571589 h 2338113"/>
              <a:gd name="connsiteX23" fmla="*/ 800810 w 1306760"/>
              <a:gd name="connsiteY23" fmla="*/ 657465 h 2338113"/>
              <a:gd name="connsiteX24" fmla="*/ 479991 w 1306760"/>
              <a:gd name="connsiteY24" fmla="*/ 838628 h 2338113"/>
              <a:gd name="connsiteX25" fmla="*/ 478095 w 1306760"/>
              <a:gd name="connsiteY25" fmla="*/ 804866 h 2338113"/>
              <a:gd name="connsiteX26" fmla="*/ 685284 w 1306760"/>
              <a:gd name="connsiteY26" fmla="*/ 443040 h 2338113"/>
              <a:gd name="connsiteX27" fmla="*/ 668083 w 1306760"/>
              <a:gd name="connsiteY27" fmla="*/ 0 h 2338113"/>
              <a:gd name="connsiteX28" fmla="*/ 491064 w 1306760"/>
              <a:gd name="connsiteY28" fmla="*/ 94323 h 2338113"/>
              <a:gd name="connsiteX0" fmla="*/ 503006 w 1318702"/>
              <a:gd name="connsiteY0" fmla="*/ 94323 h 2338113"/>
              <a:gd name="connsiteX1" fmla="*/ 71309 w 1318702"/>
              <a:gd name="connsiteY1" fmla="*/ 786740 h 2338113"/>
              <a:gd name="connsiteX2" fmla="*/ 8390 w 1318702"/>
              <a:gd name="connsiteY2" fmla="*/ 1343063 h 2338113"/>
              <a:gd name="connsiteX3" fmla="*/ 157424 w 1318702"/>
              <a:gd name="connsiteY3" fmla="*/ 2251624 h 2338113"/>
              <a:gd name="connsiteX4" fmla="*/ 184451 w 1318702"/>
              <a:gd name="connsiteY4" fmla="*/ 2338113 h 2338113"/>
              <a:gd name="connsiteX5" fmla="*/ 388030 w 1318702"/>
              <a:gd name="connsiteY5" fmla="*/ 2163059 h 2338113"/>
              <a:gd name="connsiteX6" fmla="*/ 365269 w 1318702"/>
              <a:gd name="connsiteY6" fmla="*/ 2074720 h 2338113"/>
              <a:gd name="connsiteX7" fmla="*/ 328348 w 1318702"/>
              <a:gd name="connsiteY7" fmla="*/ 1898078 h 2338113"/>
              <a:gd name="connsiteX8" fmla="*/ 294268 w 1318702"/>
              <a:gd name="connsiteY8" fmla="*/ 1568302 h 2338113"/>
              <a:gd name="connsiteX9" fmla="*/ 317044 w 1318702"/>
              <a:gd name="connsiteY9" fmla="*/ 1527933 h 2338113"/>
              <a:gd name="connsiteX10" fmla="*/ 513789 w 1318702"/>
              <a:gd name="connsiteY10" fmla="*/ 1634907 h 2338113"/>
              <a:gd name="connsiteX11" fmla="*/ 828763 w 1318702"/>
              <a:gd name="connsiteY11" fmla="*/ 1690542 h 2338113"/>
              <a:gd name="connsiteX12" fmla="*/ 931400 w 1318702"/>
              <a:gd name="connsiteY12" fmla="*/ 1672755 h 2338113"/>
              <a:gd name="connsiteX13" fmla="*/ 970897 w 1318702"/>
              <a:gd name="connsiteY13" fmla="*/ 1661861 h 2338113"/>
              <a:gd name="connsiteX14" fmla="*/ 1318702 w 1318702"/>
              <a:gd name="connsiteY14" fmla="*/ 1362790 h 2338113"/>
              <a:gd name="connsiteX15" fmla="*/ 1298277 w 1318702"/>
              <a:gd name="connsiteY15" fmla="*/ 1355725 h 2338113"/>
              <a:gd name="connsiteX16" fmla="*/ 1047212 w 1318702"/>
              <a:gd name="connsiteY16" fmla="*/ 1302459 h 2338113"/>
              <a:gd name="connsiteX17" fmla="*/ 517743 w 1318702"/>
              <a:gd name="connsiteY17" fmla="*/ 1302459 h 2338113"/>
              <a:gd name="connsiteX18" fmla="*/ 456436 w 1318702"/>
              <a:gd name="connsiteY18" fmla="*/ 1302459 h 2338113"/>
              <a:gd name="connsiteX19" fmla="*/ 767028 w 1318702"/>
              <a:gd name="connsiteY19" fmla="*/ 1145645 h 2338113"/>
              <a:gd name="connsiteX20" fmla="*/ 982228 w 1318702"/>
              <a:gd name="connsiteY20" fmla="*/ 963724 h 2338113"/>
              <a:gd name="connsiteX21" fmla="*/ 1151703 w 1318702"/>
              <a:gd name="connsiteY21" fmla="*/ 738997 h 2338113"/>
              <a:gd name="connsiteX22" fmla="*/ 1190005 w 1318702"/>
              <a:gd name="connsiteY22" fmla="*/ 571589 h 2338113"/>
              <a:gd name="connsiteX23" fmla="*/ 812752 w 1318702"/>
              <a:gd name="connsiteY23" fmla="*/ 657465 h 2338113"/>
              <a:gd name="connsiteX24" fmla="*/ 491933 w 1318702"/>
              <a:gd name="connsiteY24" fmla="*/ 838628 h 2338113"/>
              <a:gd name="connsiteX25" fmla="*/ 490037 w 1318702"/>
              <a:gd name="connsiteY25" fmla="*/ 804866 h 2338113"/>
              <a:gd name="connsiteX26" fmla="*/ 697226 w 1318702"/>
              <a:gd name="connsiteY26" fmla="*/ 443040 h 2338113"/>
              <a:gd name="connsiteX27" fmla="*/ 680025 w 1318702"/>
              <a:gd name="connsiteY27" fmla="*/ 0 h 2338113"/>
              <a:gd name="connsiteX28" fmla="*/ 503006 w 1318702"/>
              <a:gd name="connsiteY28" fmla="*/ 94323 h 2338113"/>
              <a:gd name="connsiteX0" fmla="*/ 514306 w 1330002"/>
              <a:gd name="connsiteY0" fmla="*/ 94323 h 2338113"/>
              <a:gd name="connsiteX1" fmla="*/ 82609 w 1330002"/>
              <a:gd name="connsiteY1" fmla="*/ 786740 h 2338113"/>
              <a:gd name="connsiteX2" fmla="*/ 6002 w 1330002"/>
              <a:gd name="connsiteY2" fmla="*/ 1403414 h 2338113"/>
              <a:gd name="connsiteX3" fmla="*/ 168724 w 1330002"/>
              <a:gd name="connsiteY3" fmla="*/ 2251624 h 2338113"/>
              <a:gd name="connsiteX4" fmla="*/ 195751 w 1330002"/>
              <a:gd name="connsiteY4" fmla="*/ 2338113 h 2338113"/>
              <a:gd name="connsiteX5" fmla="*/ 399330 w 1330002"/>
              <a:gd name="connsiteY5" fmla="*/ 2163059 h 2338113"/>
              <a:gd name="connsiteX6" fmla="*/ 376569 w 1330002"/>
              <a:gd name="connsiteY6" fmla="*/ 2074720 h 2338113"/>
              <a:gd name="connsiteX7" fmla="*/ 339648 w 1330002"/>
              <a:gd name="connsiteY7" fmla="*/ 1898078 h 2338113"/>
              <a:gd name="connsiteX8" fmla="*/ 305568 w 1330002"/>
              <a:gd name="connsiteY8" fmla="*/ 1568302 h 2338113"/>
              <a:gd name="connsiteX9" fmla="*/ 328344 w 1330002"/>
              <a:gd name="connsiteY9" fmla="*/ 1527933 h 2338113"/>
              <a:gd name="connsiteX10" fmla="*/ 525089 w 1330002"/>
              <a:gd name="connsiteY10" fmla="*/ 1634907 h 2338113"/>
              <a:gd name="connsiteX11" fmla="*/ 840063 w 1330002"/>
              <a:gd name="connsiteY11" fmla="*/ 1690542 h 2338113"/>
              <a:gd name="connsiteX12" fmla="*/ 942700 w 1330002"/>
              <a:gd name="connsiteY12" fmla="*/ 1672755 h 2338113"/>
              <a:gd name="connsiteX13" fmla="*/ 982197 w 1330002"/>
              <a:gd name="connsiteY13" fmla="*/ 1661861 h 2338113"/>
              <a:gd name="connsiteX14" fmla="*/ 1330002 w 1330002"/>
              <a:gd name="connsiteY14" fmla="*/ 1362790 h 2338113"/>
              <a:gd name="connsiteX15" fmla="*/ 1309577 w 1330002"/>
              <a:gd name="connsiteY15" fmla="*/ 1355725 h 2338113"/>
              <a:gd name="connsiteX16" fmla="*/ 1058512 w 1330002"/>
              <a:gd name="connsiteY16" fmla="*/ 1302459 h 2338113"/>
              <a:gd name="connsiteX17" fmla="*/ 529043 w 1330002"/>
              <a:gd name="connsiteY17" fmla="*/ 1302459 h 2338113"/>
              <a:gd name="connsiteX18" fmla="*/ 467736 w 1330002"/>
              <a:gd name="connsiteY18" fmla="*/ 1302459 h 2338113"/>
              <a:gd name="connsiteX19" fmla="*/ 778328 w 1330002"/>
              <a:gd name="connsiteY19" fmla="*/ 1145645 h 2338113"/>
              <a:gd name="connsiteX20" fmla="*/ 993528 w 1330002"/>
              <a:gd name="connsiteY20" fmla="*/ 963724 h 2338113"/>
              <a:gd name="connsiteX21" fmla="*/ 1163003 w 1330002"/>
              <a:gd name="connsiteY21" fmla="*/ 738997 h 2338113"/>
              <a:gd name="connsiteX22" fmla="*/ 1201305 w 1330002"/>
              <a:gd name="connsiteY22" fmla="*/ 571589 h 2338113"/>
              <a:gd name="connsiteX23" fmla="*/ 824052 w 1330002"/>
              <a:gd name="connsiteY23" fmla="*/ 657465 h 2338113"/>
              <a:gd name="connsiteX24" fmla="*/ 503233 w 1330002"/>
              <a:gd name="connsiteY24" fmla="*/ 838628 h 2338113"/>
              <a:gd name="connsiteX25" fmla="*/ 501337 w 1330002"/>
              <a:gd name="connsiteY25" fmla="*/ 804866 h 2338113"/>
              <a:gd name="connsiteX26" fmla="*/ 708526 w 1330002"/>
              <a:gd name="connsiteY26" fmla="*/ 443040 h 2338113"/>
              <a:gd name="connsiteX27" fmla="*/ 691325 w 1330002"/>
              <a:gd name="connsiteY27" fmla="*/ 0 h 2338113"/>
              <a:gd name="connsiteX28" fmla="*/ 514306 w 1330002"/>
              <a:gd name="connsiteY28" fmla="*/ 94323 h 2338113"/>
              <a:gd name="connsiteX0" fmla="*/ 518571 w 1334267"/>
              <a:gd name="connsiteY0" fmla="*/ 94323 h 2338113"/>
              <a:gd name="connsiteX1" fmla="*/ 86874 w 1334267"/>
              <a:gd name="connsiteY1" fmla="*/ 786740 h 2338113"/>
              <a:gd name="connsiteX2" fmla="*/ 5375 w 1334267"/>
              <a:gd name="connsiteY2" fmla="*/ 1468346 h 2338113"/>
              <a:gd name="connsiteX3" fmla="*/ 172989 w 1334267"/>
              <a:gd name="connsiteY3" fmla="*/ 2251624 h 2338113"/>
              <a:gd name="connsiteX4" fmla="*/ 200016 w 1334267"/>
              <a:gd name="connsiteY4" fmla="*/ 2338113 h 2338113"/>
              <a:gd name="connsiteX5" fmla="*/ 403595 w 1334267"/>
              <a:gd name="connsiteY5" fmla="*/ 2163059 h 2338113"/>
              <a:gd name="connsiteX6" fmla="*/ 380834 w 1334267"/>
              <a:gd name="connsiteY6" fmla="*/ 2074720 h 2338113"/>
              <a:gd name="connsiteX7" fmla="*/ 343913 w 1334267"/>
              <a:gd name="connsiteY7" fmla="*/ 1898078 h 2338113"/>
              <a:gd name="connsiteX8" fmla="*/ 309833 w 1334267"/>
              <a:gd name="connsiteY8" fmla="*/ 1568302 h 2338113"/>
              <a:gd name="connsiteX9" fmla="*/ 332609 w 1334267"/>
              <a:gd name="connsiteY9" fmla="*/ 1527933 h 2338113"/>
              <a:gd name="connsiteX10" fmla="*/ 529354 w 1334267"/>
              <a:gd name="connsiteY10" fmla="*/ 1634907 h 2338113"/>
              <a:gd name="connsiteX11" fmla="*/ 844328 w 1334267"/>
              <a:gd name="connsiteY11" fmla="*/ 1690542 h 2338113"/>
              <a:gd name="connsiteX12" fmla="*/ 946965 w 1334267"/>
              <a:gd name="connsiteY12" fmla="*/ 1672755 h 2338113"/>
              <a:gd name="connsiteX13" fmla="*/ 986462 w 1334267"/>
              <a:gd name="connsiteY13" fmla="*/ 1661861 h 2338113"/>
              <a:gd name="connsiteX14" fmla="*/ 1334267 w 1334267"/>
              <a:gd name="connsiteY14" fmla="*/ 1362790 h 2338113"/>
              <a:gd name="connsiteX15" fmla="*/ 1313842 w 1334267"/>
              <a:gd name="connsiteY15" fmla="*/ 1355725 h 2338113"/>
              <a:gd name="connsiteX16" fmla="*/ 1062777 w 1334267"/>
              <a:gd name="connsiteY16" fmla="*/ 1302459 h 2338113"/>
              <a:gd name="connsiteX17" fmla="*/ 533308 w 1334267"/>
              <a:gd name="connsiteY17" fmla="*/ 1302459 h 2338113"/>
              <a:gd name="connsiteX18" fmla="*/ 472001 w 1334267"/>
              <a:gd name="connsiteY18" fmla="*/ 1302459 h 2338113"/>
              <a:gd name="connsiteX19" fmla="*/ 782593 w 1334267"/>
              <a:gd name="connsiteY19" fmla="*/ 1145645 h 2338113"/>
              <a:gd name="connsiteX20" fmla="*/ 997793 w 1334267"/>
              <a:gd name="connsiteY20" fmla="*/ 963724 h 2338113"/>
              <a:gd name="connsiteX21" fmla="*/ 1167268 w 1334267"/>
              <a:gd name="connsiteY21" fmla="*/ 738997 h 2338113"/>
              <a:gd name="connsiteX22" fmla="*/ 1205570 w 1334267"/>
              <a:gd name="connsiteY22" fmla="*/ 571589 h 2338113"/>
              <a:gd name="connsiteX23" fmla="*/ 828317 w 1334267"/>
              <a:gd name="connsiteY23" fmla="*/ 657465 h 2338113"/>
              <a:gd name="connsiteX24" fmla="*/ 507498 w 1334267"/>
              <a:gd name="connsiteY24" fmla="*/ 838628 h 2338113"/>
              <a:gd name="connsiteX25" fmla="*/ 505602 w 1334267"/>
              <a:gd name="connsiteY25" fmla="*/ 804866 h 2338113"/>
              <a:gd name="connsiteX26" fmla="*/ 712791 w 1334267"/>
              <a:gd name="connsiteY26" fmla="*/ 443040 h 2338113"/>
              <a:gd name="connsiteX27" fmla="*/ 695590 w 1334267"/>
              <a:gd name="connsiteY27" fmla="*/ 0 h 2338113"/>
              <a:gd name="connsiteX28" fmla="*/ 518571 w 1334267"/>
              <a:gd name="connsiteY28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82709 w 1336142"/>
              <a:gd name="connsiteY5" fmla="*/ 2074720 h 2338113"/>
              <a:gd name="connsiteX6" fmla="*/ 345788 w 1336142"/>
              <a:gd name="connsiteY6" fmla="*/ 1898078 h 2338113"/>
              <a:gd name="connsiteX7" fmla="*/ 311708 w 1336142"/>
              <a:gd name="connsiteY7" fmla="*/ 1568302 h 2338113"/>
              <a:gd name="connsiteX8" fmla="*/ 334484 w 1336142"/>
              <a:gd name="connsiteY8" fmla="*/ 1527933 h 2338113"/>
              <a:gd name="connsiteX9" fmla="*/ 531229 w 1336142"/>
              <a:gd name="connsiteY9" fmla="*/ 1634907 h 2338113"/>
              <a:gd name="connsiteX10" fmla="*/ 846203 w 1336142"/>
              <a:gd name="connsiteY10" fmla="*/ 1690542 h 2338113"/>
              <a:gd name="connsiteX11" fmla="*/ 948840 w 1336142"/>
              <a:gd name="connsiteY11" fmla="*/ 1672755 h 2338113"/>
              <a:gd name="connsiteX12" fmla="*/ 988337 w 1336142"/>
              <a:gd name="connsiteY12" fmla="*/ 1661861 h 2338113"/>
              <a:gd name="connsiteX13" fmla="*/ 1336142 w 1336142"/>
              <a:gd name="connsiteY13" fmla="*/ 1362790 h 2338113"/>
              <a:gd name="connsiteX14" fmla="*/ 1315717 w 1336142"/>
              <a:gd name="connsiteY14" fmla="*/ 1355725 h 2338113"/>
              <a:gd name="connsiteX15" fmla="*/ 1064652 w 1336142"/>
              <a:gd name="connsiteY15" fmla="*/ 1302459 h 2338113"/>
              <a:gd name="connsiteX16" fmla="*/ 535183 w 1336142"/>
              <a:gd name="connsiteY16" fmla="*/ 1302459 h 2338113"/>
              <a:gd name="connsiteX17" fmla="*/ 473876 w 1336142"/>
              <a:gd name="connsiteY17" fmla="*/ 1302459 h 2338113"/>
              <a:gd name="connsiteX18" fmla="*/ 784468 w 1336142"/>
              <a:gd name="connsiteY18" fmla="*/ 1145645 h 2338113"/>
              <a:gd name="connsiteX19" fmla="*/ 999668 w 1336142"/>
              <a:gd name="connsiteY19" fmla="*/ 963724 h 2338113"/>
              <a:gd name="connsiteX20" fmla="*/ 1169143 w 1336142"/>
              <a:gd name="connsiteY20" fmla="*/ 738997 h 2338113"/>
              <a:gd name="connsiteX21" fmla="*/ 1207445 w 1336142"/>
              <a:gd name="connsiteY21" fmla="*/ 571589 h 2338113"/>
              <a:gd name="connsiteX22" fmla="*/ 830192 w 1336142"/>
              <a:gd name="connsiteY22" fmla="*/ 657465 h 2338113"/>
              <a:gd name="connsiteX23" fmla="*/ 509373 w 1336142"/>
              <a:gd name="connsiteY23" fmla="*/ 838628 h 2338113"/>
              <a:gd name="connsiteX24" fmla="*/ 507477 w 1336142"/>
              <a:gd name="connsiteY24" fmla="*/ 804866 h 2338113"/>
              <a:gd name="connsiteX25" fmla="*/ 714666 w 1336142"/>
              <a:gd name="connsiteY25" fmla="*/ 443040 h 2338113"/>
              <a:gd name="connsiteX26" fmla="*/ 697465 w 1336142"/>
              <a:gd name="connsiteY26" fmla="*/ 0 h 2338113"/>
              <a:gd name="connsiteX27" fmla="*/ 520446 w 1336142"/>
              <a:gd name="connsiteY27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48840 w 1336142"/>
              <a:gd name="connsiteY10" fmla="*/ 1672755 h 2338113"/>
              <a:gd name="connsiteX11" fmla="*/ 988337 w 1336142"/>
              <a:gd name="connsiteY11" fmla="*/ 1661861 h 2338113"/>
              <a:gd name="connsiteX12" fmla="*/ 1336142 w 1336142"/>
              <a:gd name="connsiteY12" fmla="*/ 1362790 h 2338113"/>
              <a:gd name="connsiteX13" fmla="*/ 1315717 w 1336142"/>
              <a:gd name="connsiteY13" fmla="*/ 1355725 h 2338113"/>
              <a:gd name="connsiteX14" fmla="*/ 1064652 w 1336142"/>
              <a:gd name="connsiteY14" fmla="*/ 1302459 h 2338113"/>
              <a:gd name="connsiteX15" fmla="*/ 535183 w 1336142"/>
              <a:gd name="connsiteY15" fmla="*/ 1302459 h 2338113"/>
              <a:gd name="connsiteX16" fmla="*/ 473876 w 1336142"/>
              <a:gd name="connsiteY16" fmla="*/ 1302459 h 2338113"/>
              <a:gd name="connsiteX17" fmla="*/ 784468 w 1336142"/>
              <a:gd name="connsiteY17" fmla="*/ 1145645 h 2338113"/>
              <a:gd name="connsiteX18" fmla="*/ 999668 w 1336142"/>
              <a:gd name="connsiteY18" fmla="*/ 963724 h 2338113"/>
              <a:gd name="connsiteX19" fmla="*/ 1169143 w 1336142"/>
              <a:gd name="connsiteY19" fmla="*/ 738997 h 2338113"/>
              <a:gd name="connsiteX20" fmla="*/ 1207445 w 1336142"/>
              <a:gd name="connsiteY20" fmla="*/ 571589 h 2338113"/>
              <a:gd name="connsiteX21" fmla="*/ 830192 w 1336142"/>
              <a:gd name="connsiteY21" fmla="*/ 657465 h 2338113"/>
              <a:gd name="connsiteX22" fmla="*/ 509373 w 1336142"/>
              <a:gd name="connsiteY22" fmla="*/ 838628 h 2338113"/>
              <a:gd name="connsiteX23" fmla="*/ 507477 w 1336142"/>
              <a:gd name="connsiteY23" fmla="*/ 804866 h 2338113"/>
              <a:gd name="connsiteX24" fmla="*/ 714666 w 1336142"/>
              <a:gd name="connsiteY24" fmla="*/ 443040 h 2338113"/>
              <a:gd name="connsiteX25" fmla="*/ 697465 w 1336142"/>
              <a:gd name="connsiteY25" fmla="*/ 0 h 2338113"/>
              <a:gd name="connsiteX26" fmla="*/ 520446 w 1336142"/>
              <a:gd name="connsiteY26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6142" h="2338113">
                <a:moveTo>
                  <a:pt x="520446" y="94323"/>
                </a:moveTo>
                <a:cubicBezTo>
                  <a:pt x="252303" y="380924"/>
                  <a:pt x="174282" y="557736"/>
                  <a:pt x="88749" y="786740"/>
                </a:cubicBezTo>
                <a:cubicBezTo>
                  <a:pt x="3216" y="1015744"/>
                  <a:pt x="-11607" y="1209784"/>
                  <a:pt x="7250" y="1468346"/>
                </a:cubicBezTo>
                <a:cubicBezTo>
                  <a:pt x="26107" y="1726908"/>
                  <a:pt x="135521" y="2222328"/>
                  <a:pt x="201891" y="2338113"/>
                </a:cubicBezTo>
                <a:lnTo>
                  <a:pt x="405470" y="2163059"/>
                </a:lnTo>
                <a:lnTo>
                  <a:pt x="345788" y="1898078"/>
                </a:lnTo>
                <a:cubicBezTo>
                  <a:pt x="326191" y="1783544"/>
                  <a:pt x="313592" y="1629992"/>
                  <a:pt x="311708" y="1568302"/>
                </a:cubicBezTo>
                <a:cubicBezTo>
                  <a:pt x="309824" y="1506612"/>
                  <a:pt x="303091" y="1505146"/>
                  <a:pt x="334484" y="1527933"/>
                </a:cubicBezTo>
                <a:cubicBezTo>
                  <a:pt x="365877" y="1550721"/>
                  <a:pt x="445943" y="1607806"/>
                  <a:pt x="531229" y="1634907"/>
                </a:cubicBezTo>
                <a:cubicBezTo>
                  <a:pt x="616515" y="1662008"/>
                  <a:pt x="770018" y="1686050"/>
                  <a:pt x="846203" y="1690542"/>
                </a:cubicBezTo>
                <a:cubicBezTo>
                  <a:pt x="922388" y="1695034"/>
                  <a:pt x="936790" y="1680880"/>
                  <a:pt x="988337" y="1661861"/>
                </a:cubicBezTo>
                <a:lnTo>
                  <a:pt x="1336142" y="1362790"/>
                </a:lnTo>
                <a:lnTo>
                  <a:pt x="1315717" y="1355725"/>
                </a:lnTo>
                <a:cubicBezTo>
                  <a:pt x="1253105" y="1334989"/>
                  <a:pt x="1169153" y="1311515"/>
                  <a:pt x="1064652" y="1302459"/>
                </a:cubicBezTo>
                <a:cubicBezTo>
                  <a:pt x="925317" y="1290383"/>
                  <a:pt x="633645" y="1302459"/>
                  <a:pt x="535183" y="1302459"/>
                </a:cubicBezTo>
                <a:cubicBezTo>
                  <a:pt x="535183" y="1302459"/>
                  <a:pt x="432328" y="1328594"/>
                  <a:pt x="473876" y="1302459"/>
                </a:cubicBezTo>
                <a:cubicBezTo>
                  <a:pt x="515423" y="1276324"/>
                  <a:pt x="696836" y="1202101"/>
                  <a:pt x="784468" y="1145645"/>
                </a:cubicBezTo>
                <a:cubicBezTo>
                  <a:pt x="872100" y="1089189"/>
                  <a:pt x="935555" y="1031499"/>
                  <a:pt x="999668" y="963724"/>
                </a:cubicBezTo>
                <a:cubicBezTo>
                  <a:pt x="1063781" y="895949"/>
                  <a:pt x="1134514" y="804352"/>
                  <a:pt x="1169143" y="738997"/>
                </a:cubicBezTo>
                <a:cubicBezTo>
                  <a:pt x="1203773" y="673641"/>
                  <a:pt x="1241862" y="574789"/>
                  <a:pt x="1207445" y="571589"/>
                </a:cubicBezTo>
                <a:cubicBezTo>
                  <a:pt x="1173028" y="568390"/>
                  <a:pt x="946537" y="612959"/>
                  <a:pt x="830192" y="657465"/>
                </a:cubicBezTo>
                <a:cubicBezTo>
                  <a:pt x="713846" y="701972"/>
                  <a:pt x="563159" y="814061"/>
                  <a:pt x="509373" y="838628"/>
                </a:cubicBezTo>
                <a:cubicBezTo>
                  <a:pt x="455588" y="863195"/>
                  <a:pt x="473261" y="870798"/>
                  <a:pt x="507477" y="804866"/>
                </a:cubicBezTo>
                <a:cubicBezTo>
                  <a:pt x="541693" y="738935"/>
                  <a:pt x="680651" y="547209"/>
                  <a:pt x="714666" y="443040"/>
                </a:cubicBezTo>
                <a:cubicBezTo>
                  <a:pt x="765537" y="287250"/>
                  <a:pt x="747000" y="159047"/>
                  <a:pt x="697465" y="0"/>
                </a:cubicBezTo>
                <a:cubicBezTo>
                  <a:pt x="675203" y="2802"/>
                  <a:pt x="576512" y="50551"/>
                  <a:pt x="520446" y="9432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E715880-0810-8A03-C2BC-DB53142F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358500" flipV="1">
            <a:off x="1337507" y="5439006"/>
            <a:ext cx="1083953" cy="1896806"/>
          </a:xfrm>
          <a:custGeom>
            <a:avLst/>
            <a:gdLst>
              <a:gd name="connsiteX0" fmla="*/ 429670 w 1245366"/>
              <a:gd name="connsiteY0" fmla="*/ 94323 h 2338113"/>
              <a:gd name="connsiteX1" fmla="*/ 210325 w 1245366"/>
              <a:gd name="connsiteY1" fmla="*/ 366133 h 2338113"/>
              <a:gd name="connsiteX2" fmla="*/ 78185 w 1245366"/>
              <a:gd name="connsiteY2" fmla="*/ 727483 h 2338113"/>
              <a:gd name="connsiteX3" fmla="*/ 349 w 1245366"/>
              <a:gd name="connsiteY3" fmla="*/ 1325781 h 2338113"/>
              <a:gd name="connsiteX4" fmla="*/ 55138 w 1245366"/>
              <a:gd name="connsiteY4" fmla="*/ 2112766 h 2338113"/>
              <a:gd name="connsiteX5" fmla="*/ 84088 w 1245366"/>
              <a:gd name="connsiteY5" fmla="*/ 2251624 h 2338113"/>
              <a:gd name="connsiteX6" fmla="*/ 111115 w 1245366"/>
              <a:gd name="connsiteY6" fmla="*/ 2338113 h 2338113"/>
              <a:gd name="connsiteX7" fmla="*/ 314694 w 1245366"/>
              <a:gd name="connsiteY7" fmla="*/ 2163059 h 2338113"/>
              <a:gd name="connsiteX8" fmla="*/ 291933 w 1245366"/>
              <a:gd name="connsiteY8" fmla="*/ 2074720 h 2338113"/>
              <a:gd name="connsiteX9" fmla="*/ 255012 w 1245366"/>
              <a:gd name="connsiteY9" fmla="*/ 1898078 h 2338113"/>
              <a:gd name="connsiteX10" fmla="*/ 220932 w 1245366"/>
              <a:gd name="connsiteY10" fmla="*/ 1568302 h 2338113"/>
              <a:gd name="connsiteX11" fmla="*/ 243708 w 1245366"/>
              <a:gd name="connsiteY11" fmla="*/ 1527933 h 2338113"/>
              <a:gd name="connsiteX12" fmla="*/ 440453 w 1245366"/>
              <a:gd name="connsiteY12" fmla="*/ 1634907 h 2338113"/>
              <a:gd name="connsiteX13" fmla="*/ 755427 w 1245366"/>
              <a:gd name="connsiteY13" fmla="*/ 1690542 h 2338113"/>
              <a:gd name="connsiteX14" fmla="*/ 858064 w 1245366"/>
              <a:gd name="connsiteY14" fmla="*/ 1672755 h 2338113"/>
              <a:gd name="connsiteX15" fmla="*/ 897561 w 1245366"/>
              <a:gd name="connsiteY15" fmla="*/ 1661861 h 2338113"/>
              <a:gd name="connsiteX16" fmla="*/ 1245366 w 1245366"/>
              <a:gd name="connsiteY16" fmla="*/ 1362790 h 2338113"/>
              <a:gd name="connsiteX17" fmla="*/ 1224941 w 1245366"/>
              <a:gd name="connsiteY17" fmla="*/ 1355725 h 2338113"/>
              <a:gd name="connsiteX18" fmla="*/ 973876 w 1245366"/>
              <a:gd name="connsiteY18" fmla="*/ 1302459 h 2338113"/>
              <a:gd name="connsiteX19" fmla="*/ 444407 w 1245366"/>
              <a:gd name="connsiteY19" fmla="*/ 1302459 h 2338113"/>
              <a:gd name="connsiteX20" fmla="*/ 383100 w 1245366"/>
              <a:gd name="connsiteY20" fmla="*/ 1302459 h 2338113"/>
              <a:gd name="connsiteX21" fmla="*/ 693692 w 1245366"/>
              <a:gd name="connsiteY21" fmla="*/ 1145645 h 2338113"/>
              <a:gd name="connsiteX22" fmla="*/ 908892 w 1245366"/>
              <a:gd name="connsiteY22" fmla="*/ 963724 h 2338113"/>
              <a:gd name="connsiteX23" fmla="*/ 1078367 w 1245366"/>
              <a:gd name="connsiteY23" fmla="*/ 738997 h 2338113"/>
              <a:gd name="connsiteX24" fmla="*/ 1116669 w 1245366"/>
              <a:gd name="connsiteY24" fmla="*/ 571589 h 2338113"/>
              <a:gd name="connsiteX25" fmla="*/ 739416 w 1245366"/>
              <a:gd name="connsiteY25" fmla="*/ 657465 h 2338113"/>
              <a:gd name="connsiteX26" fmla="*/ 418597 w 1245366"/>
              <a:gd name="connsiteY26" fmla="*/ 838628 h 2338113"/>
              <a:gd name="connsiteX27" fmla="*/ 416701 w 1245366"/>
              <a:gd name="connsiteY27" fmla="*/ 804866 h 2338113"/>
              <a:gd name="connsiteX28" fmla="*/ 623890 w 1245366"/>
              <a:gd name="connsiteY28" fmla="*/ 443040 h 2338113"/>
              <a:gd name="connsiteX29" fmla="*/ 606689 w 1245366"/>
              <a:gd name="connsiteY29" fmla="*/ 0 h 2338113"/>
              <a:gd name="connsiteX30" fmla="*/ 429670 w 1245366"/>
              <a:gd name="connsiteY30" fmla="*/ 94323 h 2338113"/>
              <a:gd name="connsiteX0" fmla="*/ 481361 w 1297057"/>
              <a:gd name="connsiteY0" fmla="*/ 94323 h 2338113"/>
              <a:gd name="connsiteX1" fmla="*/ 262016 w 1297057"/>
              <a:gd name="connsiteY1" fmla="*/ 366133 h 2338113"/>
              <a:gd name="connsiteX2" fmla="*/ 129876 w 1297057"/>
              <a:gd name="connsiteY2" fmla="*/ 727483 h 2338113"/>
              <a:gd name="connsiteX3" fmla="*/ 122 w 1297057"/>
              <a:gd name="connsiteY3" fmla="*/ 1338848 h 2338113"/>
              <a:gd name="connsiteX4" fmla="*/ 106829 w 1297057"/>
              <a:gd name="connsiteY4" fmla="*/ 2112766 h 2338113"/>
              <a:gd name="connsiteX5" fmla="*/ 135779 w 1297057"/>
              <a:gd name="connsiteY5" fmla="*/ 2251624 h 2338113"/>
              <a:gd name="connsiteX6" fmla="*/ 162806 w 1297057"/>
              <a:gd name="connsiteY6" fmla="*/ 2338113 h 2338113"/>
              <a:gd name="connsiteX7" fmla="*/ 366385 w 1297057"/>
              <a:gd name="connsiteY7" fmla="*/ 2163059 h 2338113"/>
              <a:gd name="connsiteX8" fmla="*/ 343624 w 1297057"/>
              <a:gd name="connsiteY8" fmla="*/ 2074720 h 2338113"/>
              <a:gd name="connsiteX9" fmla="*/ 306703 w 1297057"/>
              <a:gd name="connsiteY9" fmla="*/ 1898078 h 2338113"/>
              <a:gd name="connsiteX10" fmla="*/ 272623 w 1297057"/>
              <a:gd name="connsiteY10" fmla="*/ 1568302 h 2338113"/>
              <a:gd name="connsiteX11" fmla="*/ 295399 w 1297057"/>
              <a:gd name="connsiteY11" fmla="*/ 1527933 h 2338113"/>
              <a:gd name="connsiteX12" fmla="*/ 492144 w 1297057"/>
              <a:gd name="connsiteY12" fmla="*/ 1634907 h 2338113"/>
              <a:gd name="connsiteX13" fmla="*/ 807118 w 1297057"/>
              <a:gd name="connsiteY13" fmla="*/ 1690542 h 2338113"/>
              <a:gd name="connsiteX14" fmla="*/ 909755 w 1297057"/>
              <a:gd name="connsiteY14" fmla="*/ 1672755 h 2338113"/>
              <a:gd name="connsiteX15" fmla="*/ 949252 w 1297057"/>
              <a:gd name="connsiteY15" fmla="*/ 1661861 h 2338113"/>
              <a:gd name="connsiteX16" fmla="*/ 1297057 w 1297057"/>
              <a:gd name="connsiteY16" fmla="*/ 1362790 h 2338113"/>
              <a:gd name="connsiteX17" fmla="*/ 1276632 w 1297057"/>
              <a:gd name="connsiteY17" fmla="*/ 1355725 h 2338113"/>
              <a:gd name="connsiteX18" fmla="*/ 1025567 w 1297057"/>
              <a:gd name="connsiteY18" fmla="*/ 1302459 h 2338113"/>
              <a:gd name="connsiteX19" fmla="*/ 496098 w 1297057"/>
              <a:gd name="connsiteY19" fmla="*/ 1302459 h 2338113"/>
              <a:gd name="connsiteX20" fmla="*/ 434791 w 1297057"/>
              <a:gd name="connsiteY20" fmla="*/ 1302459 h 2338113"/>
              <a:gd name="connsiteX21" fmla="*/ 745383 w 1297057"/>
              <a:gd name="connsiteY21" fmla="*/ 1145645 h 2338113"/>
              <a:gd name="connsiteX22" fmla="*/ 960583 w 1297057"/>
              <a:gd name="connsiteY22" fmla="*/ 963724 h 2338113"/>
              <a:gd name="connsiteX23" fmla="*/ 1130058 w 1297057"/>
              <a:gd name="connsiteY23" fmla="*/ 738997 h 2338113"/>
              <a:gd name="connsiteX24" fmla="*/ 1168360 w 1297057"/>
              <a:gd name="connsiteY24" fmla="*/ 571589 h 2338113"/>
              <a:gd name="connsiteX25" fmla="*/ 791107 w 1297057"/>
              <a:gd name="connsiteY25" fmla="*/ 657465 h 2338113"/>
              <a:gd name="connsiteX26" fmla="*/ 470288 w 1297057"/>
              <a:gd name="connsiteY26" fmla="*/ 838628 h 2338113"/>
              <a:gd name="connsiteX27" fmla="*/ 468392 w 1297057"/>
              <a:gd name="connsiteY27" fmla="*/ 804866 h 2338113"/>
              <a:gd name="connsiteX28" fmla="*/ 675581 w 1297057"/>
              <a:gd name="connsiteY28" fmla="*/ 443040 h 2338113"/>
              <a:gd name="connsiteX29" fmla="*/ 658380 w 1297057"/>
              <a:gd name="connsiteY29" fmla="*/ 0 h 2338113"/>
              <a:gd name="connsiteX30" fmla="*/ 481361 w 1297057"/>
              <a:gd name="connsiteY30" fmla="*/ 94323 h 2338113"/>
              <a:gd name="connsiteX0" fmla="*/ 481248 w 1296944"/>
              <a:gd name="connsiteY0" fmla="*/ 94323 h 2338113"/>
              <a:gd name="connsiteX1" fmla="*/ 261903 w 1296944"/>
              <a:gd name="connsiteY1" fmla="*/ 366133 h 2338113"/>
              <a:gd name="connsiteX2" fmla="*/ 129763 w 1296944"/>
              <a:gd name="connsiteY2" fmla="*/ 727483 h 2338113"/>
              <a:gd name="connsiteX3" fmla="*/ 9 w 1296944"/>
              <a:gd name="connsiteY3" fmla="*/ 1338848 h 2338113"/>
              <a:gd name="connsiteX4" fmla="*/ 135666 w 1296944"/>
              <a:gd name="connsiteY4" fmla="*/ 2251624 h 2338113"/>
              <a:gd name="connsiteX5" fmla="*/ 162693 w 1296944"/>
              <a:gd name="connsiteY5" fmla="*/ 2338113 h 2338113"/>
              <a:gd name="connsiteX6" fmla="*/ 366272 w 1296944"/>
              <a:gd name="connsiteY6" fmla="*/ 2163059 h 2338113"/>
              <a:gd name="connsiteX7" fmla="*/ 343511 w 1296944"/>
              <a:gd name="connsiteY7" fmla="*/ 2074720 h 2338113"/>
              <a:gd name="connsiteX8" fmla="*/ 306590 w 1296944"/>
              <a:gd name="connsiteY8" fmla="*/ 1898078 h 2338113"/>
              <a:gd name="connsiteX9" fmla="*/ 272510 w 1296944"/>
              <a:gd name="connsiteY9" fmla="*/ 1568302 h 2338113"/>
              <a:gd name="connsiteX10" fmla="*/ 295286 w 1296944"/>
              <a:gd name="connsiteY10" fmla="*/ 1527933 h 2338113"/>
              <a:gd name="connsiteX11" fmla="*/ 492031 w 1296944"/>
              <a:gd name="connsiteY11" fmla="*/ 1634907 h 2338113"/>
              <a:gd name="connsiteX12" fmla="*/ 807005 w 1296944"/>
              <a:gd name="connsiteY12" fmla="*/ 1690542 h 2338113"/>
              <a:gd name="connsiteX13" fmla="*/ 909642 w 1296944"/>
              <a:gd name="connsiteY13" fmla="*/ 1672755 h 2338113"/>
              <a:gd name="connsiteX14" fmla="*/ 949139 w 1296944"/>
              <a:gd name="connsiteY14" fmla="*/ 1661861 h 2338113"/>
              <a:gd name="connsiteX15" fmla="*/ 1296944 w 1296944"/>
              <a:gd name="connsiteY15" fmla="*/ 1362790 h 2338113"/>
              <a:gd name="connsiteX16" fmla="*/ 1276519 w 1296944"/>
              <a:gd name="connsiteY16" fmla="*/ 1355725 h 2338113"/>
              <a:gd name="connsiteX17" fmla="*/ 1025454 w 1296944"/>
              <a:gd name="connsiteY17" fmla="*/ 1302459 h 2338113"/>
              <a:gd name="connsiteX18" fmla="*/ 495985 w 1296944"/>
              <a:gd name="connsiteY18" fmla="*/ 1302459 h 2338113"/>
              <a:gd name="connsiteX19" fmla="*/ 434678 w 1296944"/>
              <a:gd name="connsiteY19" fmla="*/ 1302459 h 2338113"/>
              <a:gd name="connsiteX20" fmla="*/ 745270 w 1296944"/>
              <a:gd name="connsiteY20" fmla="*/ 1145645 h 2338113"/>
              <a:gd name="connsiteX21" fmla="*/ 960470 w 1296944"/>
              <a:gd name="connsiteY21" fmla="*/ 963724 h 2338113"/>
              <a:gd name="connsiteX22" fmla="*/ 1129945 w 1296944"/>
              <a:gd name="connsiteY22" fmla="*/ 738997 h 2338113"/>
              <a:gd name="connsiteX23" fmla="*/ 1168247 w 1296944"/>
              <a:gd name="connsiteY23" fmla="*/ 571589 h 2338113"/>
              <a:gd name="connsiteX24" fmla="*/ 790994 w 1296944"/>
              <a:gd name="connsiteY24" fmla="*/ 657465 h 2338113"/>
              <a:gd name="connsiteX25" fmla="*/ 470175 w 1296944"/>
              <a:gd name="connsiteY25" fmla="*/ 838628 h 2338113"/>
              <a:gd name="connsiteX26" fmla="*/ 468279 w 1296944"/>
              <a:gd name="connsiteY26" fmla="*/ 804866 h 2338113"/>
              <a:gd name="connsiteX27" fmla="*/ 675468 w 1296944"/>
              <a:gd name="connsiteY27" fmla="*/ 443040 h 2338113"/>
              <a:gd name="connsiteX28" fmla="*/ 658267 w 1296944"/>
              <a:gd name="connsiteY28" fmla="*/ 0 h 2338113"/>
              <a:gd name="connsiteX29" fmla="*/ 481248 w 1296944"/>
              <a:gd name="connsiteY29" fmla="*/ 94323 h 2338113"/>
              <a:gd name="connsiteX0" fmla="*/ 482606 w 1298302"/>
              <a:gd name="connsiteY0" fmla="*/ 94323 h 2338113"/>
              <a:gd name="connsiteX1" fmla="*/ 263261 w 1298302"/>
              <a:gd name="connsiteY1" fmla="*/ 366133 h 2338113"/>
              <a:gd name="connsiteX2" fmla="*/ 78839 w 1298302"/>
              <a:gd name="connsiteY2" fmla="*/ 762724 h 2338113"/>
              <a:gd name="connsiteX3" fmla="*/ 1367 w 1298302"/>
              <a:gd name="connsiteY3" fmla="*/ 1338848 h 2338113"/>
              <a:gd name="connsiteX4" fmla="*/ 137024 w 1298302"/>
              <a:gd name="connsiteY4" fmla="*/ 2251624 h 2338113"/>
              <a:gd name="connsiteX5" fmla="*/ 164051 w 1298302"/>
              <a:gd name="connsiteY5" fmla="*/ 2338113 h 2338113"/>
              <a:gd name="connsiteX6" fmla="*/ 367630 w 1298302"/>
              <a:gd name="connsiteY6" fmla="*/ 2163059 h 2338113"/>
              <a:gd name="connsiteX7" fmla="*/ 344869 w 1298302"/>
              <a:gd name="connsiteY7" fmla="*/ 2074720 h 2338113"/>
              <a:gd name="connsiteX8" fmla="*/ 307948 w 1298302"/>
              <a:gd name="connsiteY8" fmla="*/ 1898078 h 2338113"/>
              <a:gd name="connsiteX9" fmla="*/ 273868 w 1298302"/>
              <a:gd name="connsiteY9" fmla="*/ 1568302 h 2338113"/>
              <a:gd name="connsiteX10" fmla="*/ 296644 w 1298302"/>
              <a:gd name="connsiteY10" fmla="*/ 1527933 h 2338113"/>
              <a:gd name="connsiteX11" fmla="*/ 493389 w 1298302"/>
              <a:gd name="connsiteY11" fmla="*/ 1634907 h 2338113"/>
              <a:gd name="connsiteX12" fmla="*/ 808363 w 1298302"/>
              <a:gd name="connsiteY12" fmla="*/ 1690542 h 2338113"/>
              <a:gd name="connsiteX13" fmla="*/ 911000 w 1298302"/>
              <a:gd name="connsiteY13" fmla="*/ 1672755 h 2338113"/>
              <a:gd name="connsiteX14" fmla="*/ 950497 w 1298302"/>
              <a:gd name="connsiteY14" fmla="*/ 1661861 h 2338113"/>
              <a:gd name="connsiteX15" fmla="*/ 1298302 w 1298302"/>
              <a:gd name="connsiteY15" fmla="*/ 1362790 h 2338113"/>
              <a:gd name="connsiteX16" fmla="*/ 1277877 w 1298302"/>
              <a:gd name="connsiteY16" fmla="*/ 1355725 h 2338113"/>
              <a:gd name="connsiteX17" fmla="*/ 1026812 w 1298302"/>
              <a:gd name="connsiteY17" fmla="*/ 1302459 h 2338113"/>
              <a:gd name="connsiteX18" fmla="*/ 497343 w 1298302"/>
              <a:gd name="connsiteY18" fmla="*/ 1302459 h 2338113"/>
              <a:gd name="connsiteX19" fmla="*/ 436036 w 1298302"/>
              <a:gd name="connsiteY19" fmla="*/ 1302459 h 2338113"/>
              <a:gd name="connsiteX20" fmla="*/ 746628 w 1298302"/>
              <a:gd name="connsiteY20" fmla="*/ 1145645 h 2338113"/>
              <a:gd name="connsiteX21" fmla="*/ 961828 w 1298302"/>
              <a:gd name="connsiteY21" fmla="*/ 963724 h 2338113"/>
              <a:gd name="connsiteX22" fmla="*/ 1131303 w 1298302"/>
              <a:gd name="connsiteY22" fmla="*/ 738997 h 2338113"/>
              <a:gd name="connsiteX23" fmla="*/ 1169605 w 1298302"/>
              <a:gd name="connsiteY23" fmla="*/ 571589 h 2338113"/>
              <a:gd name="connsiteX24" fmla="*/ 792352 w 1298302"/>
              <a:gd name="connsiteY24" fmla="*/ 657465 h 2338113"/>
              <a:gd name="connsiteX25" fmla="*/ 471533 w 1298302"/>
              <a:gd name="connsiteY25" fmla="*/ 838628 h 2338113"/>
              <a:gd name="connsiteX26" fmla="*/ 469637 w 1298302"/>
              <a:gd name="connsiteY26" fmla="*/ 804866 h 2338113"/>
              <a:gd name="connsiteX27" fmla="*/ 676826 w 1298302"/>
              <a:gd name="connsiteY27" fmla="*/ 443040 h 2338113"/>
              <a:gd name="connsiteX28" fmla="*/ 659625 w 1298302"/>
              <a:gd name="connsiteY28" fmla="*/ 0 h 2338113"/>
              <a:gd name="connsiteX29" fmla="*/ 482606 w 1298302"/>
              <a:gd name="connsiteY29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4621 w 1300317"/>
              <a:gd name="connsiteY0" fmla="*/ 94323 h 2338113"/>
              <a:gd name="connsiteX1" fmla="*/ 80854 w 1300317"/>
              <a:gd name="connsiteY1" fmla="*/ 762724 h 2338113"/>
              <a:gd name="connsiteX2" fmla="*/ 3382 w 1300317"/>
              <a:gd name="connsiteY2" fmla="*/ 1338848 h 2338113"/>
              <a:gd name="connsiteX3" fmla="*/ 139039 w 1300317"/>
              <a:gd name="connsiteY3" fmla="*/ 2251624 h 2338113"/>
              <a:gd name="connsiteX4" fmla="*/ 166066 w 1300317"/>
              <a:gd name="connsiteY4" fmla="*/ 2338113 h 2338113"/>
              <a:gd name="connsiteX5" fmla="*/ 369645 w 1300317"/>
              <a:gd name="connsiteY5" fmla="*/ 2163059 h 2338113"/>
              <a:gd name="connsiteX6" fmla="*/ 346884 w 1300317"/>
              <a:gd name="connsiteY6" fmla="*/ 2074720 h 2338113"/>
              <a:gd name="connsiteX7" fmla="*/ 309963 w 1300317"/>
              <a:gd name="connsiteY7" fmla="*/ 1898078 h 2338113"/>
              <a:gd name="connsiteX8" fmla="*/ 275883 w 1300317"/>
              <a:gd name="connsiteY8" fmla="*/ 1568302 h 2338113"/>
              <a:gd name="connsiteX9" fmla="*/ 298659 w 1300317"/>
              <a:gd name="connsiteY9" fmla="*/ 1527933 h 2338113"/>
              <a:gd name="connsiteX10" fmla="*/ 495404 w 1300317"/>
              <a:gd name="connsiteY10" fmla="*/ 1634907 h 2338113"/>
              <a:gd name="connsiteX11" fmla="*/ 810378 w 1300317"/>
              <a:gd name="connsiteY11" fmla="*/ 1690542 h 2338113"/>
              <a:gd name="connsiteX12" fmla="*/ 913015 w 1300317"/>
              <a:gd name="connsiteY12" fmla="*/ 1672755 h 2338113"/>
              <a:gd name="connsiteX13" fmla="*/ 952512 w 1300317"/>
              <a:gd name="connsiteY13" fmla="*/ 1661861 h 2338113"/>
              <a:gd name="connsiteX14" fmla="*/ 1300317 w 1300317"/>
              <a:gd name="connsiteY14" fmla="*/ 1362790 h 2338113"/>
              <a:gd name="connsiteX15" fmla="*/ 1279892 w 1300317"/>
              <a:gd name="connsiteY15" fmla="*/ 1355725 h 2338113"/>
              <a:gd name="connsiteX16" fmla="*/ 1028827 w 1300317"/>
              <a:gd name="connsiteY16" fmla="*/ 1302459 h 2338113"/>
              <a:gd name="connsiteX17" fmla="*/ 499358 w 1300317"/>
              <a:gd name="connsiteY17" fmla="*/ 1302459 h 2338113"/>
              <a:gd name="connsiteX18" fmla="*/ 438051 w 1300317"/>
              <a:gd name="connsiteY18" fmla="*/ 1302459 h 2338113"/>
              <a:gd name="connsiteX19" fmla="*/ 748643 w 1300317"/>
              <a:gd name="connsiteY19" fmla="*/ 1145645 h 2338113"/>
              <a:gd name="connsiteX20" fmla="*/ 963843 w 1300317"/>
              <a:gd name="connsiteY20" fmla="*/ 963724 h 2338113"/>
              <a:gd name="connsiteX21" fmla="*/ 1133318 w 1300317"/>
              <a:gd name="connsiteY21" fmla="*/ 738997 h 2338113"/>
              <a:gd name="connsiteX22" fmla="*/ 1171620 w 1300317"/>
              <a:gd name="connsiteY22" fmla="*/ 571589 h 2338113"/>
              <a:gd name="connsiteX23" fmla="*/ 794367 w 1300317"/>
              <a:gd name="connsiteY23" fmla="*/ 657465 h 2338113"/>
              <a:gd name="connsiteX24" fmla="*/ 473548 w 1300317"/>
              <a:gd name="connsiteY24" fmla="*/ 838628 h 2338113"/>
              <a:gd name="connsiteX25" fmla="*/ 471652 w 1300317"/>
              <a:gd name="connsiteY25" fmla="*/ 804866 h 2338113"/>
              <a:gd name="connsiteX26" fmla="*/ 678841 w 1300317"/>
              <a:gd name="connsiteY26" fmla="*/ 443040 h 2338113"/>
              <a:gd name="connsiteX27" fmla="*/ 661640 w 1300317"/>
              <a:gd name="connsiteY27" fmla="*/ 0 h 2338113"/>
              <a:gd name="connsiteX28" fmla="*/ 484621 w 1300317"/>
              <a:gd name="connsiteY28" fmla="*/ 94323 h 2338113"/>
              <a:gd name="connsiteX0" fmla="*/ 483934 w 1299630"/>
              <a:gd name="connsiteY0" fmla="*/ 94323 h 2338113"/>
              <a:gd name="connsiteX1" fmla="*/ 80167 w 1299630"/>
              <a:gd name="connsiteY1" fmla="*/ 762724 h 2338113"/>
              <a:gd name="connsiteX2" fmla="*/ 2695 w 1299630"/>
              <a:gd name="connsiteY2" fmla="*/ 1338848 h 2338113"/>
              <a:gd name="connsiteX3" fmla="*/ 138352 w 1299630"/>
              <a:gd name="connsiteY3" fmla="*/ 2251624 h 2338113"/>
              <a:gd name="connsiteX4" fmla="*/ 165379 w 1299630"/>
              <a:gd name="connsiteY4" fmla="*/ 2338113 h 2338113"/>
              <a:gd name="connsiteX5" fmla="*/ 368958 w 1299630"/>
              <a:gd name="connsiteY5" fmla="*/ 2163059 h 2338113"/>
              <a:gd name="connsiteX6" fmla="*/ 346197 w 1299630"/>
              <a:gd name="connsiteY6" fmla="*/ 2074720 h 2338113"/>
              <a:gd name="connsiteX7" fmla="*/ 309276 w 1299630"/>
              <a:gd name="connsiteY7" fmla="*/ 1898078 h 2338113"/>
              <a:gd name="connsiteX8" fmla="*/ 275196 w 1299630"/>
              <a:gd name="connsiteY8" fmla="*/ 1568302 h 2338113"/>
              <a:gd name="connsiteX9" fmla="*/ 297972 w 1299630"/>
              <a:gd name="connsiteY9" fmla="*/ 1527933 h 2338113"/>
              <a:gd name="connsiteX10" fmla="*/ 494717 w 1299630"/>
              <a:gd name="connsiteY10" fmla="*/ 1634907 h 2338113"/>
              <a:gd name="connsiteX11" fmla="*/ 809691 w 1299630"/>
              <a:gd name="connsiteY11" fmla="*/ 1690542 h 2338113"/>
              <a:gd name="connsiteX12" fmla="*/ 912328 w 1299630"/>
              <a:gd name="connsiteY12" fmla="*/ 1672755 h 2338113"/>
              <a:gd name="connsiteX13" fmla="*/ 951825 w 1299630"/>
              <a:gd name="connsiteY13" fmla="*/ 1661861 h 2338113"/>
              <a:gd name="connsiteX14" fmla="*/ 1299630 w 1299630"/>
              <a:gd name="connsiteY14" fmla="*/ 1362790 h 2338113"/>
              <a:gd name="connsiteX15" fmla="*/ 1279205 w 1299630"/>
              <a:gd name="connsiteY15" fmla="*/ 1355725 h 2338113"/>
              <a:gd name="connsiteX16" fmla="*/ 1028140 w 1299630"/>
              <a:gd name="connsiteY16" fmla="*/ 1302459 h 2338113"/>
              <a:gd name="connsiteX17" fmla="*/ 498671 w 1299630"/>
              <a:gd name="connsiteY17" fmla="*/ 1302459 h 2338113"/>
              <a:gd name="connsiteX18" fmla="*/ 437364 w 1299630"/>
              <a:gd name="connsiteY18" fmla="*/ 1302459 h 2338113"/>
              <a:gd name="connsiteX19" fmla="*/ 747956 w 1299630"/>
              <a:gd name="connsiteY19" fmla="*/ 1145645 h 2338113"/>
              <a:gd name="connsiteX20" fmla="*/ 963156 w 1299630"/>
              <a:gd name="connsiteY20" fmla="*/ 963724 h 2338113"/>
              <a:gd name="connsiteX21" fmla="*/ 1132631 w 1299630"/>
              <a:gd name="connsiteY21" fmla="*/ 738997 h 2338113"/>
              <a:gd name="connsiteX22" fmla="*/ 1170933 w 1299630"/>
              <a:gd name="connsiteY22" fmla="*/ 571589 h 2338113"/>
              <a:gd name="connsiteX23" fmla="*/ 793680 w 1299630"/>
              <a:gd name="connsiteY23" fmla="*/ 657465 h 2338113"/>
              <a:gd name="connsiteX24" fmla="*/ 472861 w 1299630"/>
              <a:gd name="connsiteY24" fmla="*/ 838628 h 2338113"/>
              <a:gd name="connsiteX25" fmla="*/ 470965 w 1299630"/>
              <a:gd name="connsiteY25" fmla="*/ 804866 h 2338113"/>
              <a:gd name="connsiteX26" fmla="*/ 678154 w 1299630"/>
              <a:gd name="connsiteY26" fmla="*/ 443040 h 2338113"/>
              <a:gd name="connsiteX27" fmla="*/ 660953 w 1299630"/>
              <a:gd name="connsiteY27" fmla="*/ 0 h 2338113"/>
              <a:gd name="connsiteX28" fmla="*/ 483934 w 1299630"/>
              <a:gd name="connsiteY28" fmla="*/ 94323 h 2338113"/>
              <a:gd name="connsiteX0" fmla="*/ 491064 w 1306760"/>
              <a:gd name="connsiteY0" fmla="*/ 94323 h 2338113"/>
              <a:gd name="connsiteX1" fmla="*/ 59367 w 1306760"/>
              <a:gd name="connsiteY1" fmla="*/ 786740 h 2338113"/>
              <a:gd name="connsiteX2" fmla="*/ 9825 w 1306760"/>
              <a:gd name="connsiteY2" fmla="*/ 1338848 h 2338113"/>
              <a:gd name="connsiteX3" fmla="*/ 145482 w 1306760"/>
              <a:gd name="connsiteY3" fmla="*/ 2251624 h 2338113"/>
              <a:gd name="connsiteX4" fmla="*/ 172509 w 1306760"/>
              <a:gd name="connsiteY4" fmla="*/ 2338113 h 2338113"/>
              <a:gd name="connsiteX5" fmla="*/ 376088 w 1306760"/>
              <a:gd name="connsiteY5" fmla="*/ 2163059 h 2338113"/>
              <a:gd name="connsiteX6" fmla="*/ 353327 w 1306760"/>
              <a:gd name="connsiteY6" fmla="*/ 2074720 h 2338113"/>
              <a:gd name="connsiteX7" fmla="*/ 316406 w 1306760"/>
              <a:gd name="connsiteY7" fmla="*/ 1898078 h 2338113"/>
              <a:gd name="connsiteX8" fmla="*/ 282326 w 1306760"/>
              <a:gd name="connsiteY8" fmla="*/ 1568302 h 2338113"/>
              <a:gd name="connsiteX9" fmla="*/ 305102 w 1306760"/>
              <a:gd name="connsiteY9" fmla="*/ 1527933 h 2338113"/>
              <a:gd name="connsiteX10" fmla="*/ 501847 w 1306760"/>
              <a:gd name="connsiteY10" fmla="*/ 1634907 h 2338113"/>
              <a:gd name="connsiteX11" fmla="*/ 816821 w 1306760"/>
              <a:gd name="connsiteY11" fmla="*/ 1690542 h 2338113"/>
              <a:gd name="connsiteX12" fmla="*/ 919458 w 1306760"/>
              <a:gd name="connsiteY12" fmla="*/ 1672755 h 2338113"/>
              <a:gd name="connsiteX13" fmla="*/ 958955 w 1306760"/>
              <a:gd name="connsiteY13" fmla="*/ 1661861 h 2338113"/>
              <a:gd name="connsiteX14" fmla="*/ 1306760 w 1306760"/>
              <a:gd name="connsiteY14" fmla="*/ 1362790 h 2338113"/>
              <a:gd name="connsiteX15" fmla="*/ 1286335 w 1306760"/>
              <a:gd name="connsiteY15" fmla="*/ 1355725 h 2338113"/>
              <a:gd name="connsiteX16" fmla="*/ 1035270 w 1306760"/>
              <a:gd name="connsiteY16" fmla="*/ 1302459 h 2338113"/>
              <a:gd name="connsiteX17" fmla="*/ 505801 w 1306760"/>
              <a:gd name="connsiteY17" fmla="*/ 1302459 h 2338113"/>
              <a:gd name="connsiteX18" fmla="*/ 444494 w 1306760"/>
              <a:gd name="connsiteY18" fmla="*/ 1302459 h 2338113"/>
              <a:gd name="connsiteX19" fmla="*/ 755086 w 1306760"/>
              <a:gd name="connsiteY19" fmla="*/ 1145645 h 2338113"/>
              <a:gd name="connsiteX20" fmla="*/ 970286 w 1306760"/>
              <a:gd name="connsiteY20" fmla="*/ 963724 h 2338113"/>
              <a:gd name="connsiteX21" fmla="*/ 1139761 w 1306760"/>
              <a:gd name="connsiteY21" fmla="*/ 738997 h 2338113"/>
              <a:gd name="connsiteX22" fmla="*/ 1178063 w 1306760"/>
              <a:gd name="connsiteY22" fmla="*/ 571589 h 2338113"/>
              <a:gd name="connsiteX23" fmla="*/ 800810 w 1306760"/>
              <a:gd name="connsiteY23" fmla="*/ 657465 h 2338113"/>
              <a:gd name="connsiteX24" fmla="*/ 479991 w 1306760"/>
              <a:gd name="connsiteY24" fmla="*/ 838628 h 2338113"/>
              <a:gd name="connsiteX25" fmla="*/ 478095 w 1306760"/>
              <a:gd name="connsiteY25" fmla="*/ 804866 h 2338113"/>
              <a:gd name="connsiteX26" fmla="*/ 685284 w 1306760"/>
              <a:gd name="connsiteY26" fmla="*/ 443040 h 2338113"/>
              <a:gd name="connsiteX27" fmla="*/ 668083 w 1306760"/>
              <a:gd name="connsiteY27" fmla="*/ 0 h 2338113"/>
              <a:gd name="connsiteX28" fmla="*/ 491064 w 1306760"/>
              <a:gd name="connsiteY28" fmla="*/ 94323 h 2338113"/>
              <a:gd name="connsiteX0" fmla="*/ 503006 w 1318702"/>
              <a:gd name="connsiteY0" fmla="*/ 94323 h 2338113"/>
              <a:gd name="connsiteX1" fmla="*/ 71309 w 1318702"/>
              <a:gd name="connsiteY1" fmla="*/ 786740 h 2338113"/>
              <a:gd name="connsiteX2" fmla="*/ 8390 w 1318702"/>
              <a:gd name="connsiteY2" fmla="*/ 1343063 h 2338113"/>
              <a:gd name="connsiteX3" fmla="*/ 157424 w 1318702"/>
              <a:gd name="connsiteY3" fmla="*/ 2251624 h 2338113"/>
              <a:gd name="connsiteX4" fmla="*/ 184451 w 1318702"/>
              <a:gd name="connsiteY4" fmla="*/ 2338113 h 2338113"/>
              <a:gd name="connsiteX5" fmla="*/ 388030 w 1318702"/>
              <a:gd name="connsiteY5" fmla="*/ 2163059 h 2338113"/>
              <a:gd name="connsiteX6" fmla="*/ 365269 w 1318702"/>
              <a:gd name="connsiteY6" fmla="*/ 2074720 h 2338113"/>
              <a:gd name="connsiteX7" fmla="*/ 328348 w 1318702"/>
              <a:gd name="connsiteY7" fmla="*/ 1898078 h 2338113"/>
              <a:gd name="connsiteX8" fmla="*/ 294268 w 1318702"/>
              <a:gd name="connsiteY8" fmla="*/ 1568302 h 2338113"/>
              <a:gd name="connsiteX9" fmla="*/ 317044 w 1318702"/>
              <a:gd name="connsiteY9" fmla="*/ 1527933 h 2338113"/>
              <a:gd name="connsiteX10" fmla="*/ 513789 w 1318702"/>
              <a:gd name="connsiteY10" fmla="*/ 1634907 h 2338113"/>
              <a:gd name="connsiteX11" fmla="*/ 828763 w 1318702"/>
              <a:gd name="connsiteY11" fmla="*/ 1690542 h 2338113"/>
              <a:gd name="connsiteX12" fmla="*/ 931400 w 1318702"/>
              <a:gd name="connsiteY12" fmla="*/ 1672755 h 2338113"/>
              <a:gd name="connsiteX13" fmla="*/ 970897 w 1318702"/>
              <a:gd name="connsiteY13" fmla="*/ 1661861 h 2338113"/>
              <a:gd name="connsiteX14" fmla="*/ 1318702 w 1318702"/>
              <a:gd name="connsiteY14" fmla="*/ 1362790 h 2338113"/>
              <a:gd name="connsiteX15" fmla="*/ 1298277 w 1318702"/>
              <a:gd name="connsiteY15" fmla="*/ 1355725 h 2338113"/>
              <a:gd name="connsiteX16" fmla="*/ 1047212 w 1318702"/>
              <a:gd name="connsiteY16" fmla="*/ 1302459 h 2338113"/>
              <a:gd name="connsiteX17" fmla="*/ 517743 w 1318702"/>
              <a:gd name="connsiteY17" fmla="*/ 1302459 h 2338113"/>
              <a:gd name="connsiteX18" fmla="*/ 456436 w 1318702"/>
              <a:gd name="connsiteY18" fmla="*/ 1302459 h 2338113"/>
              <a:gd name="connsiteX19" fmla="*/ 767028 w 1318702"/>
              <a:gd name="connsiteY19" fmla="*/ 1145645 h 2338113"/>
              <a:gd name="connsiteX20" fmla="*/ 982228 w 1318702"/>
              <a:gd name="connsiteY20" fmla="*/ 963724 h 2338113"/>
              <a:gd name="connsiteX21" fmla="*/ 1151703 w 1318702"/>
              <a:gd name="connsiteY21" fmla="*/ 738997 h 2338113"/>
              <a:gd name="connsiteX22" fmla="*/ 1190005 w 1318702"/>
              <a:gd name="connsiteY22" fmla="*/ 571589 h 2338113"/>
              <a:gd name="connsiteX23" fmla="*/ 812752 w 1318702"/>
              <a:gd name="connsiteY23" fmla="*/ 657465 h 2338113"/>
              <a:gd name="connsiteX24" fmla="*/ 491933 w 1318702"/>
              <a:gd name="connsiteY24" fmla="*/ 838628 h 2338113"/>
              <a:gd name="connsiteX25" fmla="*/ 490037 w 1318702"/>
              <a:gd name="connsiteY25" fmla="*/ 804866 h 2338113"/>
              <a:gd name="connsiteX26" fmla="*/ 697226 w 1318702"/>
              <a:gd name="connsiteY26" fmla="*/ 443040 h 2338113"/>
              <a:gd name="connsiteX27" fmla="*/ 680025 w 1318702"/>
              <a:gd name="connsiteY27" fmla="*/ 0 h 2338113"/>
              <a:gd name="connsiteX28" fmla="*/ 503006 w 1318702"/>
              <a:gd name="connsiteY28" fmla="*/ 94323 h 2338113"/>
              <a:gd name="connsiteX0" fmla="*/ 514306 w 1330002"/>
              <a:gd name="connsiteY0" fmla="*/ 94323 h 2338113"/>
              <a:gd name="connsiteX1" fmla="*/ 82609 w 1330002"/>
              <a:gd name="connsiteY1" fmla="*/ 786740 h 2338113"/>
              <a:gd name="connsiteX2" fmla="*/ 6002 w 1330002"/>
              <a:gd name="connsiteY2" fmla="*/ 1403414 h 2338113"/>
              <a:gd name="connsiteX3" fmla="*/ 168724 w 1330002"/>
              <a:gd name="connsiteY3" fmla="*/ 2251624 h 2338113"/>
              <a:gd name="connsiteX4" fmla="*/ 195751 w 1330002"/>
              <a:gd name="connsiteY4" fmla="*/ 2338113 h 2338113"/>
              <a:gd name="connsiteX5" fmla="*/ 399330 w 1330002"/>
              <a:gd name="connsiteY5" fmla="*/ 2163059 h 2338113"/>
              <a:gd name="connsiteX6" fmla="*/ 376569 w 1330002"/>
              <a:gd name="connsiteY6" fmla="*/ 2074720 h 2338113"/>
              <a:gd name="connsiteX7" fmla="*/ 339648 w 1330002"/>
              <a:gd name="connsiteY7" fmla="*/ 1898078 h 2338113"/>
              <a:gd name="connsiteX8" fmla="*/ 305568 w 1330002"/>
              <a:gd name="connsiteY8" fmla="*/ 1568302 h 2338113"/>
              <a:gd name="connsiteX9" fmla="*/ 328344 w 1330002"/>
              <a:gd name="connsiteY9" fmla="*/ 1527933 h 2338113"/>
              <a:gd name="connsiteX10" fmla="*/ 525089 w 1330002"/>
              <a:gd name="connsiteY10" fmla="*/ 1634907 h 2338113"/>
              <a:gd name="connsiteX11" fmla="*/ 840063 w 1330002"/>
              <a:gd name="connsiteY11" fmla="*/ 1690542 h 2338113"/>
              <a:gd name="connsiteX12" fmla="*/ 942700 w 1330002"/>
              <a:gd name="connsiteY12" fmla="*/ 1672755 h 2338113"/>
              <a:gd name="connsiteX13" fmla="*/ 982197 w 1330002"/>
              <a:gd name="connsiteY13" fmla="*/ 1661861 h 2338113"/>
              <a:gd name="connsiteX14" fmla="*/ 1330002 w 1330002"/>
              <a:gd name="connsiteY14" fmla="*/ 1362790 h 2338113"/>
              <a:gd name="connsiteX15" fmla="*/ 1309577 w 1330002"/>
              <a:gd name="connsiteY15" fmla="*/ 1355725 h 2338113"/>
              <a:gd name="connsiteX16" fmla="*/ 1058512 w 1330002"/>
              <a:gd name="connsiteY16" fmla="*/ 1302459 h 2338113"/>
              <a:gd name="connsiteX17" fmla="*/ 529043 w 1330002"/>
              <a:gd name="connsiteY17" fmla="*/ 1302459 h 2338113"/>
              <a:gd name="connsiteX18" fmla="*/ 467736 w 1330002"/>
              <a:gd name="connsiteY18" fmla="*/ 1302459 h 2338113"/>
              <a:gd name="connsiteX19" fmla="*/ 778328 w 1330002"/>
              <a:gd name="connsiteY19" fmla="*/ 1145645 h 2338113"/>
              <a:gd name="connsiteX20" fmla="*/ 993528 w 1330002"/>
              <a:gd name="connsiteY20" fmla="*/ 963724 h 2338113"/>
              <a:gd name="connsiteX21" fmla="*/ 1163003 w 1330002"/>
              <a:gd name="connsiteY21" fmla="*/ 738997 h 2338113"/>
              <a:gd name="connsiteX22" fmla="*/ 1201305 w 1330002"/>
              <a:gd name="connsiteY22" fmla="*/ 571589 h 2338113"/>
              <a:gd name="connsiteX23" fmla="*/ 824052 w 1330002"/>
              <a:gd name="connsiteY23" fmla="*/ 657465 h 2338113"/>
              <a:gd name="connsiteX24" fmla="*/ 503233 w 1330002"/>
              <a:gd name="connsiteY24" fmla="*/ 838628 h 2338113"/>
              <a:gd name="connsiteX25" fmla="*/ 501337 w 1330002"/>
              <a:gd name="connsiteY25" fmla="*/ 804866 h 2338113"/>
              <a:gd name="connsiteX26" fmla="*/ 708526 w 1330002"/>
              <a:gd name="connsiteY26" fmla="*/ 443040 h 2338113"/>
              <a:gd name="connsiteX27" fmla="*/ 691325 w 1330002"/>
              <a:gd name="connsiteY27" fmla="*/ 0 h 2338113"/>
              <a:gd name="connsiteX28" fmla="*/ 514306 w 1330002"/>
              <a:gd name="connsiteY28" fmla="*/ 94323 h 2338113"/>
              <a:gd name="connsiteX0" fmla="*/ 518571 w 1334267"/>
              <a:gd name="connsiteY0" fmla="*/ 94323 h 2338113"/>
              <a:gd name="connsiteX1" fmla="*/ 86874 w 1334267"/>
              <a:gd name="connsiteY1" fmla="*/ 786740 h 2338113"/>
              <a:gd name="connsiteX2" fmla="*/ 5375 w 1334267"/>
              <a:gd name="connsiteY2" fmla="*/ 1468346 h 2338113"/>
              <a:gd name="connsiteX3" fmla="*/ 172989 w 1334267"/>
              <a:gd name="connsiteY3" fmla="*/ 2251624 h 2338113"/>
              <a:gd name="connsiteX4" fmla="*/ 200016 w 1334267"/>
              <a:gd name="connsiteY4" fmla="*/ 2338113 h 2338113"/>
              <a:gd name="connsiteX5" fmla="*/ 403595 w 1334267"/>
              <a:gd name="connsiteY5" fmla="*/ 2163059 h 2338113"/>
              <a:gd name="connsiteX6" fmla="*/ 380834 w 1334267"/>
              <a:gd name="connsiteY6" fmla="*/ 2074720 h 2338113"/>
              <a:gd name="connsiteX7" fmla="*/ 343913 w 1334267"/>
              <a:gd name="connsiteY7" fmla="*/ 1898078 h 2338113"/>
              <a:gd name="connsiteX8" fmla="*/ 309833 w 1334267"/>
              <a:gd name="connsiteY8" fmla="*/ 1568302 h 2338113"/>
              <a:gd name="connsiteX9" fmla="*/ 332609 w 1334267"/>
              <a:gd name="connsiteY9" fmla="*/ 1527933 h 2338113"/>
              <a:gd name="connsiteX10" fmla="*/ 529354 w 1334267"/>
              <a:gd name="connsiteY10" fmla="*/ 1634907 h 2338113"/>
              <a:gd name="connsiteX11" fmla="*/ 844328 w 1334267"/>
              <a:gd name="connsiteY11" fmla="*/ 1690542 h 2338113"/>
              <a:gd name="connsiteX12" fmla="*/ 946965 w 1334267"/>
              <a:gd name="connsiteY12" fmla="*/ 1672755 h 2338113"/>
              <a:gd name="connsiteX13" fmla="*/ 986462 w 1334267"/>
              <a:gd name="connsiteY13" fmla="*/ 1661861 h 2338113"/>
              <a:gd name="connsiteX14" fmla="*/ 1334267 w 1334267"/>
              <a:gd name="connsiteY14" fmla="*/ 1362790 h 2338113"/>
              <a:gd name="connsiteX15" fmla="*/ 1313842 w 1334267"/>
              <a:gd name="connsiteY15" fmla="*/ 1355725 h 2338113"/>
              <a:gd name="connsiteX16" fmla="*/ 1062777 w 1334267"/>
              <a:gd name="connsiteY16" fmla="*/ 1302459 h 2338113"/>
              <a:gd name="connsiteX17" fmla="*/ 533308 w 1334267"/>
              <a:gd name="connsiteY17" fmla="*/ 1302459 h 2338113"/>
              <a:gd name="connsiteX18" fmla="*/ 472001 w 1334267"/>
              <a:gd name="connsiteY18" fmla="*/ 1302459 h 2338113"/>
              <a:gd name="connsiteX19" fmla="*/ 782593 w 1334267"/>
              <a:gd name="connsiteY19" fmla="*/ 1145645 h 2338113"/>
              <a:gd name="connsiteX20" fmla="*/ 997793 w 1334267"/>
              <a:gd name="connsiteY20" fmla="*/ 963724 h 2338113"/>
              <a:gd name="connsiteX21" fmla="*/ 1167268 w 1334267"/>
              <a:gd name="connsiteY21" fmla="*/ 738997 h 2338113"/>
              <a:gd name="connsiteX22" fmla="*/ 1205570 w 1334267"/>
              <a:gd name="connsiteY22" fmla="*/ 571589 h 2338113"/>
              <a:gd name="connsiteX23" fmla="*/ 828317 w 1334267"/>
              <a:gd name="connsiteY23" fmla="*/ 657465 h 2338113"/>
              <a:gd name="connsiteX24" fmla="*/ 507498 w 1334267"/>
              <a:gd name="connsiteY24" fmla="*/ 838628 h 2338113"/>
              <a:gd name="connsiteX25" fmla="*/ 505602 w 1334267"/>
              <a:gd name="connsiteY25" fmla="*/ 804866 h 2338113"/>
              <a:gd name="connsiteX26" fmla="*/ 712791 w 1334267"/>
              <a:gd name="connsiteY26" fmla="*/ 443040 h 2338113"/>
              <a:gd name="connsiteX27" fmla="*/ 695590 w 1334267"/>
              <a:gd name="connsiteY27" fmla="*/ 0 h 2338113"/>
              <a:gd name="connsiteX28" fmla="*/ 518571 w 1334267"/>
              <a:gd name="connsiteY28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82709 w 1336142"/>
              <a:gd name="connsiteY5" fmla="*/ 2074720 h 2338113"/>
              <a:gd name="connsiteX6" fmla="*/ 345788 w 1336142"/>
              <a:gd name="connsiteY6" fmla="*/ 1898078 h 2338113"/>
              <a:gd name="connsiteX7" fmla="*/ 311708 w 1336142"/>
              <a:gd name="connsiteY7" fmla="*/ 1568302 h 2338113"/>
              <a:gd name="connsiteX8" fmla="*/ 334484 w 1336142"/>
              <a:gd name="connsiteY8" fmla="*/ 1527933 h 2338113"/>
              <a:gd name="connsiteX9" fmla="*/ 531229 w 1336142"/>
              <a:gd name="connsiteY9" fmla="*/ 1634907 h 2338113"/>
              <a:gd name="connsiteX10" fmla="*/ 846203 w 1336142"/>
              <a:gd name="connsiteY10" fmla="*/ 1690542 h 2338113"/>
              <a:gd name="connsiteX11" fmla="*/ 948840 w 1336142"/>
              <a:gd name="connsiteY11" fmla="*/ 1672755 h 2338113"/>
              <a:gd name="connsiteX12" fmla="*/ 988337 w 1336142"/>
              <a:gd name="connsiteY12" fmla="*/ 1661861 h 2338113"/>
              <a:gd name="connsiteX13" fmla="*/ 1336142 w 1336142"/>
              <a:gd name="connsiteY13" fmla="*/ 1362790 h 2338113"/>
              <a:gd name="connsiteX14" fmla="*/ 1315717 w 1336142"/>
              <a:gd name="connsiteY14" fmla="*/ 1355725 h 2338113"/>
              <a:gd name="connsiteX15" fmla="*/ 1064652 w 1336142"/>
              <a:gd name="connsiteY15" fmla="*/ 1302459 h 2338113"/>
              <a:gd name="connsiteX16" fmla="*/ 535183 w 1336142"/>
              <a:gd name="connsiteY16" fmla="*/ 1302459 h 2338113"/>
              <a:gd name="connsiteX17" fmla="*/ 473876 w 1336142"/>
              <a:gd name="connsiteY17" fmla="*/ 1302459 h 2338113"/>
              <a:gd name="connsiteX18" fmla="*/ 784468 w 1336142"/>
              <a:gd name="connsiteY18" fmla="*/ 1145645 h 2338113"/>
              <a:gd name="connsiteX19" fmla="*/ 999668 w 1336142"/>
              <a:gd name="connsiteY19" fmla="*/ 963724 h 2338113"/>
              <a:gd name="connsiteX20" fmla="*/ 1169143 w 1336142"/>
              <a:gd name="connsiteY20" fmla="*/ 738997 h 2338113"/>
              <a:gd name="connsiteX21" fmla="*/ 1207445 w 1336142"/>
              <a:gd name="connsiteY21" fmla="*/ 571589 h 2338113"/>
              <a:gd name="connsiteX22" fmla="*/ 830192 w 1336142"/>
              <a:gd name="connsiteY22" fmla="*/ 657465 h 2338113"/>
              <a:gd name="connsiteX23" fmla="*/ 509373 w 1336142"/>
              <a:gd name="connsiteY23" fmla="*/ 838628 h 2338113"/>
              <a:gd name="connsiteX24" fmla="*/ 507477 w 1336142"/>
              <a:gd name="connsiteY24" fmla="*/ 804866 h 2338113"/>
              <a:gd name="connsiteX25" fmla="*/ 714666 w 1336142"/>
              <a:gd name="connsiteY25" fmla="*/ 443040 h 2338113"/>
              <a:gd name="connsiteX26" fmla="*/ 697465 w 1336142"/>
              <a:gd name="connsiteY26" fmla="*/ 0 h 2338113"/>
              <a:gd name="connsiteX27" fmla="*/ 520446 w 1336142"/>
              <a:gd name="connsiteY27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48840 w 1336142"/>
              <a:gd name="connsiteY10" fmla="*/ 1672755 h 2338113"/>
              <a:gd name="connsiteX11" fmla="*/ 988337 w 1336142"/>
              <a:gd name="connsiteY11" fmla="*/ 1661861 h 2338113"/>
              <a:gd name="connsiteX12" fmla="*/ 1336142 w 1336142"/>
              <a:gd name="connsiteY12" fmla="*/ 1362790 h 2338113"/>
              <a:gd name="connsiteX13" fmla="*/ 1315717 w 1336142"/>
              <a:gd name="connsiteY13" fmla="*/ 1355725 h 2338113"/>
              <a:gd name="connsiteX14" fmla="*/ 1064652 w 1336142"/>
              <a:gd name="connsiteY14" fmla="*/ 1302459 h 2338113"/>
              <a:gd name="connsiteX15" fmla="*/ 535183 w 1336142"/>
              <a:gd name="connsiteY15" fmla="*/ 1302459 h 2338113"/>
              <a:gd name="connsiteX16" fmla="*/ 473876 w 1336142"/>
              <a:gd name="connsiteY16" fmla="*/ 1302459 h 2338113"/>
              <a:gd name="connsiteX17" fmla="*/ 784468 w 1336142"/>
              <a:gd name="connsiteY17" fmla="*/ 1145645 h 2338113"/>
              <a:gd name="connsiteX18" fmla="*/ 999668 w 1336142"/>
              <a:gd name="connsiteY18" fmla="*/ 963724 h 2338113"/>
              <a:gd name="connsiteX19" fmla="*/ 1169143 w 1336142"/>
              <a:gd name="connsiteY19" fmla="*/ 738997 h 2338113"/>
              <a:gd name="connsiteX20" fmla="*/ 1207445 w 1336142"/>
              <a:gd name="connsiteY20" fmla="*/ 571589 h 2338113"/>
              <a:gd name="connsiteX21" fmla="*/ 830192 w 1336142"/>
              <a:gd name="connsiteY21" fmla="*/ 657465 h 2338113"/>
              <a:gd name="connsiteX22" fmla="*/ 509373 w 1336142"/>
              <a:gd name="connsiteY22" fmla="*/ 838628 h 2338113"/>
              <a:gd name="connsiteX23" fmla="*/ 507477 w 1336142"/>
              <a:gd name="connsiteY23" fmla="*/ 804866 h 2338113"/>
              <a:gd name="connsiteX24" fmla="*/ 714666 w 1336142"/>
              <a:gd name="connsiteY24" fmla="*/ 443040 h 2338113"/>
              <a:gd name="connsiteX25" fmla="*/ 697465 w 1336142"/>
              <a:gd name="connsiteY25" fmla="*/ 0 h 2338113"/>
              <a:gd name="connsiteX26" fmla="*/ 520446 w 1336142"/>
              <a:gd name="connsiteY26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  <a:gd name="connsiteX0" fmla="*/ 520446 w 1336142"/>
              <a:gd name="connsiteY0" fmla="*/ 94323 h 2338113"/>
              <a:gd name="connsiteX1" fmla="*/ 88749 w 1336142"/>
              <a:gd name="connsiteY1" fmla="*/ 786740 h 2338113"/>
              <a:gd name="connsiteX2" fmla="*/ 7250 w 1336142"/>
              <a:gd name="connsiteY2" fmla="*/ 1468346 h 2338113"/>
              <a:gd name="connsiteX3" fmla="*/ 201891 w 1336142"/>
              <a:gd name="connsiteY3" fmla="*/ 2338113 h 2338113"/>
              <a:gd name="connsiteX4" fmla="*/ 405470 w 1336142"/>
              <a:gd name="connsiteY4" fmla="*/ 2163059 h 2338113"/>
              <a:gd name="connsiteX5" fmla="*/ 345788 w 1336142"/>
              <a:gd name="connsiteY5" fmla="*/ 1898078 h 2338113"/>
              <a:gd name="connsiteX6" fmla="*/ 311708 w 1336142"/>
              <a:gd name="connsiteY6" fmla="*/ 1568302 h 2338113"/>
              <a:gd name="connsiteX7" fmla="*/ 334484 w 1336142"/>
              <a:gd name="connsiteY7" fmla="*/ 1527933 h 2338113"/>
              <a:gd name="connsiteX8" fmla="*/ 531229 w 1336142"/>
              <a:gd name="connsiteY8" fmla="*/ 1634907 h 2338113"/>
              <a:gd name="connsiteX9" fmla="*/ 846203 w 1336142"/>
              <a:gd name="connsiteY9" fmla="*/ 1690542 h 2338113"/>
              <a:gd name="connsiteX10" fmla="*/ 988337 w 1336142"/>
              <a:gd name="connsiteY10" fmla="*/ 1661861 h 2338113"/>
              <a:gd name="connsiteX11" fmla="*/ 1336142 w 1336142"/>
              <a:gd name="connsiteY11" fmla="*/ 1362790 h 2338113"/>
              <a:gd name="connsiteX12" fmla="*/ 1315717 w 1336142"/>
              <a:gd name="connsiteY12" fmla="*/ 1355725 h 2338113"/>
              <a:gd name="connsiteX13" fmla="*/ 1064652 w 1336142"/>
              <a:gd name="connsiteY13" fmla="*/ 1302459 h 2338113"/>
              <a:gd name="connsiteX14" fmla="*/ 535183 w 1336142"/>
              <a:gd name="connsiteY14" fmla="*/ 1302459 h 2338113"/>
              <a:gd name="connsiteX15" fmla="*/ 473876 w 1336142"/>
              <a:gd name="connsiteY15" fmla="*/ 1302459 h 2338113"/>
              <a:gd name="connsiteX16" fmla="*/ 784468 w 1336142"/>
              <a:gd name="connsiteY16" fmla="*/ 1145645 h 2338113"/>
              <a:gd name="connsiteX17" fmla="*/ 999668 w 1336142"/>
              <a:gd name="connsiteY17" fmla="*/ 963724 h 2338113"/>
              <a:gd name="connsiteX18" fmla="*/ 1169143 w 1336142"/>
              <a:gd name="connsiteY18" fmla="*/ 738997 h 2338113"/>
              <a:gd name="connsiteX19" fmla="*/ 1207445 w 1336142"/>
              <a:gd name="connsiteY19" fmla="*/ 571589 h 2338113"/>
              <a:gd name="connsiteX20" fmla="*/ 830192 w 1336142"/>
              <a:gd name="connsiteY20" fmla="*/ 657465 h 2338113"/>
              <a:gd name="connsiteX21" fmla="*/ 509373 w 1336142"/>
              <a:gd name="connsiteY21" fmla="*/ 838628 h 2338113"/>
              <a:gd name="connsiteX22" fmla="*/ 507477 w 1336142"/>
              <a:gd name="connsiteY22" fmla="*/ 804866 h 2338113"/>
              <a:gd name="connsiteX23" fmla="*/ 714666 w 1336142"/>
              <a:gd name="connsiteY23" fmla="*/ 443040 h 2338113"/>
              <a:gd name="connsiteX24" fmla="*/ 697465 w 1336142"/>
              <a:gd name="connsiteY24" fmla="*/ 0 h 2338113"/>
              <a:gd name="connsiteX25" fmla="*/ 520446 w 1336142"/>
              <a:gd name="connsiteY25" fmla="*/ 94323 h 23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6142" h="2338113">
                <a:moveTo>
                  <a:pt x="520446" y="94323"/>
                </a:moveTo>
                <a:cubicBezTo>
                  <a:pt x="252303" y="380924"/>
                  <a:pt x="174282" y="557736"/>
                  <a:pt x="88749" y="786740"/>
                </a:cubicBezTo>
                <a:cubicBezTo>
                  <a:pt x="3216" y="1015744"/>
                  <a:pt x="-11607" y="1209784"/>
                  <a:pt x="7250" y="1468346"/>
                </a:cubicBezTo>
                <a:cubicBezTo>
                  <a:pt x="26107" y="1726908"/>
                  <a:pt x="135521" y="2222328"/>
                  <a:pt x="201891" y="2338113"/>
                </a:cubicBezTo>
                <a:lnTo>
                  <a:pt x="405470" y="2163059"/>
                </a:lnTo>
                <a:lnTo>
                  <a:pt x="345788" y="1898078"/>
                </a:lnTo>
                <a:cubicBezTo>
                  <a:pt x="326191" y="1783544"/>
                  <a:pt x="313592" y="1629992"/>
                  <a:pt x="311708" y="1568302"/>
                </a:cubicBezTo>
                <a:cubicBezTo>
                  <a:pt x="309824" y="1506612"/>
                  <a:pt x="303091" y="1505146"/>
                  <a:pt x="334484" y="1527933"/>
                </a:cubicBezTo>
                <a:cubicBezTo>
                  <a:pt x="365877" y="1550721"/>
                  <a:pt x="445943" y="1607806"/>
                  <a:pt x="531229" y="1634907"/>
                </a:cubicBezTo>
                <a:cubicBezTo>
                  <a:pt x="616515" y="1662008"/>
                  <a:pt x="770018" y="1686050"/>
                  <a:pt x="846203" y="1690542"/>
                </a:cubicBezTo>
                <a:cubicBezTo>
                  <a:pt x="922388" y="1695034"/>
                  <a:pt x="936790" y="1680880"/>
                  <a:pt x="988337" y="1661861"/>
                </a:cubicBezTo>
                <a:lnTo>
                  <a:pt x="1336142" y="1362790"/>
                </a:lnTo>
                <a:lnTo>
                  <a:pt x="1315717" y="1355725"/>
                </a:lnTo>
                <a:cubicBezTo>
                  <a:pt x="1253105" y="1334989"/>
                  <a:pt x="1169153" y="1311515"/>
                  <a:pt x="1064652" y="1302459"/>
                </a:cubicBezTo>
                <a:cubicBezTo>
                  <a:pt x="925317" y="1290383"/>
                  <a:pt x="633645" y="1302459"/>
                  <a:pt x="535183" y="1302459"/>
                </a:cubicBezTo>
                <a:cubicBezTo>
                  <a:pt x="535183" y="1302459"/>
                  <a:pt x="432328" y="1328594"/>
                  <a:pt x="473876" y="1302459"/>
                </a:cubicBezTo>
                <a:cubicBezTo>
                  <a:pt x="515423" y="1276324"/>
                  <a:pt x="696836" y="1202101"/>
                  <a:pt x="784468" y="1145645"/>
                </a:cubicBezTo>
                <a:cubicBezTo>
                  <a:pt x="872100" y="1089189"/>
                  <a:pt x="935555" y="1031499"/>
                  <a:pt x="999668" y="963724"/>
                </a:cubicBezTo>
                <a:cubicBezTo>
                  <a:pt x="1063781" y="895949"/>
                  <a:pt x="1134514" y="804352"/>
                  <a:pt x="1169143" y="738997"/>
                </a:cubicBezTo>
                <a:cubicBezTo>
                  <a:pt x="1203773" y="673641"/>
                  <a:pt x="1241862" y="574789"/>
                  <a:pt x="1207445" y="571589"/>
                </a:cubicBezTo>
                <a:cubicBezTo>
                  <a:pt x="1173028" y="568390"/>
                  <a:pt x="946537" y="612959"/>
                  <a:pt x="830192" y="657465"/>
                </a:cubicBezTo>
                <a:cubicBezTo>
                  <a:pt x="713846" y="701972"/>
                  <a:pt x="563159" y="814061"/>
                  <a:pt x="509373" y="838628"/>
                </a:cubicBezTo>
                <a:cubicBezTo>
                  <a:pt x="455588" y="863195"/>
                  <a:pt x="473261" y="870798"/>
                  <a:pt x="507477" y="804866"/>
                </a:cubicBezTo>
                <a:cubicBezTo>
                  <a:pt x="541693" y="738935"/>
                  <a:pt x="680651" y="547209"/>
                  <a:pt x="714666" y="443040"/>
                </a:cubicBezTo>
                <a:cubicBezTo>
                  <a:pt x="765537" y="287250"/>
                  <a:pt x="747000" y="159047"/>
                  <a:pt x="697465" y="0"/>
                </a:cubicBezTo>
                <a:cubicBezTo>
                  <a:pt x="675203" y="2802"/>
                  <a:pt x="576512" y="50551"/>
                  <a:pt x="520446" y="9432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9E08DF6-E001-C236-F072-92AC24B3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090187">
            <a:off x="9594221" y="5566494"/>
            <a:ext cx="1588434" cy="899958"/>
          </a:xfrm>
          <a:custGeom>
            <a:avLst/>
            <a:gdLst>
              <a:gd name="connsiteX0" fmla="*/ 9881 w 1739875"/>
              <a:gd name="connsiteY0" fmla="*/ 509263 h 754659"/>
              <a:gd name="connsiteX1" fmla="*/ 497935 w 1739875"/>
              <a:gd name="connsiteY1" fmla="*/ 71697 h 754659"/>
              <a:gd name="connsiteX2" fmla="*/ 1120625 w 1739875"/>
              <a:gd name="connsiteY2" fmla="*/ 43648 h 754659"/>
              <a:gd name="connsiteX3" fmla="*/ 1608679 w 1739875"/>
              <a:gd name="connsiteY3" fmla="*/ 503653 h 754659"/>
              <a:gd name="connsiteX4" fmla="*/ 1737705 w 1739875"/>
              <a:gd name="connsiteY4" fmla="*/ 744875 h 754659"/>
              <a:gd name="connsiteX5" fmla="*/ 1535751 w 1739875"/>
              <a:gd name="connsiteY5" fmla="*/ 711216 h 754659"/>
              <a:gd name="connsiteX6" fmla="*/ 284762 w 1739875"/>
              <a:gd name="connsiteY6" fmla="*/ 559751 h 754659"/>
              <a:gd name="connsiteX7" fmla="*/ 9881 w 1739875"/>
              <a:gd name="connsiteY7" fmla="*/ 509263 h 754659"/>
              <a:gd name="connsiteX0" fmla="*/ 9881 w 1745871"/>
              <a:gd name="connsiteY0" fmla="*/ 509263 h 755689"/>
              <a:gd name="connsiteX1" fmla="*/ 497935 w 1745871"/>
              <a:gd name="connsiteY1" fmla="*/ 71697 h 755689"/>
              <a:gd name="connsiteX2" fmla="*/ 1120625 w 1745871"/>
              <a:gd name="connsiteY2" fmla="*/ 43648 h 755689"/>
              <a:gd name="connsiteX3" fmla="*/ 1608679 w 1745871"/>
              <a:gd name="connsiteY3" fmla="*/ 503653 h 755689"/>
              <a:gd name="connsiteX4" fmla="*/ 1737705 w 1745871"/>
              <a:gd name="connsiteY4" fmla="*/ 744875 h 755689"/>
              <a:gd name="connsiteX5" fmla="*/ 1426819 w 1745871"/>
              <a:gd name="connsiteY5" fmla="*/ 716950 h 755689"/>
              <a:gd name="connsiteX6" fmla="*/ 284762 w 1745871"/>
              <a:gd name="connsiteY6" fmla="*/ 559751 h 755689"/>
              <a:gd name="connsiteX7" fmla="*/ 9881 w 1745871"/>
              <a:gd name="connsiteY7" fmla="*/ 509263 h 755689"/>
              <a:gd name="connsiteX0" fmla="*/ 9881 w 1864671"/>
              <a:gd name="connsiteY0" fmla="*/ 509263 h 855937"/>
              <a:gd name="connsiteX1" fmla="*/ 497935 w 1864671"/>
              <a:gd name="connsiteY1" fmla="*/ 71697 h 855937"/>
              <a:gd name="connsiteX2" fmla="*/ 1120625 w 1864671"/>
              <a:gd name="connsiteY2" fmla="*/ 43648 h 855937"/>
              <a:gd name="connsiteX3" fmla="*/ 1608679 w 1864671"/>
              <a:gd name="connsiteY3" fmla="*/ 503653 h 855937"/>
              <a:gd name="connsiteX4" fmla="*/ 1860911 w 1864671"/>
              <a:gd name="connsiteY4" fmla="*/ 851040 h 855937"/>
              <a:gd name="connsiteX5" fmla="*/ 1426819 w 1864671"/>
              <a:gd name="connsiteY5" fmla="*/ 716950 h 855937"/>
              <a:gd name="connsiteX6" fmla="*/ 284762 w 1864671"/>
              <a:gd name="connsiteY6" fmla="*/ 559751 h 855937"/>
              <a:gd name="connsiteX7" fmla="*/ 9881 w 1864671"/>
              <a:gd name="connsiteY7" fmla="*/ 509263 h 855937"/>
              <a:gd name="connsiteX0" fmla="*/ 9881 w 1876754"/>
              <a:gd name="connsiteY0" fmla="*/ 501512 h 853026"/>
              <a:gd name="connsiteX1" fmla="*/ 497935 w 1876754"/>
              <a:gd name="connsiteY1" fmla="*/ 63946 h 853026"/>
              <a:gd name="connsiteX2" fmla="*/ 1120625 w 1876754"/>
              <a:gd name="connsiteY2" fmla="*/ 35897 h 853026"/>
              <a:gd name="connsiteX3" fmla="*/ 1718468 w 1876754"/>
              <a:gd name="connsiteY3" fmla="*/ 385272 h 853026"/>
              <a:gd name="connsiteX4" fmla="*/ 1860911 w 1876754"/>
              <a:gd name="connsiteY4" fmla="*/ 843289 h 853026"/>
              <a:gd name="connsiteX5" fmla="*/ 1426819 w 1876754"/>
              <a:gd name="connsiteY5" fmla="*/ 709199 h 853026"/>
              <a:gd name="connsiteX6" fmla="*/ 284762 w 1876754"/>
              <a:gd name="connsiteY6" fmla="*/ 552000 h 853026"/>
              <a:gd name="connsiteX7" fmla="*/ 9881 w 1876754"/>
              <a:gd name="connsiteY7" fmla="*/ 501512 h 853026"/>
              <a:gd name="connsiteX0" fmla="*/ 9881 w 1874221"/>
              <a:gd name="connsiteY0" fmla="*/ 623010 h 974525"/>
              <a:gd name="connsiteX1" fmla="*/ 497935 w 1874221"/>
              <a:gd name="connsiteY1" fmla="*/ 185444 h 974525"/>
              <a:gd name="connsiteX2" fmla="*/ 1272410 w 1874221"/>
              <a:gd name="connsiteY2" fmla="*/ 12874 h 974525"/>
              <a:gd name="connsiteX3" fmla="*/ 1718468 w 1874221"/>
              <a:gd name="connsiteY3" fmla="*/ 506770 h 974525"/>
              <a:gd name="connsiteX4" fmla="*/ 1860911 w 1874221"/>
              <a:gd name="connsiteY4" fmla="*/ 964787 h 974525"/>
              <a:gd name="connsiteX5" fmla="*/ 1426819 w 1874221"/>
              <a:gd name="connsiteY5" fmla="*/ 830697 h 974525"/>
              <a:gd name="connsiteX6" fmla="*/ 284762 w 1874221"/>
              <a:gd name="connsiteY6" fmla="*/ 673498 h 974525"/>
              <a:gd name="connsiteX7" fmla="*/ 9881 w 1874221"/>
              <a:gd name="connsiteY7" fmla="*/ 623010 h 974525"/>
              <a:gd name="connsiteX0" fmla="*/ 4712 w 1869052"/>
              <a:gd name="connsiteY0" fmla="*/ 633304 h 984819"/>
              <a:gd name="connsiteX1" fmla="*/ 402385 w 1869052"/>
              <a:gd name="connsiteY1" fmla="*/ 137323 h 984819"/>
              <a:gd name="connsiteX2" fmla="*/ 1267241 w 1869052"/>
              <a:gd name="connsiteY2" fmla="*/ 23168 h 984819"/>
              <a:gd name="connsiteX3" fmla="*/ 1713299 w 1869052"/>
              <a:gd name="connsiteY3" fmla="*/ 517064 h 984819"/>
              <a:gd name="connsiteX4" fmla="*/ 1855742 w 1869052"/>
              <a:gd name="connsiteY4" fmla="*/ 975081 h 984819"/>
              <a:gd name="connsiteX5" fmla="*/ 1421650 w 1869052"/>
              <a:gd name="connsiteY5" fmla="*/ 840991 h 984819"/>
              <a:gd name="connsiteX6" fmla="*/ 279593 w 1869052"/>
              <a:gd name="connsiteY6" fmla="*/ 683792 h 984819"/>
              <a:gd name="connsiteX7" fmla="*/ 4712 w 1869052"/>
              <a:gd name="connsiteY7" fmla="*/ 633304 h 984819"/>
              <a:gd name="connsiteX0" fmla="*/ 4712 w 1870440"/>
              <a:gd name="connsiteY0" fmla="*/ 633304 h 991310"/>
              <a:gd name="connsiteX1" fmla="*/ 402385 w 1870440"/>
              <a:gd name="connsiteY1" fmla="*/ 137323 h 991310"/>
              <a:gd name="connsiteX2" fmla="*/ 1267241 w 1870440"/>
              <a:gd name="connsiteY2" fmla="*/ 23168 h 991310"/>
              <a:gd name="connsiteX3" fmla="*/ 1713299 w 1870440"/>
              <a:gd name="connsiteY3" fmla="*/ 517064 h 991310"/>
              <a:gd name="connsiteX4" fmla="*/ 1855742 w 1870440"/>
              <a:gd name="connsiteY4" fmla="*/ 975081 h 991310"/>
              <a:gd name="connsiteX5" fmla="*/ 1399477 w 1870440"/>
              <a:gd name="connsiteY5" fmla="*/ 896414 h 991310"/>
              <a:gd name="connsiteX6" fmla="*/ 279593 w 1870440"/>
              <a:gd name="connsiteY6" fmla="*/ 683792 h 991310"/>
              <a:gd name="connsiteX7" fmla="*/ 4712 w 1870440"/>
              <a:gd name="connsiteY7" fmla="*/ 633304 h 991310"/>
              <a:gd name="connsiteX0" fmla="*/ 44 w 1865772"/>
              <a:gd name="connsiteY0" fmla="*/ 633304 h 991310"/>
              <a:gd name="connsiteX1" fmla="*/ 397717 w 1865772"/>
              <a:gd name="connsiteY1" fmla="*/ 137323 h 991310"/>
              <a:gd name="connsiteX2" fmla="*/ 1262573 w 1865772"/>
              <a:gd name="connsiteY2" fmla="*/ 23168 h 991310"/>
              <a:gd name="connsiteX3" fmla="*/ 1708631 w 1865772"/>
              <a:gd name="connsiteY3" fmla="*/ 517064 h 991310"/>
              <a:gd name="connsiteX4" fmla="*/ 1851074 w 1865772"/>
              <a:gd name="connsiteY4" fmla="*/ 975081 h 991310"/>
              <a:gd name="connsiteX5" fmla="*/ 1394809 w 1865772"/>
              <a:gd name="connsiteY5" fmla="*/ 896414 h 991310"/>
              <a:gd name="connsiteX6" fmla="*/ 417748 w 1865772"/>
              <a:gd name="connsiteY6" fmla="*/ 716201 h 991310"/>
              <a:gd name="connsiteX7" fmla="*/ 44 w 1865772"/>
              <a:gd name="connsiteY7" fmla="*/ 633304 h 991310"/>
              <a:gd name="connsiteX0" fmla="*/ 44 w 1865772"/>
              <a:gd name="connsiteY0" fmla="*/ 633304 h 991310"/>
              <a:gd name="connsiteX1" fmla="*/ 397717 w 1865772"/>
              <a:gd name="connsiteY1" fmla="*/ 137323 h 991310"/>
              <a:gd name="connsiteX2" fmla="*/ 1262573 w 1865772"/>
              <a:gd name="connsiteY2" fmla="*/ 23168 h 991310"/>
              <a:gd name="connsiteX3" fmla="*/ 1708631 w 1865772"/>
              <a:gd name="connsiteY3" fmla="*/ 517064 h 991310"/>
              <a:gd name="connsiteX4" fmla="*/ 1851074 w 1865772"/>
              <a:gd name="connsiteY4" fmla="*/ 975081 h 991310"/>
              <a:gd name="connsiteX5" fmla="*/ 1394809 w 1865772"/>
              <a:gd name="connsiteY5" fmla="*/ 896414 h 991310"/>
              <a:gd name="connsiteX6" fmla="*/ 417748 w 1865772"/>
              <a:gd name="connsiteY6" fmla="*/ 716201 h 991310"/>
              <a:gd name="connsiteX7" fmla="*/ 44 w 1865772"/>
              <a:gd name="connsiteY7" fmla="*/ 633304 h 991310"/>
              <a:gd name="connsiteX0" fmla="*/ 46 w 1853519"/>
              <a:gd name="connsiteY0" fmla="*/ 578483 h 990076"/>
              <a:gd name="connsiteX1" fmla="*/ 385464 w 1853519"/>
              <a:gd name="connsiteY1" fmla="*/ 136089 h 990076"/>
              <a:gd name="connsiteX2" fmla="*/ 1250320 w 1853519"/>
              <a:gd name="connsiteY2" fmla="*/ 21934 h 990076"/>
              <a:gd name="connsiteX3" fmla="*/ 1696378 w 1853519"/>
              <a:gd name="connsiteY3" fmla="*/ 515830 h 990076"/>
              <a:gd name="connsiteX4" fmla="*/ 1838821 w 1853519"/>
              <a:gd name="connsiteY4" fmla="*/ 973847 h 990076"/>
              <a:gd name="connsiteX5" fmla="*/ 1382556 w 1853519"/>
              <a:gd name="connsiteY5" fmla="*/ 895180 h 990076"/>
              <a:gd name="connsiteX6" fmla="*/ 405495 w 1853519"/>
              <a:gd name="connsiteY6" fmla="*/ 714967 h 990076"/>
              <a:gd name="connsiteX7" fmla="*/ 46 w 1853519"/>
              <a:gd name="connsiteY7" fmla="*/ 578483 h 990076"/>
              <a:gd name="connsiteX0" fmla="*/ 34142 w 1887615"/>
              <a:gd name="connsiteY0" fmla="*/ 578483 h 990076"/>
              <a:gd name="connsiteX1" fmla="*/ 419560 w 1887615"/>
              <a:gd name="connsiteY1" fmla="*/ 136089 h 990076"/>
              <a:gd name="connsiteX2" fmla="*/ 1284416 w 1887615"/>
              <a:gd name="connsiteY2" fmla="*/ 21934 h 990076"/>
              <a:gd name="connsiteX3" fmla="*/ 1730474 w 1887615"/>
              <a:gd name="connsiteY3" fmla="*/ 515830 h 990076"/>
              <a:gd name="connsiteX4" fmla="*/ 1872917 w 1887615"/>
              <a:gd name="connsiteY4" fmla="*/ 973847 h 990076"/>
              <a:gd name="connsiteX5" fmla="*/ 1416652 w 1887615"/>
              <a:gd name="connsiteY5" fmla="*/ 895180 h 990076"/>
              <a:gd name="connsiteX6" fmla="*/ 439591 w 1887615"/>
              <a:gd name="connsiteY6" fmla="*/ 714967 h 990076"/>
              <a:gd name="connsiteX7" fmla="*/ 64968 w 1887615"/>
              <a:gd name="connsiteY7" fmla="*/ 666714 h 990076"/>
              <a:gd name="connsiteX8" fmla="*/ 34142 w 1887615"/>
              <a:gd name="connsiteY8" fmla="*/ 578483 h 990076"/>
              <a:gd name="connsiteX0" fmla="*/ 34142 w 1887615"/>
              <a:gd name="connsiteY0" fmla="*/ 578483 h 990076"/>
              <a:gd name="connsiteX1" fmla="*/ 419560 w 1887615"/>
              <a:gd name="connsiteY1" fmla="*/ 136089 h 990076"/>
              <a:gd name="connsiteX2" fmla="*/ 1284416 w 1887615"/>
              <a:gd name="connsiteY2" fmla="*/ 21934 h 990076"/>
              <a:gd name="connsiteX3" fmla="*/ 1730474 w 1887615"/>
              <a:gd name="connsiteY3" fmla="*/ 515830 h 990076"/>
              <a:gd name="connsiteX4" fmla="*/ 1872917 w 1887615"/>
              <a:gd name="connsiteY4" fmla="*/ 973847 h 990076"/>
              <a:gd name="connsiteX5" fmla="*/ 1416652 w 1887615"/>
              <a:gd name="connsiteY5" fmla="*/ 895180 h 990076"/>
              <a:gd name="connsiteX6" fmla="*/ 439756 w 1887615"/>
              <a:gd name="connsiteY6" fmla="*/ 726636 h 990076"/>
              <a:gd name="connsiteX7" fmla="*/ 64968 w 1887615"/>
              <a:gd name="connsiteY7" fmla="*/ 666714 h 990076"/>
              <a:gd name="connsiteX8" fmla="*/ 34142 w 1887615"/>
              <a:gd name="connsiteY8" fmla="*/ 578483 h 990076"/>
              <a:gd name="connsiteX0" fmla="*/ 34142 w 1887615"/>
              <a:gd name="connsiteY0" fmla="*/ 578483 h 990076"/>
              <a:gd name="connsiteX1" fmla="*/ 419560 w 1887615"/>
              <a:gd name="connsiteY1" fmla="*/ 136089 h 990076"/>
              <a:gd name="connsiteX2" fmla="*/ 1284416 w 1887615"/>
              <a:gd name="connsiteY2" fmla="*/ 21934 h 990076"/>
              <a:gd name="connsiteX3" fmla="*/ 1730474 w 1887615"/>
              <a:gd name="connsiteY3" fmla="*/ 515830 h 990076"/>
              <a:gd name="connsiteX4" fmla="*/ 1872917 w 1887615"/>
              <a:gd name="connsiteY4" fmla="*/ 973847 h 990076"/>
              <a:gd name="connsiteX5" fmla="*/ 1416652 w 1887615"/>
              <a:gd name="connsiteY5" fmla="*/ 895180 h 990076"/>
              <a:gd name="connsiteX6" fmla="*/ 439756 w 1887615"/>
              <a:gd name="connsiteY6" fmla="*/ 726636 h 990076"/>
              <a:gd name="connsiteX7" fmla="*/ 64968 w 1887615"/>
              <a:gd name="connsiteY7" fmla="*/ 666714 h 990076"/>
              <a:gd name="connsiteX8" fmla="*/ 34142 w 1887615"/>
              <a:gd name="connsiteY8" fmla="*/ 578483 h 990076"/>
              <a:gd name="connsiteX0" fmla="*/ 34142 w 1893656"/>
              <a:gd name="connsiteY0" fmla="*/ 578887 h 990125"/>
              <a:gd name="connsiteX1" fmla="*/ 419560 w 1893656"/>
              <a:gd name="connsiteY1" fmla="*/ 136493 h 990125"/>
              <a:gd name="connsiteX2" fmla="*/ 1284416 w 1893656"/>
              <a:gd name="connsiteY2" fmla="*/ 22338 h 990125"/>
              <a:gd name="connsiteX3" fmla="*/ 1761977 w 1893656"/>
              <a:gd name="connsiteY3" fmla="*/ 522071 h 990125"/>
              <a:gd name="connsiteX4" fmla="*/ 1872917 w 1893656"/>
              <a:gd name="connsiteY4" fmla="*/ 974251 h 990125"/>
              <a:gd name="connsiteX5" fmla="*/ 1416652 w 1893656"/>
              <a:gd name="connsiteY5" fmla="*/ 895584 h 990125"/>
              <a:gd name="connsiteX6" fmla="*/ 439756 w 1893656"/>
              <a:gd name="connsiteY6" fmla="*/ 727040 h 990125"/>
              <a:gd name="connsiteX7" fmla="*/ 64968 w 1893656"/>
              <a:gd name="connsiteY7" fmla="*/ 667118 h 990125"/>
              <a:gd name="connsiteX8" fmla="*/ 34142 w 1893656"/>
              <a:gd name="connsiteY8" fmla="*/ 578887 h 990125"/>
              <a:gd name="connsiteX0" fmla="*/ 34142 w 1890318"/>
              <a:gd name="connsiteY0" fmla="*/ 578887 h 990125"/>
              <a:gd name="connsiteX1" fmla="*/ 419560 w 1890318"/>
              <a:gd name="connsiteY1" fmla="*/ 136493 h 990125"/>
              <a:gd name="connsiteX2" fmla="*/ 1284416 w 1890318"/>
              <a:gd name="connsiteY2" fmla="*/ 22338 h 990125"/>
              <a:gd name="connsiteX3" fmla="*/ 1761977 w 1890318"/>
              <a:gd name="connsiteY3" fmla="*/ 522071 h 990125"/>
              <a:gd name="connsiteX4" fmla="*/ 1872917 w 1890318"/>
              <a:gd name="connsiteY4" fmla="*/ 974251 h 990125"/>
              <a:gd name="connsiteX5" fmla="*/ 1416652 w 1890318"/>
              <a:gd name="connsiteY5" fmla="*/ 895584 h 990125"/>
              <a:gd name="connsiteX6" fmla="*/ 439756 w 1890318"/>
              <a:gd name="connsiteY6" fmla="*/ 727040 h 990125"/>
              <a:gd name="connsiteX7" fmla="*/ 64968 w 1890318"/>
              <a:gd name="connsiteY7" fmla="*/ 667118 h 990125"/>
              <a:gd name="connsiteX8" fmla="*/ 34142 w 1890318"/>
              <a:gd name="connsiteY8" fmla="*/ 578887 h 990125"/>
              <a:gd name="connsiteX0" fmla="*/ 34142 w 1874108"/>
              <a:gd name="connsiteY0" fmla="*/ 578887 h 987469"/>
              <a:gd name="connsiteX1" fmla="*/ 419560 w 1874108"/>
              <a:gd name="connsiteY1" fmla="*/ 136493 h 987469"/>
              <a:gd name="connsiteX2" fmla="*/ 1284416 w 1874108"/>
              <a:gd name="connsiteY2" fmla="*/ 22338 h 987469"/>
              <a:gd name="connsiteX3" fmla="*/ 1761977 w 1874108"/>
              <a:gd name="connsiteY3" fmla="*/ 522071 h 987469"/>
              <a:gd name="connsiteX4" fmla="*/ 1872917 w 1874108"/>
              <a:gd name="connsiteY4" fmla="*/ 974251 h 987469"/>
              <a:gd name="connsiteX5" fmla="*/ 1416652 w 1874108"/>
              <a:gd name="connsiteY5" fmla="*/ 895584 h 987469"/>
              <a:gd name="connsiteX6" fmla="*/ 439756 w 1874108"/>
              <a:gd name="connsiteY6" fmla="*/ 727040 h 987469"/>
              <a:gd name="connsiteX7" fmla="*/ 64968 w 1874108"/>
              <a:gd name="connsiteY7" fmla="*/ 667118 h 987469"/>
              <a:gd name="connsiteX8" fmla="*/ 34142 w 1874108"/>
              <a:gd name="connsiteY8" fmla="*/ 578887 h 987469"/>
              <a:gd name="connsiteX0" fmla="*/ 34142 w 1874269"/>
              <a:gd name="connsiteY0" fmla="*/ 578887 h 980571"/>
              <a:gd name="connsiteX1" fmla="*/ 419560 w 1874269"/>
              <a:gd name="connsiteY1" fmla="*/ 136493 h 980571"/>
              <a:gd name="connsiteX2" fmla="*/ 1284416 w 1874269"/>
              <a:gd name="connsiteY2" fmla="*/ 22338 h 980571"/>
              <a:gd name="connsiteX3" fmla="*/ 1761977 w 1874269"/>
              <a:gd name="connsiteY3" fmla="*/ 522071 h 980571"/>
              <a:gd name="connsiteX4" fmla="*/ 1872917 w 1874269"/>
              <a:gd name="connsiteY4" fmla="*/ 974251 h 980571"/>
              <a:gd name="connsiteX5" fmla="*/ 1416652 w 1874269"/>
              <a:gd name="connsiteY5" fmla="*/ 895584 h 980571"/>
              <a:gd name="connsiteX6" fmla="*/ 439756 w 1874269"/>
              <a:gd name="connsiteY6" fmla="*/ 727040 h 980571"/>
              <a:gd name="connsiteX7" fmla="*/ 64968 w 1874269"/>
              <a:gd name="connsiteY7" fmla="*/ 667118 h 980571"/>
              <a:gd name="connsiteX8" fmla="*/ 34142 w 1874269"/>
              <a:gd name="connsiteY8" fmla="*/ 578887 h 980571"/>
              <a:gd name="connsiteX0" fmla="*/ 34142 w 1888716"/>
              <a:gd name="connsiteY0" fmla="*/ 578887 h 993099"/>
              <a:gd name="connsiteX1" fmla="*/ 419560 w 1888716"/>
              <a:gd name="connsiteY1" fmla="*/ 136493 h 993099"/>
              <a:gd name="connsiteX2" fmla="*/ 1284416 w 1888716"/>
              <a:gd name="connsiteY2" fmla="*/ 22338 h 993099"/>
              <a:gd name="connsiteX3" fmla="*/ 1761977 w 1888716"/>
              <a:gd name="connsiteY3" fmla="*/ 522071 h 993099"/>
              <a:gd name="connsiteX4" fmla="*/ 1872917 w 1888716"/>
              <a:gd name="connsiteY4" fmla="*/ 974251 h 993099"/>
              <a:gd name="connsiteX5" fmla="*/ 1441154 w 1888716"/>
              <a:gd name="connsiteY5" fmla="*/ 914086 h 993099"/>
              <a:gd name="connsiteX6" fmla="*/ 439756 w 1888716"/>
              <a:gd name="connsiteY6" fmla="*/ 727040 h 993099"/>
              <a:gd name="connsiteX7" fmla="*/ 64968 w 1888716"/>
              <a:gd name="connsiteY7" fmla="*/ 667118 h 993099"/>
              <a:gd name="connsiteX8" fmla="*/ 34142 w 1888716"/>
              <a:gd name="connsiteY8" fmla="*/ 578887 h 993099"/>
              <a:gd name="connsiteX0" fmla="*/ 34142 w 1910942"/>
              <a:gd name="connsiteY0" fmla="*/ 578887 h 974312"/>
              <a:gd name="connsiteX1" fmla="*/ 419560 w 1910942"/>
              <a:gd name="connsiteY1" fmla="*/ 136493 h 974312"/>
              <a:gd name="connsiteX2" fmla="*/ 1284416 w 1910942"/>
              <a:gd name="connsiteY2" fmla="*/ 22338 h 974312"/>
              <a:gd name="connsiteX3" fmla="*/ 1761977 w 1910942"/>
              <a:gd name="connsiteY3" fmla="*/ 522071 h 974312"/>
              <a:gd name="connsiteX4" fmla="*/ 1876694 w 1910942"/>
              <a:gd name="connsiteY4" fmla="*/ 900322 h 974312"/>
              <a:gd name="connsiteX5" fmla="*/ 1872917 w 1910942"/>
              <a:gd name="connsiteY5" fmla="*/ 974251 h 974312"/>
              <a:gd name="connsiteX6" fmla="*/ 1441154 w 1910942"/>
              <a:gd name="connsiteY6" fmla="*/ 914086 h 974312"/>
              <a:gd name="connsiteX7" fmla="*/ 439756 w 1910942"/>
              <a:gd name="connsiteY7" fmla="*/ 727040 h 974312"/>
              <a:gd name="connsiteX8" fmla="*/ 64968 w 1910942"/>
              <a:gd name="connsiteY8" fmla="*/ 667118 h 974312"/>
              <a:gd name="connsiteX9" fmla="*/ 34142 w 1910942"/>
              <a:gd name="connsiteY9" fmla="*/ 578887 h 974312"/>
              <a:gd name="connsiteX0" fmla="*/ 34142 w 1899488"/>
              <a:gd name="connsiteY0" fmla="*/ 578887 h 989383"/>
              <a:gd name="connsiteX1" fmla="*/ 419560 w 1899488"/>
              <a:gd name="connsiteY1" fmla="*/ 136493 h 989383"/>
              <a:gd name="connsiteX2" fmla="*/ 1284416 w 1899488"/>
              <a:gd name="connsiteY2" fmla="*/ 22338 h 989383"/>
              <a:gd name="connsiteX3" fmla="*/ 1761977 w 1899488"/>
              <a:gd name="connsiteY3" fmla="*/ 522071 h 989383"/>
              <a:gd name="connsiteX4" fmla="*/ 1876694 w 1899488"/>
              <a:gd name="connsiteY4" fmla="*/ 900322 h 989383"/>
              <a:gd name="connsiteX5" fmla="*/ 1853831 w 1899488"/>
              <a:gd name="connsiteY5" fmla="*/ 989334 h 989383"/>
              <a:gd name="connsiteX6" fmla="*/ 1441154 w 1899488"/>
              <a:gd name="connsiteY6" fmla="*/ 914086 h 989383"/>
              <a:gd name="connsiteX7" fmla="*/ 439756 w 1899488"/>
              <a:gd name="connsiteY7" fmla="*/ 727040 h 989383"/>
              <a:gd name="connsiteX8" fmla="*/ 64968 w 1899488"/>
              <a:gd name="connsiteY8" fmla="*/ 667118 h 989383"/>
              <a:gd name="connsiteX9" fmla="*/ 34142 w 1899488"/>
              <a:gd name="connsiteY9" fmla="*/ 578887 h 989383"/>
              <a:gd name="connsiteX0" fmla="*/ 34142 w 1890632"/>
              <a:gd name="connsiteY0" fmla="*/ 578887 h 993703"/>
              <a:gd name="connsiteX1" fmla="*/ 419560 w 1890632"/>
              <a:gd name="connsiteY1" fmla="*/ 136493 h 993703"/>
              <a:gd name="connsiteX2" fmla="*/ 1284416 w 1890632"/>
              <a:gd name="connsiteY2" fmla="*/ 22338 h 993703"/>
              <a:gd name="connsiteX3" fmla="*/ 1761977 w 1890632"/>
              <a:gd name="connsiteY3" fmla="*/ 522071 h 993703"/>
              <a:gd name="connsiteX4" fmla="*/ 1876694 w 1890632"/>
              <a:gd name="connsiteY4" fmla="*/ 900322 h 993703"/>
              <a:gd name="connsiteX5" fmla="*/ 1853831 w 1890632"/>
              <a:gd name="connsiteY5" fmla="*/ 989334 h 993703"/>
              <a:gd name="connsiteX6" fmla="*/ 1441154 w 1890632"/>
              <a:gd name="connsiteY6" fmla="*/ 914086 h 993703"/>
              <a:gd name="connsiteX7" fmla="*/ 439756 w 1890632"/>
              <a:gd name="connsiteY7" fmla="*/ 727040 h 993703"/>
              <a:gd name="connsiteX8" fmla="*/ 64968 w 1890632"/>
              <a:gd name="connsiteY8" fmla="*/ 667118 h 993703"/>
              <a:gd name="connsiteX9" fmla="*/ 34142 w 1890632"/>
              <a:gd name="connsiteY9" fmla="*/ 578887 h 993703"/>
              <a:gd name="connsiteX0" fmla="*/ 34142 w 1890632"/>
              <a:gd name="connsiteY0" fmla="*/ 578887 h 993703"/>
              <a:gd name="connsiteX1" fmla="*/ 419560 w 1890632"/>
              <a:gd name="connsiteY1" fmla="*/ 136493 h 993703"/>
              <a:gd name="connsiteX2" fmla="*/ 1284416 w 1890632"/>
              <a:gd name="connsiteY2" fmla="*/ 22338 h 993703"/>
              <a:gd name="connsiteX3" fmla="*/ 1761977 w 1890632"/>
              <a:gd name="connsiteY3" fmla="*/ 522071 h 993703"/>
              <a:gd name="connsiteX4" fmla="*/ 1876694 w 1890632"/>
              <a:gd name="connsiteY4" fmla="*/ 900322 h 993703"/>
              <a:gd name="connsiteX5" fmla="*/ 1853831 w 1890632"/>
              <a:gd name="connsiteY5" fmla="*/ 989334 h 993703"/>
              <a:gd name="connsiteX6" fmla="*/ 1441154 w 1890632"/>
              <a:gd name="connsiteY6" fmla="*/ 914086 h 993703"/>
              <a:gd name="connsiteX7" fmla="*/ 439756 w 1890632"/>
              <a:gd name="connsiteY7" fmla="*/ 727040 h 993703"/>
              <a:gd name="connsiteX8" fmla="*/ 64968 w 1890632"/>
              <a:gd name="connsiteY8" fmla="*/ 667118 h 993703"/>
              <a:gd name="connsiteX9" fmla="*/ 34142 w 1890632"/>
              <a:gd name="connsiteY9" fmla="*/ 578887 h 993703"/>
              <a:gd name="connsiteX0" fmla="*/ 15545 w 1872035"/>
              <a:gd name="connsiteY0" fmla="*/ 578887 h 993703"/>
              <a:gd name="connsiteX1" fmla="*/ 400963 w 1872035"/>
              <a:gd name="connsiteY1" fmla="*/ 136493 h 993703"/>
              <a:gd name="connsiteX2" fmla="*/ 1265819 w 1872035"/>
              <a:gd name="connsiteY2" fmla="*/ 22338 h 993703"/>
              <a:gd name="connsiteX3" fmla="*/ 1743380 w 1872035"/>
              <a:gd name="connsiteY3" fmla="*/ 522071 h 993703"/>
              <a:gd name="connsiteX4" fmla="*/ 1858097 w 1872035"/>
              <a:gd name="connsiteY4" fmla="*/ 900322 h 993703"/>
              <a:gd name="connsiteX5" fmla="*/ 1835234 w 1872035"/>
              <a:gd name="connsiteY5" fmla="*/ 989334 h 993703"/>
              <a:gd name="connsiteX6" fmla="*/ 1422557 w 1872035"/>
              <a:gd name="connsiteY6" fmla="*/ 914086 h 993703"/>
              <a:gd name="connsiteX7" fmla="*/ 421159 w 1872035"/>
              <a:gd name="connsiteY7" fmla="*/ 727040 h 993703"/>
              <a:gd name="connsiteX8" fmla="*/ 109376 w 1872035"/>
              <a:gd name="connsiteY8" fmla="*/ 678789 h 993703"/>
              <a:gd name="connsiteX9" fmla="*/ 15545 w 1872035"/>
              <a:gd name="connsiteY9" fmla="*/ 578887 h 993703"/>
              <a:gd name="connsiteX0" fmla="*/ 21358 w 1843514"/>
              <a:gd name="connsiteY0" fmla="*/ 594911 h 994056"/>
              <a:gd name="connsiteX1" fmla="*/ 372442 w 1843514"/>
              <a:gd name="connsiteY1" fmla="*/ 136846 h 994056"/>
              <a:gd name="connsiteX2" fmla="*/ 1237298 w 1843514"/>
              <a:gd name="connsiteY2" fmla="*/ 22691 h 994056"/>
              <a:gd name="connsiteX3" fmla="*/ 1714859 w 1843514"/>
              <a:gd name="connsiteY3" fmla="*/ 522424 h 994056"/>
              <a:gd name="connsiteX4" fmla="*/ 1829576 w 1843514"/>
              <a:gd name="connsiteY4" fmla="*/ 900675 h 994056"/>
              <a:gd name="connsiteX5" fmla="*/ 1806713 w 1843514"/>
              <a:gd name="connsiteY5" fmla="*/ 989687 h 994056"/>
              <a:gd name="connsiteX6" fmla="*/ 1394036 w 1843514"/>
              <a:gd name="connsiteY6" fmla="*/ 914439 h 994056"/>
              <a:gd name="connsiteX7" fmla="*/ 392638 w 1843514"/>
              <a:gd name="connsiteY7" fmla="*/ 727393 h 994056"/>
              <a:gd name="connsiteX8" fmla="*/ 80855 w 1843514"/>
              <a:gd name="connsiteY8" fmla="*/ 679142 h 994056"/>
              <a:gd name="connsiteX9" fmla="*/ 21358 w 1843514"/>
              <a:gd name="connsiteY9" fmla="*/ 594911 h 994056"/>
              <a:gd name="connsiteX0" fmla="*/ 21358 w 1843514"/>
              <a:gd name="connsiteY0" fmla="*/ 597202 h 996347"/>
              <a:gd name="connsiteX1" fmla="*/ 372442 w 1843514"/>
              <a:gd name="connsiteY1" fmla="*/ 139137 h 996347"/>
              <a:gd name="connsiteX2" fmla="*/ 1237298 w 1843514"/>
              <a:gd name="connsiteY2" fmla="*/ 24982 h 996347"/>
              <a:gd name="connsiteX3" fmla="*/ 1714859 w 1843514"/>
              <a:gd name="connsiteY3" fmla="*/ 524715 h 996347"/>
              <a:gd name="connsiteX4" fmla="*/ 1829576 w 1843514"/>
              <a:gd name="connsiteY4" fmla="*/ 902966 h 996347"/>
              <a:gd name="connsiteX5" fmla="*/ 1806713 w 1843514"/>
              <a:gd name="connsiteY5" fmla="*/ 991978 h 996347"/>
              <a:gd name="connsiteX6" fmla="*/ 1394036 w 1843514"/>
              <a:gd name="connsiteY6" fmla="*/ 916730 h 996347"/>
              <a:gd name="connsiteX7" fmla="*/ 392638 w 1843514"/>
              <a:gd name="connsiteY7" fmla="*/ 729684 h 996347"/>
              <a:gd name="connsiteX8" fmla="*/ 80855 w 1843514"/>
              <a:gd name="connsiteY8" fmla="*/ 681433 h 996347"/>
              <a:gd name="connsiteX9" fmla="*/ 21358 w 1843514"/>
              <a:gd name="connsiteY9" fmla="*/ 597202 h 996347"/>
              <a:gd name="connsiteX0" fmla="*/ 21358 w 1843514"/>
              <a:gd name="connsiteY0" fmla="*/ 597202 h 996347"/>
              <a:gd name="connsiteX1" fmla="*/ 372442 w 1843514"/>
              <a:gd name="connsiteY1" fmla="*/ 139137 h 996347"/>
              <a:gd name="connsiteX2" fmla="*/ 1237298 w 1843514"/>
              <a:gd name="connsiteY2" fmla="*/ 24982 h 996347"/>
              <a:gd name="connsiteX3" fmla="*/ 1714859 w 1843514"/>
              <a:gd name="connsiteY3" fmla="*/ 524715 h 996347"/>
              <a:gd name="connsiteX4" fmla="*/ 1829576 w 1843514"/>
              <a:gd name="connsiteY4" fmla="*/ 902966 h 996347"/>
              <a:gd name="connsiteX5" fmla="*/ 1806713 w 1843514"/>
              <a:gd name="connsiteY5" fmla="*/ 991978 h 996347"/>
              <a:gd name="connsiteX6" fmla="*/ 1394036 w 1843514"/>
              <a:gd name="connsiteY6" fmla="*/ 916730 h 996347"/>
              <a:gd name="connsiteX7" fmla="*/ 392638 w 1843514"/>
              <a:gd name="connsiteY7" fmla="*/ 729684 h 996347"/>
              <a:gd name="connsiteX8" fmla="*/ 80855 w 1843514"/>
              <a:gd name="connsiteY8" fmla="*/ 681433 h 996347"/>
              <a:gd name="connsiteX9" fmla="*/ 21358 w 1843514"/>
              <a:gd name="connsiteY9" fmla="*/ 597202 h 996347"/>
              <a:gd name="connsiteX0" fmla="*/ 9840 w 1948135"/>
              <a:gd name="connsiteY0" fmla="*/ 573511 h 993588"/>
              <a:gd name="connsiteX1" fmla="*/ 477063 w 1948135"/>
              <a:gd name="connsiteY1" fmla="*/ 136378 h 993588"/>
              <a:gd name="connsiteX2" fmla="*/ 1341919 w 1948135"/>
              <a:gd name="connsiteY2" fmla="*/ 22223 h 993588"/>
              <a:gd name="connsiteX3" fmla="*/ 1819480 w 1948135"/>
              <a:gd name="connsiteY3" fmla="*/ 521956 h 993588"/>
              <a:gd name="connsiteX4" fmla="*/ 1934197 w 1948135"/>
              <a:gd name="connsiteY4" fmla="*/ 900207 h 993588"/>
              <a:gd name="connsiteX5" fmla="*/ 1911334 w 1948135"/>
              <a:gd name="connsiteY5" fmla="*/ 989219 h 993588"/>
              <a:gd name="connsiteX6" fmla="*/ 1498657 w 1948135"/>
              <a:gd name="connsiteY6" fmla="*/ 913971 h 993588"/>
              <a:gd name="connsiteX7" fmla="*/ 497259 w 1948135"/>
              <a:gd name="connsiteY7" fmla="*/ 726925 h 993588"/>
              <a:gd name="connsiteX8" fmla="*/ 185476 w 1948135"/>
              <a:gd name="connsiteY8" fmla="*/ 678674 h 993588"/>
              <a:gd name="connsiteX9" fmla="*/ 9840 w 1948135"/>
              <a:gd name="connsiteY9" fmla="*/ 573511 h 993588"/>
              <a:gd name="connsiteX0" fmla="*/ 45764 w 1984059"/>
              <a:gd name="connsiteY0" fmla="*/ 573511 h 993588"/>
              <a:gd name="connsiteX1" fmla="*/ 512987 w 1984059"/>
              <a:gd name="connsiteY1" fmla="*/ 136378 h 993588"/>
              <a:gd name="connsiteX2" fmla="*/ 1377843 w 1984059"/>
              <a:gd name="connsiteY2" fmla="*/ 22223 h 993588"/>
              <a:gd name="connsiteX3" fmla="*/ 1855404 w 1984059"/>
              <a:gd name="connsiteY3" fmla="*/ 521956 h 993588"/>
              <a:gd name="connsiteX4" fmla="*/ 1970121 w 1984059"/>
              <a:gd name="connsiteY4" fmla="*/ 900207 h 993588"/>
              <a:gd name="connsiteX5" fmla="*/ 1947258 w 1984059"/>
              <a:gd name="connsiteY5" fmla="*/ 989219 h 993588"/>
              <a:gd name="connsiteX6" fmla="*/ 1534581 w 1984059"/>
              <a:gd name="connsiteY6" fmla="*/ 913971 h 993588"/>
              <a:gd name="connsiteX7" fmla="*/ 533183 w 1984059"/>
              <a:gd name="connsiteY7" fmla="*/ 726925 h 993588"/>
              <a:gd name="connsiteX8" fmla="*/ 72744 w 1984059"/>
              <a:gd name="connsiteY8" fmla="*/ 645571 h 993588"/>
              <a:gd name="connsiteX9" fmla="*/ 45764 w 1984059"/>
              <a:gd name="connsiteY9" fmla="*/ 573511 h 993588"/>
              <a:gd name="connsiteX0" fmla="*/ 45764 w 1984059"/>
              <a:gd name="connsiteY0" fmla="*/ 534317 h 954394"/>
              <a:gd name="connsiteX1" fmla="*/ 512987 w 1984059"/>
              <a:gd name="connsiteY1" fmla="*/ 97184 h 954394"/>
              <a:gd name="connsiteX2" fmla="*/ 1338355 w 1984059"/>
              <a:gd name="connsiteY2" fmla="*/ 29812 h 954394"/>
              <a:gd name="connsiteX3" fmla="*/ 1855404 w 1984059"/>
              <a:gd name="connsiteY3" fmla="*/ 482762 h 954394"/>
              <a:gd name="connsiteX4" fmla="*/ 1970121 w 1984059"/>
              <a:gd name="connsiteY4" fmla="*/ 861013 h 954394"/>
              <a:gd name="connsiteX5" fmla="*/ 1947258 w 1984059"/>
              <a:gd name="connsiteY5" fmla="*/ 950025 h 954394"/>
              <a:gd name="connsiteX6" fmla="*/ 1534581 w 1984059"/>
              <a:gd name="connsiteY6" fmla="*/ 874777 h 954394"/>
              <a:gd name="connsiteX7" fmla="*/ 533183 w 1984059"/>
              <a:gd name="connsiteY7" fmla="*/ 687731 h 954394"/>
              <a:gd name="connsiteX8" fmla="*/ 72744 w 1984059"/>
              <a:gd name="connsiteY8" fmla="*/ 606377 h 954394"/>
              <a:gd name="connsiteX9" fmla="*/ 45764 w 1984059"/>
              <a:gd name="connsiteY9" fmla="*/ 534317 h 954394"/>
              <a:gd name="connsiteX0" fmla="*/ 45764 w 1984059"/>
              <a:gd name="connsiteY0" fmla="*/ 534317 h 954394"/>
              <a:gd name="connsiteX1" fmla="*/ 512987 w 1984059"/>
              <a:gd name="connsiteY1" fmla="*/ 97184 h 954394"/>
              <a:gd name="connsiteX2" fmla="*/ 1338355 w 1984059"/>
              <a:gd name="connsiteY2" fmla="*/ 29812 h 954394"/>
              <a:gd name="connsiteX3" fmla="*/ 1855404 w 1984059"/>
              <a:gd name="connsiteY3" fmla="*/ 482762 h 954394"/>
              <a:gd name="connsiteX4" fmla="*/ 1970121 w 1984059"/>
              <a:gd name="connsiteY4" fmla="*/ 861013 h 954394"/>
              <a:gd name="connsiteX5" fmla="*/ 1947258 w 1984059"/>
              <a:gd name="connsiteY5" fmla="*/ 950025 h 954394"/>
              <a:gd name="connsiteX6" fmla="*/ 1534581 w 1984059"/>
              <a:gd name="connsiteY6" fmla="*/ 874777 h 954394"/>
              <a:gd name="connsiteX7" fmla="*/ 533183 w 1984059"/>
              <a:gd name="connsiteY7" fmla="*/ 687731 h 954394"/>
              <a:gd name="connsiteX8" fmla="*/ 72744 w 1984059"/>
              <a:gd name="connsiteY8" fmla="*/ 606377 h 954394"/>
              <a:gd name="connsiteX9" fmla="*/ 45764 w 1984059"/>
              <a:gd name="connsiteY9" fmla="*/ 534317 h 954394"/>
              <a:gd name="connsiteX0" fmla="*/ 45764 w 2006048"/>
              <a:gd name="connsiteY0" fmla="*/ 534317 h 965213"/>
              <a:gd name="connsiteX1" fmla="*/ 512987 w 2006048"/>
              <a:gd name="connsiteY1" fmla="*/ 97184 h 965213"/>
              <a:gd name="connsiteX2" fmla="*/ 1338355 w 2006048"/>
              <a:gd name="connsiteY2" fmla="*/ 29812 h 965213"/>
              <a:gd name="connsiteX3" fmla="*/ 1855404 w 2006048"/>
              <a:gd name="connsiteY3" fmla="*/ 482762 h 965213"/>
              <a:gd name="connsiteX4" fmla="*/ 1991773 w 2006048"/>
              <a:gd name="connsiteY4" fmla="*/ 918378 h 965213"/>
              <a:gd name="connsiteX5" fmla="*/ 1947258 w 2006048"/>
              <a:gd name="connsiteY5" fmla="*/ 950025 h 965213"/>
              <a:gd name="connsiteX6" fmla="*/ 1534581 w 2006048"/>
              <a:gd name="connsiteY6" fmla="*/ 874777 h 965213"/>
              <a:gd name="connsiteX7" fmla="*/ 533183 w 2006048"/>
              <a:gd name="connsiteY7" fmla="*/ 687731 h 965213"/>
              <a:gd name="connsiteX8" fmla="*/ 72744 w 2006048"/>
              <a:gd name="connsiteY8" fmla="*/ 606377 h 965213"/>
              <a:gd name="connsiteX9" fmla="*/ 45764 w 2006048"/>
              <a:gd name="connsiteY9" fmla="*/ 534317 h 965213"/>
              <a:gd name="connsiteX0" fmla="*/ 45764 w 2000586"/>
              <a:gd name="connsiteY0" fmla="*/ 534317 h 953030"/>
              <a:gd name="connsiteX1" fmla="*/ 512987 w 2000586"/>
              <a:gd name="connsiteY1" fmla="*/ 97184 h 953030"/>
              <a:gd name="connsiteX2" fmla="*/ 1338355 w 2000586"/>
              <a:gd name="connsiteY2" fmla="*/ 29812 h 953030"/>
              <a:gd name="connsiteX3" fmla="*/ 1855404 w 2000586"/>
              <a:gd name="connsiteY3" fmla="*/ 482762 h 953030"/>
              <a:gd name="connsiteX4" fmla="*/ 1991773 w 2000586"/>
              <a:gd name="connsiteY4" fmla="*/ 918378 h 953030"/>
              <a:gd name="connsiteX5" fmla="*/ 1947258 w 2000586"/>
              <a:gd name="connsiteY5" fmla="*/ 950025 h 953030"/>
              <a:gd name="connsiteX6" fmla="*/ 1534581 w 2000586"/>
              <a:gd name="connsiteY6" fmla="*/ 874777 h 953030"/>
              <a:gd name="connsiteX7" fmla="*/ 533183 w 2000586"/>
              <a:gd name="connsiteY7" fmla="*/ 687731 h 953030"/>
              <a:gd name="connsiteX8" fmla="*/ 72744 w 2000586"/>
              <a:gd name="connsiteY8" fmla="*/ 606377 h 953030"/>
              <a:gd name="connsiteX9" fmla="*/ 45764 w 2000586"/>
              <a:gd name="connsiteY9" fmla="*/ 534317 h 953030"/>
              <a:gd name="connsiteX0" fmla="*/ 45764 w 2000586"/>
              <a:gd name="connsiteY0" fmla="*/ 539083 h 957796"/>
              <a:gd name="connsiteX1" fmla="*/ 512987 w 2000586"/>
              <a:gd name="connsiteY1" fmla="*/ 101950 h 957796"/>
              <a:gd name="connsiteX2" fmla="*/ 1302659 w 2000586"/>
              <a:gd name="connsiteY2" fmla="*/ 28602 h 957796"/>
              <a:gd name="connsiteX3" fmla="*/ 1855404 w 2000586"/>
              <a:gd name="connsiteY3" fmla="*/ 487528 h 957796"/>
              <a:gd name="connsiteX4" fmla="*/ 1991773 w 2000586"/>
              <a:gd name="connsiteY4" fmla="*/ 923144 h 957796"/>
              <a:gd name="connsiteX5" fmla="*/ 1947258 w 2000586"/>
              <a:gd name="connsiteY5" fmla="*/ 954791 h 957796"/>
              <a:gd name="connsiteX6" fmla="*/ 1534581 w 2000586"/>
              <a:gd name="connsiteY6" fmla="*/ 879543 h 957796"/>
              <a:gd name="connsiteX7" fmla="*/ 533183 w 2000586"/>
              <a:gd name="connsiteY7" fmla="*/ 692497 h 957796"/>
              <a:gd name="connsiteX8" fmla="*/ 72744 w 2000586"/>
              <a:gd name="connsiteY8" fmla="*/ 611143 h 957796"/>
              <a:gd name="connsiteX9" fmla="*/ 45764 w 2000586"/>
              <a:gd name="connsiteY9" fmla="*/ 539083 h 957796"/>
              <a:gd name="connsiteX0" fmla="*/ 45764 w 2006017"/>
              <a:gd name="connsiteY0" fmla="*/ 538435 h 970879"/>
              <a:gd name="connsiteX1" fmla="*/ 512987 w 2006017"/>
              <a:gd name="connsiteY1" fmla="*/ 101302 h 970879"/>
              <a:gd name="connsiteX2" fmla="*/ 1302659 w 2006017"/>
              <a:gd name="connsiteY2" fmla="*/ 27954 h 970879"/>
              <a:gd name="connsiteX3" fmla="*/ 1836757 w 2006017"/>
              <a:gd name="connsiteY3" fmla="*/ 478081 h 970879"/>
              <a:gd name="connsiteX4" fmla="*/ 1991773 w 2006017"/>
              <a:gd name="connsiteY4" fmla="*/ 922496 h 970879"/>
              <a:gd name="connsiteX5" fmla="*/ 1947258 w 2006017"/>
              <a:gd name="connsiteY5" fmla="*/ 954143 h 970879"/>
              <a:gd name="connsiteX6" fmla="*/ 1534581 w 2006017"/>
              <a:gd name="connsiteY6" fmla="*/ 878895 h 970879"/>
              <a:gd name="connsiteX7" fmla="*/ 533183 w 2006017"/>
              <a:gd name="connsiteY7" fmla="*/ 691849 h 970879"/>
              <a:gd name="connsiteX8" fmla="*/ 72744 w 2006017"/>
              <a:gd name="connsiteY8" fmla="*/ 610495 h 970879"/>
              <a:gd name="connsiteX9" fmla="*/ 45764 w 2006017"/>
              <a:gd name="connsiteY9" fmla="*/ 538435 h 970879"/>
              <a:gd name="connsiteX0" fmla="*/ 45764 w 2001312"/>
              <a:gd name="connsiteY0" fmla="*/ 538435 h 968966"/>
              <a:gd name="connsiteX1" fmla="*/ 512987 w 2001312"/>
              <a:gd name="connsiteY1" fmla="*/ 101302 h 968966"/>
              <a:gd name="connsiteX2" fmla="*/ 1302659 w 2001312"/>
              <a:gd name="connsiteY2" fmla="*/ 27954 h 968966"/>
              <a:gd name="connsiteX3" fmla="*/ 1836757 w 2001312"/>
              <a:gd name="connsiteY3" fmla="*/ 478081 h 968966"/>
              <a:gd name="connsiteX4" fmla="*/ 1991773 w 2001312"/>
              <a:gd name="connsiteY4" fmla="*/ 922496 h 968966"/>
              <a:gd name="connsiteX5" fmla="*/ 1947258 w 2001312"/>
              <a:gd name="connsiteY5" fmla="*/ 954143 h 968966"/>
              <a:gd name="connsiteX6" fmla="*/ 1534581 w 2001312"/>
              <a:gd name="connsiteY6" fmla="*/ 878895 h 968966"/>
              <a:gd name="connsiteX7" fmla="*/ 533183 w 2001312"/>
              <a:gd name="connsiteY7" fmla="*/ 691849 h 968966"/>
              <a:gd name="connsiteX8" fmla="*/ 72744 w 2001312"/>
              <a:gd name="connsiteY8" fmla="*/ 610495 h 968966"/>
              <a:gd name="connsiteX9" fmla="*/ 45764 w 2001312"/>
              <a:gd name="connsiteY9" fmla="*/ 538435 h 968966"/>
              <a:gd name="connsiteX0" fmla="*/ 45764 w 1997670"/>
              <a:gd name="connsiteY0" fmla="*/ 538435 h 954720"/>
              <a:gd name="connsiteX1" fmla="*/ 512987 w 1997670"/>
              <a:gd name="connsiteY1" fmla="*/ 101302 h 954720"/>
              <a:gd name="connsiteX2" fmla="*/ 1302659 w 1997670"/>
              <a:gd name="connsiteY2" fmla="*/ 27954 h 954720"/>
              <a:gd name="connsiteX3" fmla="*/ 1836757 w 1997670"/>
              <a:gd name="connsiteY3" fmla="*/ 478081 h 954720"/>
              <a:gd name="connsiteX4" fmla="*/ 1991773 w 1997670"/>
              <a:gd name="connsiteY4" fmla="*/ 922496 h 954720"/>
              <a:gd name="connsiteX5" fmla="*/ 1947258 w 1997670"/>
              <a:gd name="connsiteY5" fmla="*/ 954143 h 954720"/>
              <a:gd name="connsiteX6" fmla="*/ 1534581 w 1997670"/>
              <a:gd name="connsiteY6" fmla="*/ 878895 h 954720"/>
              <a:gd name="connsiteX7" fmla="*/ 533183 w 1997670"/>
              <a:gd name="connsiteY7" fmla="*/ 691849 h 954720"/>
              <a:gd name="connsiteX8" fmla="*/ 72744 w 1997670"/>
              <a:gd name="connsiteY8" fmla="*/ 610495 h 954720"/>
              <a:gd name="connsiteX9" fmla="*/ 45764 w 1997670"/>
              <a:gd name="connsiteY9" fmla="*/ 538435 h 954720"/>
              <a:gd name="connsiteX0" fmla="*/ 44343 w 1996249"/>
              <a:gd name="connsiteY0" fmla="*/ 538435 h 954720"/>
              <a:gd name="connsiteX1" fmla="*/ 511566 w 1996249"/>
              <a:gd name="connsiteY1" fmla="*/ 101302 h 954720"/>
              <a:gd name="connsiteX2" fmla="*/ 1301238 w 1996249"/>
              <a:gd name="connsiteY2" fmla="*/ 27954 h 954720"/>
              <a:gd name="connsiteX3" fmla="*/ 1835336 w 1996249"/>
              <a:gd name="connsiteY3" fmla="*/ 478081 h 954720"/>
              <a:gd name="connsiteX4" fmla="*/ 1990352 w 1996249"/>
              <a:gd name="connsiteY4" fmla="*/ 922496 h 954720"/>
              <a:gd name="connsiteX5" fmla="*/ 1945837 w 1996249"/>
              <a:gd name="connsiteY5" fmla="*/ 954143 h 954720"/>
              <a:gd name="connsiteX6" fmla="*/ 1533160 w 1996249"/>
              <a:gd name="connsiteY6" fmla="*/ 878895 h 954720"/>
              <a:gd name="connsiteX7" fmla="*/ 531762 w 1996249"/>
              <a:gd name="connsiteY7" fmla="*/ 691849 h 954720"/>
              <a:gd name="connsiteX8" fmla="*/ 71323 w 1996249"/>
              <a:gd name="connsiteY8" fmla="*/ 610495 h 954720"/>
              <a:gd name="connsiteX9" fmla="*/ 44343 w 1996249"/>
              <a:gd name="connsiteY9" fmla="*/ 538435 h 954720"/>
              <a:gd name="connsiteX0" fmla="*/ 38388 w 1990294"/>
              <a:gd name="connsiteY0" fmla="*/ 538435 h 954720"/>
              <a:gd name="connsiteX1" fmla="*/ 505611 w 1990294"/>
              <a:gd name="connsiteY1" fmla="*/ 101302 h 954720"/>
              <a:gd name="connsiteX2" fmla="*/ 1295283 w 1990294"/>
              <a:gd name="connsiteY2" fmla="*/ 27954 h 954720"/>
              <a:gd name="connsiteX3" fmla="*/ 1829381 w 1990294"/>
              <a:gd name="connsiteY3" fmla="*/ 478081 h 954720"/>
              <a:gd name="connsiteX4" fmla="*/ 1984397 w 1990294"/>
              <a:gd name="connsiteY4" fmla="*/ 922496 h 954720"/>
              <a:gd name="connsiteX5" fmla="*/ 1939882 w 1990294"/>
              <a:gd name="connsiteY5" fmla="*/ 954143 h 954720"/>
              <a:gd name="connsiteX6" fmla="*/ 1527205 w 1990294"/>
              <a:gd name="connsiteY6" fmla="*/ 878895 h 954720"/>
              <a:gd name="connsiteX7" fmla="*/ 525807 w 1990294"/>
              <a:gd name="connsiteY7" fmla="*/ 691849 h 954720"/>
              <a:gd name="connsiteX8" fmla="*/ 65368 w 1990294"/>
              <a:gd name="connsiteY8" fmla="*/ 610495 h 954720"/>
              <a:gd name="connsiteX9" fmla="*/ 38388 w 1990294"/>
              <a:gd name="connsiteY9" fmla="*/ 538435 h 954720"/>
              <a:gd name="connsiteX0" fmla="*/ 33188 w 1985094"/>
              <a:gd name="connsiteY0" fmla="*/ 538435 h 954720"/>
              <a:gd name="connsiteX1" fmla="*/ 500411 w 1985094"/>
              <a:gd name="connsiteY1" fmla="*/ 101302 h 954720"/>
              <a:gd name="connsiteX2" fmla="*/ 1290083 w 1985094"/>
              <a:gd name="connsiteY2" fmla="*/ 27954 h 954720"/>
              <a:gd name="connsiteX3" fmla="*/ 1824181 w 1985094"/>
              <a:gd name="connsiteY3" fmla="*/ 478081 h 954720"/>
              <a:gd name="connsiteX4" fmla="*/ 1979197 w 1985094"/>
              <a:gd name="connsiteY4" fmla="*/ 922496 h 954720"/>
              <a:gd name="connsiteX5" fmla="*/ 1934682 w 1985094"/>
              <a:gd name="connsiteY5" fmla="*/ 954143 h 954720"/>
              <a:gd name="connsiteX6" fmla="*/ 1522005 w 1985094"/>
              <a:gd name="connsiteY6" fmla="*/ 878895 h 954720"/>
              <a:gd name="connsiteX7" fmla="*/ 520607 w 1985094"/>
              <a:gd name="connsiteY7" fmla="*/ 691849 h 954720"/>
              <a:gd name="connsiteX8" fmla="*/ 60168 w 1985094"/>
              <a:gd name="connsiteY8" fmla="*/ 610495 h 954720"/>
              <a:gd name="connsiteX9" fmla="*/ 33188 w 1985094"/>
              <a:gd name="connsiteY9" fmla="*/ 538435 h 95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5094" h="954720">
                <a:moveTo>
                  <a:pt x="33188" y="538435"/>
                </a:moveTo>
                <a:cubicBezTo>
                  <a:pt x="88814" y="464808"/>
                  <a:pt x="290929" y="186382"/>
                  <a:pt x="500411" y="101302"/>
                </a:cubicBezTo>
                <a:cubicBezTo>
                  <a:pt x="709894" y="16222"/>
                  <a:pt x="1069455" y="-34842"/>
                  <a:pt x="1290083" y="27954"/>
                </a:cubicBezTo>
                <a:cubicBezTo>
                  <a:pt x="1510711" y="90750"/>
                  <a:pt x="1709329" y="328991"/>
                  <a:pt x="1824181" y="478081"/>
                </a:cubicBezTo>
                <a:cubicBezTo>
                  <a:pt x="1939033" y="627171"/>
                  <a:pt x="1968978" y="889429"/>
                  <a:pt x="1979197" y="922496"/>
                </a:cubicBezTo>
                <a:cubicBezTo>
                  <a:pt x="1989416" y="955563"/>
                  <a:pt x="1992690" y="955931"/>
                  <a:pt x="1934682" y="954143"/>
                </a:cubicBezTo>
                <a:cubicBezTo>
                  <a:pt x="1876674" y="952355"/>
                  <a:pt x="1522005" y="878895"/>
                  <a:pt x="1522005" y="878895"/>
                </a:cubicBezTo>
                <a:lnTo>
                  <a:pt x="520607" y="691849"/>
                </a:lnTo>
                <a:cubicBezTo>
                  <a:pt x="296090" y="649646"/>
                  <a:pt x="124891" y="627844"/>
                  <a:pt x="60168" y="610495"/>
                </a:cubicBezTo>
                <a:cubicBezTo>
                  <a:pt x="-4555" y="593146"/>
                  <a:pt x="-22438" y="612062"/>
                  <a:pt x="33188" y="53843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300EF64-AFB1-B1DA-0360-E6BC547D7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7747" flipH="1">
            <a:off x="10114024" y="1110030"/>
            <a:ext cx="1867941" cy="1976794"/>
          </a:xfrm>
          <a:custGeom>
            <a:avLst/>
            <a:gdLst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3003582 w 5421466"/>
              <a:gd name="connsiteY39" fmla="*/ 5026451 h 7017706"/>
              <a:gd name="connsiteX40" fmla="*/ 2315426 w 5421466"/>
              <a:gd name="connsiteY40" fmla="*/ 5092438 h 7017706"/>
              <a:gd name="connsiteX41" fmla="*/ 1495294 w 5421466"/>
              <a:gd name="connsiteY41" fmla="*/ 4922756 h 7017706"/>
              <a:gd name="connsiteX42" fmla="*/ 760003 w 5421466"/>
              <a:gd name="connsiteY42" fmla="*/ 4187465 h 7017706"/>
              <a:gd name="connsiteX43" fmla="*/ 260382 w 5421466"/>
              <a:gd name="connsiteY43" fmla="*/ 3291919 h 7017706"/>
              <a:gd name="connsiteX44" fmla="*/ 5859 w 5421466"/>
              <a:gd name="connsiteY44" fmla="*/ 2924273 h 7017706"/>
              <a:gd name="connsiteX45" fmla="*/ 109554 w 5421466"/>
              <a:gd name="connsiteY45" fmla="*/ 3518162 h 7017706"/>
              <a:gd name="connsiteX46" fmla="*/ 420638 w 5421466"/>
              <a:gd name="connsiteY46" fmla="*/ 4922756 h 7017706"/>
              <a:gd name="connsiteX47" fmla="*/ 910832 w 5421466"/>
              <a:gd name="connsiteY47" fmla="*/ 5544925 h 7017706"/>
              <a:gd name="connsiteX48" fmla="*/ 1523574 w 5421466"/>
              <a:gd name="connsiteY48" fmla="*/ 5761741 h 7017706"/>
              <a:gd name="connsiteX49" fmla="*/ 2287145 w 5421466"/>
              <a:gd name="connsiteY49" fmla="*/ 5724034 h 7017706"/>
              <a:gd name="connsiteX50" fmla="*/ 3720020 w 5421466"/>
              <a:gd name="connsiteY50" fmla="*/ 5516644 h 7017706"/>
              <a:gd name="connsiteX51" fmla="*/ 3701166 w 5421466"/>
              <a:gd name="connsiteY51" fmla="*/ 5563778 h 7017706"/>
              <a:gd name="connsiteX52" fmla="*/ 3503203 w 5421466"/>
              <a:gd name="connsiteY52" fmla="*/ 6129387 h 7017706"/>
              <a:gd name="connsiteX53" fmla="*/ 3456069 w 5421466"/>
              <a:gd name="connsiteY53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720020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7017706"/>
              <a:gd name="connsiteX1" fmla="*/ 4455310 w 5421466"/>
              <a:gd name="connsiteY1" fmla="*/ 6044545 h 7017706"/>
              <a:gd name="connsiteX2" fmla="*/ 4455310 w 5421466"/>
              <a:gd name="connsiteY2" fmla="*/ 6035119 h 7017706"/>
              <a:gd name="connsiteX3" fmla="*/ 4172506 w 5421466"/>
              <a:gd name="connsiteY3" fmla="*/ 5431803 h 7017706"/>
              <a:gd name="connsiteX4" fmla="*/ 4181933 w 5421466"/>
              <a:gd name="connsiteY4" fmla="*/ 5337535 h 7017706"/>
              <a:gd name="connsiteX5" fmla="*/ 4596712 w 5421466"/>
              <a:gd name="connsiteY5" fmla="*/ 4932183 h 7017706"/>
              <a:gd name="connsiteX6" fmla="*/ 5058626 w 5421466"/>
              <a:gd name="connsiteY6" fmla="*/ 3800966 h 7017706"/>
              <a:gd name="connsiteX7" fmla="*/ 5416844 w 5421466"/>
              <a:gd name="connsiteY7" fmla="*/ 2735737 h 7017706"/>
              <a:gd name="connsiteX8" fmla="*/ 5209455 w 5421466"/>
              <a:gd name="connsiteY8" fmla="*/ 2801725 h 7017706"/>
              <a:gd name="connsiteX9" fmla="*/ 4493017 w 5421466"/>
              <a:gd name="connsiteY9" fmla="*/ 3169370 h 7017706"/>
              <a:gd name="connsiteX10" fmla="*/ 3691739 w 5421466"/>
              <a:gd name="connsiteY10" fmla="*/ 4074343 h 7017706"/>
              <a:gd name="connsiteX11" fmla="*/ 3757727 w 5421466"/>
              <a:gd name="connsiteY11" fmla="*/ 3546442 h 7017706"/>
              <a:gd name="connsiteX12" fmla="*/ 4087665 w 5421466"/>
              <a:gd name="connsiteY12" fmla="*/ 2009873 h 7017706"/>
              <a:gd name="connsiteX13" fmla="*/ 4285628 w 5421466"/>
              <a:gd name="connsiteY13" fmla="*/ 1302863 h 7017706"/>
              <a:gd name="connsiteX14" fmla="*/ 4313908 w 5421466"/>
              <a:gd name="connsiteY14" fmla="*/ 963498 h 7017706"/>
              <a:gd name="connsiteX15" fmla="*/ 4049958 w 5421466"/>
              <a:gd name="connsiteY15" fmla="*/ 1199168 h 7017706"/>
              <a:gd name="connsiteX16" fmla="*/ 3569191 w 5421466"/>
              <a:gd name="connsiteY16" fmla="*/ 1840191 h 7017706"/>
              <a:gd name="connsiteX17" fmla="*/ 3408935 w 5421466"/>
              <a:gd name="connsiteY17" fmla="*/ 2349238 h 7017706"/>
              <a:gd name="connsiteX18" fmla="*/ 3324094 w 5421466"/>
              <a:gd name="connsiteY18" fmla="*/ 3518162 h 7017706"/>
              <a:gd name="connsiteX19" fmla="*/ 3267533 w 5421466"/>
              <a:gd name="connsiteY19" fmla="*/ 4093197 h 7017706"/>
              <a:gd name="connsiteX20" fmla="*/ 3267533 w 5421466"/>
              <a:gd name="connsiteY20" fmla="*/ 3885807 h 7017706"/>
              <a:gd name="connsiteX21" fmla="*/ 3069570 w 5421466"/>
              <a:gd name="connsiteY21" fmla="*/ 3188224 h 7017706"/>
              <a:gd name="connsiteX22" fmla="*/ 2428547 w 5421466"/>
              <a:gd name="connsiteY22" fmla="*/ 1604521 h 7017706"/>
              <a:gd name="connsiteX23" fmla="*/ 2042048 w 5421466"/>
              <a:gd name="connsiteY23" fmla="*/ 680694 h 7017706"/>
              <a:gd name="connsiteX24" fmla="*/ 1976061 w 5421466"/>
              <a:gd name="connsiteY24" fmla="*/ 237634 h 7017706"/>
              <a:gd name="connsiteX25" fmla="*/ 1853512 w 5421466"/>
              <a:gd name="connsiteY25" fmla="*/ 1964 h 7017706"/>
              <a:gd name="connsiteX26" fmla="*/ 1674403 w 5421466"/>
              <a:gd name="connsiteY26" fmla="*/ 360183 h 7017706"/>
              <a:gd name="connsiteX27" fmla="*/ 1504721 w 5421466"/>
              <a:gd name="connsiteY27" fmla="*/ 1415985 h 7017706"/>
              <a:gd name="connsiteX28" fmla="*/ 1919500 w 5421466"/>
              <a:gd name="connsiteY28" fmla="*/ 2745164 h 7017706"/>
              <a:gd name="connsiteX29" fmla="*/ 2503962 w 5421466"/>
              <a:gd name="connsiteY29" fmla="*/ 3885807 h 7017706"/>
              <a:gd name="connsiteX30" fmla="*/ 2343706 w 5421466"/>
              <a:gd name="connsiteY30" fmla="*/ 3734978 h 7017706"/>
              <a:gd name="connsiteX31" fmla="*/ 1259624 w 5421466"/>
              <a:gd name="connsiteY31" fmla="*/ 2566055 h 7017706"/>
              <a:gd name="connsiteX32" fmla="*/ 760003 w 5421466"/>
              <a:gd name="connsiteY32" fmla="*/ 2019300 h 7017706"/>
              <a:gd name="connsiteX33" fmla="*/ 213248 w 5421466"/>
              <a:gd name="connsiteY33" fmla="*/ 1510253 h 7017706"/>
              <a:gd name="connsiteX34" fmla="*/ 213248 w 5421466"/>
              <a:gd name="connsiteY34" fmla="*/ 1642228 h 7017706"/>
              <a:gd name="connsiteX35" fmla="*/ 694015 w 5421466"/>
              <a:gd name="connsiteY35" fmla="*/ 2980834 h 7017706"/>
              <a:gd name="connsiteX36" fmla="*/ 1287904 w 5421466"/>
              <a:gd name="connsiteY36" fmla="*/ 4102624 h 7017706"/>
              <a:gd name="connsiteX37" fmla="*/ 2042048 w 5421466"/>
              <a:gd name="connsiteY37" fmla="*/ 4715366 h 7017706"/>
              <a:gd name="connsiteX38" fmla="*/ 2984729 w 5421466"/>
              <a:gd name="connsiteY38" fmla="*/ 5026451 h 7017706"/>
              <a:gd name="connsiteX39" fmla="*/ 2315426 w 5421466"/>
              <a:gd name="connsiteY39" fmla="*/ 5092438 h 7017706"/>
              <a:gd name="connsiteX40" fmla="*/ 1495294 w 5421466"/>
              <a:gd name="connsiteY40" fmla="*/ 4922756 h 7017706"/>
              <a:gd name="connsiteX41" fmla="*/ 760003 w 5421466"/>
              <a:gd name="connsiteY41" fmla="*/ 4187465 h 7017706"/>
              <a:gd name="connsiteX42" fmla="*/ 260382 w 5421466"/>
              <a:gd name="connsiteY42" fmla="*/ 3291919 h 7017706"/>
              <a:gd name="connsiteX43" fmla="*/ 5859 w 5421466"/>
              <a:gd name="connsiteY43" fmla="*/ 2924273 h 7017706"/>
              <a:gd name="connsiteX44" fmla="*/ 109554 w 5421466"/>
              <a:gd name="connsiteY44" fmla="*/ 3518162 h 7017706"/>
              <a:gd name="connsiteX45" fmla="*/ 420638 w 5421466"/>
              <a:gd name="connsiteY45" fmla="*/ 4922756 h 7017706"/>
              <a:gd name="connsiteX46" fmla="*/ 910832 w 5421466"/>
              <a:gd name="connsiteY46" fmla="*/ 5544925 h 7017706"/>
              <a:gd name="connsiteX47" fmla="*/ 1523574 w 5421466"/>
              <a:gd name="connsiteY47" fmla="*/ 5761741 h 7017706"/>
              <a:gd name="connsiteX48" fmla="*/ 2287145 w 5421466"/>
              <a:gd name="connsiteY48" fmla="*/ 5724034 h 7017706"/>
              <a:gd name="connsiteX49" fmla="*/ 3609909 w 5421466"/>
              <a:gd name="connsiteY49" fmla="*/ 5516644 h 7017706"/>
              <a:gd name="connsiteX50" fmla="*/ 3701166 w 5421466"/>
              <a:gd name="connsiteY50" fmla="*/ 5563778 h 7017706"/>
              <a:gd name="connsiteX51" fmla="*/ 3503203 w 5421466"/>
              <a:gd name="connsiteY51" fmla="*/ 6129387 h 7017706"/>
              <a:gd name="connsiteX52" fmla="*/ 3456069 w 5421466"/>
              <a:gd name="connsiteY52" fmla="*/ 6091679 h 7017706"/>
              <a:gd name="connsiteX0" fmla="*/ 3418362 w 5421466"/>
              <a:gd name="connsiteY0" fmla="*/ 6148240 h 6148240"/>
              <a:gd name="connsiteX1" fmla="*/ 4455310 w 5421466"/>
              <a:gd name="connsiteY1" fmla="*/ 6044545 h 6148240"/>
              <a:gd name="connsiteX2" fmla="*/ 4455310 w 5421466"/>
              <a:gd name="connsiteY2" fmla="*/ 6035119 h 6148240"/>
              <a:gd name="connsiteX3" fmla="*/ 4172506 w 5421466"/>
              <a:gd name="connsiteY3" fmla="*/ 5431803 h 6148240"/>
              <a:gd name="connsiteX4" fmla="*/ 4181933 w 5421466"/>
              <a:gd name="connsiteY4" fmla="*/ 5337535 h 6148240"/>
              <a:gd name="connsiteX5" fmla="*/ 4596712 w 5421466"/>
              <a:gd name="connsiteY5" fmla="*/ 4932183 h 6148240"/>
              <a:gd name="connsiteX6" fmla="*/ 5058626 w 5421466"/>
              <a:gd name="connsiteY6" fmla="*/ 3800966 h 6148240"/>
              <a:gd name="connsiteX7" fmla="*/ 5416844 w 5421466"/>
              <a:gd name="connsiteY7" fmla="*/ 2735737 h 6148240"/>
              <a:gd name="connsiteX8" fmla="*/ 5209455 w 5421466"/>
              <a:gd name="connsiteY8" fmla="*/ 2801725 h 6148240"/>
              <a:gd name="connsiteX9" fmla="*/ 4493017 w 5421466"/>
              <a:gd name="connsiteY9" fmla="*/ 3169370 h 6148240"/>
              <a:gd name="connsiteX10" fmla="*/ 3691739 w 5421466"/>
              <a:gd name="connsiteY10" fmla="*/ 4074343 h 6148240"/>
              <a:gd name="connsiteX11" fmla="*/ 3757727 w 5421466"/>
              <a:gd name="connsiteY11" fmla="*/ 3546442 h 6148240"/>
              <a:gd name="connsiteX12" fmla="*/ 4087665 w 5421466"/>
              <a:gd name="connsiteY12" fmla="*/ 2009873 h 6148240"/>
              <a:gd name="connsiteX13" fmla="*/ 4285628 w 5421466"/>
              <a:gd name="connsiteY13" fmla="*/ 1302863 h 6148240"/>
              <a:gd name="connsiteX14" fmla="*/ 4313908 w 5421466"/>
              <a:gd name="connsiteY14" fmla="*/ 963498 h 6148240"/>
              <a:gd name="connsiteX15" fmla="*/ 4049958 w 5421466"/>
              <a:gd name="connsiteY15" fmla="*/ 1199168 h 6148240"/>
              <a:gd name="connsiteX16" fmla="*/ 3569191 w 5421466"/>
              <a:gd name="connsiteY16" fmla="*/ 1840191 h 6148240"/>
              <a:gd name="connsiteX17" fmla="*/ 3408935 w 5421466"/>
              <a:gd name="connsiteY17" fmla="*/ 2349238 h 6148240"/>
              <a:gd name="connsiteX18" fmla="*/ 3324094 w 5421466"/>
              <a:gd name="connsiteY18" fmla="*/ 3518162 h 6148240"/>
              <a:gd name="connsiteX19" fmla="*/ 3267533 w 5421466"/>
              <a:gd name="connsiteY19" fmla="*/ 4093197 h 6148240"/>
              <a:gd name="connsiteX20" fmla="*/ 3267533 w 5421466"/>
              <a:gd name="connsiteY20" fmla="*/ 3885807 h 6148240"/>
              <a:gd name="connsiteX21" fmla="*/ 3069570 w 5421466"/>
              <a:gd name="connsiteY21" fmla="*/ 3188224 h 6148240"/>
              <a:gd name="connsiteX22" fmla="*/ 2428547 w 5421466"/>
              <a:gd name="connsiteY22" fmla="*/ 1604521 h 6148240"/>
              <a:gd name="connsiteX23" fmla="*/ 2042048 w 5421466"/>
              <a:gd name="connsiteY23" fmla="*/ 680694 h 6148240"/>
              <a:gd name="connsiteX24" fmla="*/ 1976061 w 5421466"/>
              <a:gd name="connsiteY24" fmla="*/ 237634 h 6148240"/>
              <a:gd name="connsiteX25" fmla="*/ 1853512 w 5421466"/>
              <a:gd name="connsiteY25" fmla="*/ 1964 h 6148240"/>
              <a:gd name="connsiteX26" fmla="*/ 1674403 w 5421466"/>
              <a:gd name="connsiteY26" fmla="*/ 360183 h 6148240"/>
              <a:gd name="connsiteX27" fmla="*/ 1504721 w 5421466"/>
              <a:gd name="connsiteY27" fmla="*/ 1415985 h 6148240"/>
              <a:gd name="connsiteX28" fmla="*/ 1919500 w 5421466"/>
              <a:gd name="connsiteY28" fmla="*/ 2745164 h 6148240"/>
              <a:gd name="connsiteX29" fmla="*/ 2503962 w 5421466"/>
              <a:gd name="connsiteY29" fmla="*/ 3885807 h 6148240"/>
              <a:gd name="connsiteX30" fmla="*/ 2343706 w 5421466"/>
              <a:gd name="connsiteY30" fmla="*/ 3734978 h 6148240"/>
              <a:gd name="connsiteX31" fmla="*/ 1259624 w 5421466"/>
              <a:gd name="connsiteY31" fmla="*/ 2566055 h 6148240"/>
              <a:gd name="connsiteX32" fmla="*/ 760003 w 5421466"/>
              <a:gd name="connsiteY32" fmla="*/ 2019300 h 6148240"/>
              <a:gd name="connsiteX33" fmla="*/ 213248 w 5421466"/>
              <a:gd name="connsiteY33" fmla="*/ 1510253 h 6148240"/>
              <a:gd name="connsiteX34" fmla="*/ 213248 w 5421466"/>
              <a:gd name="connsiteY34" fmla="*/ 1642228 h 6148240"/>
              <a:gd name="connsiteX35" fmla="*/ 694015 w 5421466"/>
              <a:gd name="connsiteY35" fmla="*/ 2980834 h 6148240"/>
              <a:gd name="connsiteX36" fmla="*/ 1287904 w 5421466"/>
              <a:gd name="connsiteY36" fmla="*/ 4102624 h 6148240"/>
              <a:gd name="connsiteX37" fmla="*/ 2042048 w 5421466"/>
              <a:gd name="connsiteY37" fmla="*/ 4715366 h 6148240"/>
              <a:gd name="connsiteX38" fmla="*/ 2984729 w 5421466"/>
              <a:gd name="connsiteY38" fmla="*/ 5026451 h 6148240"/>
              <a:gd name="connsiteX39" fmla="*/ 2315426 w 5421466"/>
              <a:gd name="connsiteY39" fmla="*/ 5092438 h 6148240"/>
              <a:gd name="connsiteX40" fmla="*/ 1495294 w 5421466"/>
              <a:gd name="connsiteY40" fmla="*/ 4922756 h 6148240"/>
              <a:gd name="connsiteX41" fmla="*/ 760003 w 5421466"/>
              <a:gd name="connsiteY41" fmla="*/ 4187465 h 6148240"/>
              <a:gd name="connsiteX42" fmla="*/ 260382 w 5421466"/>
              <a:gd name="connsiteY42" fmla="*/ 3291919 h 6148240"/>
              <a:gd name="connsiteX43" fmla="*/ 5859 w 5421466"/>
              <a:gd name="connsiteY43" fmla="*/ 2924273 h 6148240"/>
              <a:gd name="connsiteX44" fmla="*/ 109554 w 5421466"/>
              <a:gd name="connsiteY44" fmla="*/ 3518162 h 6148240"/>
              <a:gd name="connsiteX45" fmla="*/ 420638 w 5421466"/>
              <a:gd name="connsiteY45" fmla="*/ 4922756 h 6148240"/>
              <a:gd name="connsiteX46" fmla="*/ 910832 w 5421466"/>
              <a:gd name="connsiteY46" fmla="*/ 5544925 h 6148240"/>
              <a:gd name="connsiteX47" fmla="*/ 1523574 w 5421466"/>
              <a:gd name="connsiteY47" fmla="*/ 5761741 h 6148240"/>
              <a:gd name="connsiteX48" fmla="*/ 2287145 w 5421466"/>
              <a:gd name="connsiteY48" fmla="*/ 5724034 h 6148240"/>
              <a:gd name="connsiteX49" fmla="*/ 3609909 w 5421466"/>
              <a:gd name="connsiteY49" fmla="*/ 5516644 h 6148240"/>
              <a:gd name="connsiteX50" fmla="*/ 3701166 w 5421466"/>
              <a:gd name="connsiteY50" fmla="*/ 5563778 h 6148240"/>
              <a:gd name="connsiteX51" fmla="*/ 3503203 w 5421466"/>
              <a:gd name="connsiteY51" fmla="*/ 6129387 h 6148240"/>
              <a:gd name="connsiteX0" fmla="*/ 4455310 w 5421466"/>
              <a:gd name="connsiteY0" fmla="*/ 6044545 h 6129387"/>
              <a:gd name="connsiteX1" fmla="*/ 4455310 w 5421466"/>
              <a:gd name="connsiteY1" fmla="*/ 6035119 h 6129387"/>
              <a:gd name="connsiteX2" fmla="*/ 4172506 w 5421466"/>
              <a:gd name="connsiteY2" fmla="*/ 5431803 h 6129387"/>
              <a:gd name="connsiteX3" fmla="*/ 4181933 w 5421466"/>
              <a:gd name="connsiteY3" fmla="*/ 5337535 h 6129387"/>
              <a:gd name="connsiteX4" fmla="*/ 4596712 w 5421466"/>
              <a:gd name="connsiteY4" fmla="*/ 4932183 h 6129387"/>
              <a:gd name="connsiteX5" fmla="*/ 5058626 w 5421466"/>
              <a:gd name="connsiteY5" fmla="*/ 3800966 h 6129387"/>
              <a:gd name="connsiteX6" fmla="*/ 5416844 w 5421466"/>
              <a:gd name="connsiteY6" fmla="*/ 2735737 h 6129387"/>
              <a:gd name="connsiteX7" fmla="*/ 5209455 w 5421466"/>
              <a:gd name="connsiteY7" fmla="*/ 2801725 h 6129387"/>
              <a:gd name="connsiteX8" fmla="*/ 4493017 w 5421466"/>
              <a:gd name="connsiteY8" fmla="*/ 3169370 h 6129387"/>
              <a:gd name="connsiteX9" fmla="*/ 3691739 w 5421466"/>
              <a:gd name="connsiteY9" fmla="*/ 4074343 h 6129387"/>
              <a:gd name="connsiteX10" fmla="*/ 3757727 w 5421466"/>
              <a:gd name="connsiteY10" fmla="*/ 3546442 h 6129387"/>
              <a:gd name="connsiteX11" fmla="*/ 4087665 w 5421466"/>
              <a:gd name="connsiteY11" fmla="*/ 2009873 h 6129387"/>
              <a:gd name="connsiteX12" fmla="*/ 4285628 w 5421466"/>
              <a:gd name="connsiteY12" fmla="*/ 1302863 h 6129387"/>
              <a:gd name="connsiteX13" fmla="*/ 4313908 w 5421466"/>
              <a:gd name="connsiteY13" fmla="*/ 963498 h 6129387"/>
              <a:gd name="connsiteX14" fmla="*/ 4049958 w 5421466"/>
              <a:gd name="connsiteY14" fmla="*/ 1199168 h 6129387"/>
              <a:gd name="connsiteX15" fmla="*/ 3569191 w 5421466"/>
              <a:gd name="connsiteY15" fmla="*/ 1840191 h 6129387"/>
              <a:gd name="connsiteX16" fmla="*/ 3408935 w 5421466"/>
              <a:gd name="connsiteY16" fmla="*/ 2349238 h 6129387"/>
              <a:gd name="connsiteX17" fmla="*/ 3324094 w 5421466"/>
              <a:gd name="connsiteY17" fmla="*/ 3518162 h 6129387"/>
              <a:gd name="connsiteX18" fmla="*/ 3267533 w 5421466"/>
              <a:gd name="connsiteY18" fmla="*/ 4093197 h 6129387"/>
              <a:gd name="connsiteX19" fmla="*/ 3267533 w 5421466"/>
              <a:gd name="connsiteY19" fmla="*/ 3885807 h 6129387"/>
              <a:gd name="connsiteX20" fmla="*/ 3069570 w 5421466"/>
              <a:gd name="connsiteY20" fmla="*/ 3188224 h 6129387"/>
              <a:gd name="connsiteX21" fmla="*/ 2428547 w 5421466"/>
              <a:gd name="connsiteY21" fmla="*/ 1604521 h 6129387"/>
              <a:gd name="connsiteX22" fmla="*/ 2042048 w 5421466"/>
              <a:gd name="connsiteY22" fmla="*/ 680694 h 6129387"/>
              <a:gd name="connsiteX23" fmla="*/ 1976061 w 5421466"/>
              <a:gd name="connsiteY23" fmla="*/ 237634 h 6129387"/>
              <a:gd name="connsiteX24" fmla="*/ 1853512 w 5421466"/>
              <a:gd name="connsiteY24" fmla="*/ 1964 h 6129387"/>
              <a:gd name="connsiteX25" fmla="*/ 1674403 w 5421466"/>
              <a:gd name="connsiteY25" fmla="*/ 360183 h 6129387"/>
              <a:gd name="connsiteX26" fmla="*/ 1504721 w 5421466"/>
              <a:gd name="connsiteY26" fmla="*/ 1415985 h 6129387"/>
              <a:gd name="connsiteX27" fmla="*/ 1919500 w 5421466"/>
              <a:gd name="connsiteY27" fmla="*/ 2745164 h 6129387"/>
              <a:gd name="connsiteX28" fmla="*/ 2503962 w 5421466"/>
              <a:gd name="connsiteY28" fmla="*/ 3885807 h 6129387"/>
              <a:gd name="connsiteX29" fmla="*/ 2343706 w 5421466"/>
              <a:gd name="connsiteY29" fmla="*/ 3734978 h 6129387"/>
              <a:gd name="connsiteX30" fmla="*/ 1259624 w 5421466"/>
              <a:gd name="connsiteY30" fmla="*/ 2566055 h 6129387"/>
              <a:gd name="connsiteX31" fmla="*/ 760003 w 5421466"/>
              <a:gd name="connsiteY31" fmla="*/ 2019300 h 6129387"/>
              <a:gd name="connsiteX32" fmla="*/ 213248 w 5421466"/>
              <a:gd name="connsiteY32" fmla="*/ 1510253 h 6129387"/>
              <a:gd name="connsiteX33" fmla="*/ 213248 w 5421466"/>
              <a:gd name="connsiteY33" fmla="*/ 1642228 h 6129387"/>
              <a:gd name="connsiteX34" fmla="*/ 694015 w 5421466"/>
              <a:gd name="connsiteY34" fmla="*/ 2980834 h 6129387"/>
              <a:gd name="connsiteX35" fmla="*/ 1287904 w 5421466"/>
              <a:gd name="connsiteY35" fmla="*/ 4102624 h 6129387"/>
              <a:gd name="connsiteX36" fmla="*/ 2042048 w 5421466"/>
              <a:gd name="connsiteY36" fmla="*/ 4715366 h 6129387"/>
              <a:gd name="connsiteX37" fmla="*/ 2984729 w 5421466"/>
              <a:gd name="connsiteY37" fmla="*/ 5026451 h 6129387"/>
              <a:gd name="connsiteX38" fmla="*/ 2315426 w 5421466"/>
              <a:gd name="connsiteY38" fmla="*/ 5092438 h 6129387"/>
              <a:gd name="connsiteX39" fmla="*/ 1495294 w 5421466"/>
              <a:gd name="connsiteY39" fmla="*/ 4922756 h 6129387"/>
              <a:gd name="connsiteX40" fmla="*/ 760003 w 5421466"/>
              <a:gd name="connsiteY40" fmla="*/ 4187465 h 6129387"/>
              <a:gd name="connsiteX41" fmla="*/ 260382 w 5421466"/>
              <a:gd name="connsiteY41" fmla="*/ 3291919 h 6129387"/>
              <a:gd name="connsiteX42" fmla="*/ 5859 w 5421466"/>
              <a:gd name="connsiteY42" fmla="*/ 2924273 h 6129387"/>
              <a:gd name="connsiteX43" fmla="*/ 109554 w 5421466"/>
              <a:gd name="connsiteY43" fmla="*/ 3518162 h 6129387"/>
              <a:gd name="connsiteX44" fmla="*/ 420638 w 5421466"/>
              <a:gd name="connsiteY44" fmla="*/ 4922756 h 6129387"/>
              <a:gd name="connsiteX45" fmla="*/ 910832 w 5421466"/>
              <a:gd name="connsiteY45" fmla="*/ 5544925 h 6129387"/>
              <a:gd name="connsiteX46" fmla="*/ 1523574 w 5421466"/>
              <a:gd name="connsiteY46" fmla="*/ 5761741 h 6129387"/>
              <a:gd name="connsiteX47" fmla="*/ 2287145 w 5421466"/>
              <a:gd name="connsiteY47" fmla="*/ 5724034 h 6129387"/>
              <a:gd name="connsiteX48" fmla="*/ 3609909 w 5421466"/>
              <a:gd name="connsiteY48" fmla="*/ 5516644 h 6129387"/>
              <a:gd name="connsiteX49" fmla="*/ 3701166 w 5421466"/>
              <a:gd name="connsiteY49" fmla="*/ 5563778 h 6129387"/>
              <a:gd name="connsiteX50" fmla="*/ 3503203 w 5421466"/>
              <a:gd name="connsiteY50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181933 w 5421466"/>
              <a:gd name="connsiteY2" fmla="*/ 5337535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67533 w 5421466"/>
              <a:gd name="connsiteY18" fmla="*/ 3885807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03962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984729 w 5421466"/>
              <a:gd name="connsiteY36" fmla="*/ 5026451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884193 w 5421466"/>
              <a:gd name="connsiteY36" fmla="*/ 5019270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691739 w 5421466"/>
              <a:gd name="connsiteY8" fmla="*/ 4074343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172506 w 5421466"/>
              <a:gd name="connsiteY1" fmla="*/ 5431803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46564 w 5421466"/>
              <a:gd name="connsiteY2" fmla="*/ 5287267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596712 w 5421466"/>
              <a:gd name="connsiteY3" fmla="*/ 4932183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01166 w 5421466"/>
              <a:gd name="connsiteY48" fmla="*/ 5563778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55310 w 5421466"/>
              <a:gd name="connsiteY0" fmla="*/ 6044545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29387"/>
              <a:gd name="connsiteX1" fmla="*/ 4204745 w 5421466"/>
              <a:gd name="connsiteY1" fmla="*/ 5516795 h 6129387"/>
              <a:gd name="connsiteX2" fmla="*/ 4281733 w 5421466"/>
              <a:gd name="connsiteY2" fmla="*/ 5237444 h 6129387"/>
              <a:gd name="connsiteX3" fmla="*/ 4631881 w 5421466"/>
              <a:gd name="connsiteY3" fmla="*/ 4847191 h 6129387"/>
              <a:gd name="connsiteX4" fmla="*/ 5058626 w 5421466"/>
              <a:gd name="connsiteY4" fmla="*/ 3800966 h 6129387"/>
              <a:gd name="connsiteX5" fmla="*/ 5416844 w 5421466"/>
              <a:gd name="connsiteY5" fmla="*/ 2735737 h 6129387"/>
              <a:gd name="connsiteX6" fmla="*/ 5209455 w 5421466"/>
              <a:gd name="connsiteY6" fmla="*/ 2801725 h 6129387"/>
              <a:gd name="connsiteX7" fmla="*/ 4493017 w 5421466"/>
              <a:gd name="connsiteY7" fmla="*/ 3169370 h 6129387"/>
              <a:gd name="connsiteX8" fmla="*/ 3722857 w 5421466"/>
              <a:gd name="connsiteY8" fmla="*/ 4079130 h 6129387"/>
              <a:gd name="connsiteX9" fmla="*/ 3757727 w 5421466"/>
              <a:gd name="connsiteY9" fmla="*/ 3546442 h 6129387"/>
              <a:gd name="connsiteX10" fmla="*/ 4087665 w 5421466"/>
              <a:gd name="connsiteY10" fmla="*/ 2009873 h 6129387"/>
              <a:gd name="connsiteX11" fmla="*/ 4285628 w 5421466"/>
              <a:gd name="connsiteY11" fmla="*/ 1302863 h 6129387"/>
              <a:gd name="connsiteX12" fmla="*/ 4313908 w 5421466"/>
              <a:gd name="connsiteY12" fmla="*/ 963498 h 6129387"/>
              <a:gd name="connsiteX13" fmla="*/ 4049958 w 5421466"/>
              <a:gd name="connsiteY13" fmla="*/ 1199168 h 6129387"/>
              <a:gd name="connsiteX14" fmla="*/ 3569191 w 5421466"/>
              <a:gd name="connsiteY14" fmla="*/ 1840191 h 6129387"/>
              <a:gd name="connsiteX15" fmla="*/ 3408935 w 5421466"/>
              <a:gd name="connsiteY15" fmla="*/ 2349238 h 6129387"/>
              <a:gd name="connsiteX16" fmla="*/ 3324094 w 5421466"/>
              <a:gd name="connsiteY16" fmla="*/ 3518162 h 6129387"/>
              <a:gd name="connsiteX17" fmla="*/ 3267533 w 5421466"/>
              <a:gd name="connsiteY17" fmla="*/ 4093197 h 6129387"/>
              <a:gd name="connsiteX18" fmla="*/ 3224446 w 5421466"/>
              <a:gd name="connsiteY18" fmla="*/ 3852295 h 6129387"/>
              <a:gd name="connsiteX19" fmla="*/ 3069570 w 5421466"/>
              <a:gd name="connsiteY19" fmla="*/ 3188224 h 6129387"/>
              <a:gd name="connsiteX20" fmla="*/ 2428547 w 5421466"/>
              <a:gd name="connsiteY20" fmla="*/ 1604521 h 6129387"/>
              <a:gd name="connsiteX21" fmla="*/ 2042048 w 5421466"/>
              <a:gd name="connsiteY21" fmla="*/ 680694 h 6129387"/>
              <a:gd name="connsiteX22" fmla="*/ 1976061 w 5421466"/>
              <a:gd name="connsiteY22" fmla="*/ 237634 h 6129387"/>
              <a:gd name="connsiteX23" fmla="*/ 1853512 w 5421466"/>
              <a:gd name="connsiteY23" fmla="*/ 1964 h 6129387"/>
              <a:gd name="connsiteX24" fmla="*/ 1674403 w 5421466"/>
              <a:gd name="connsiteY24" fmla="*/ 360183 h 6129387"/>
              <a:gd name="connsiteX25" fmla="*/ 1504721 w 5421466"/>
              <a:gd name="connsiteY25" fmla="*/ 1415985 h 6129387"/>
              <a:gd name="connsiteX26" fmla="*/ 1919500 w 5421466"/>
              <a:gd name="connsiteY26" fmla="*/ 2745164 h 6129387"/>
              <a:gd name="connsiteX27" fmla="*/ 2525505 w 5421466"/>
              <a:gd name="connsiteY27" fmla="*/ 3885807 h 6129387"/>
              <a:gd name="connsiteX28" fmla="*/ 2343706 w 5421466"/>
              <a:gd name="connsiteY28" fmla="*/ 3734978 h 6129387"/>
              <a:gd name="connsiteX29" fmla="*/ 1259624 w 5421466"/>
              <a:gd name="connsiteY29" fmla="*/ 2566055 h 6129387"/>
              <a:gd name="connsiteX30" fmla="*/ 760003 w 5421466"/>
              <a:gd name="connsiteY30" fmla="*/ 2019300 h 6129387"/>
              <a:gd name="connsiteX31" fmla="*/ 213248 w 5421466"/>
              <a:gd name="connsiteY31" fmla="*/ 1510253 h 6129387"/>
              <a:gd name="connsiteX32" fmla="*/ 213248 w 5421466"/>
              <a:gd name="connsiteY32" fmla="*/ 1642228 h 6129387"/>
              <a:gd name="connsiteX33" fmla="*/ 694015 w 5421466"/>
              <a:gd name="connsiteY33" fmla="*/ 2980834 h 6129387"/>
              <a:gd name="connsiteX34" fmla="*/ 1287904 w 5421466"/>
              <a:gd name="connsiteY34" fmla="*/ 4102624 h 6129387"/>
              <a:gd name="connsiteX35" fmla="*/ 2042048 w 5421466"/>
              <a:gd name="connsiteY35" fmla="*/ 4715366 h 6129387"/>
              <a:gd name="connsiteX36" fmla="*/ 2771689 w 5421466"/>
              <a:gd name="connsiteY36" fmla="*/ 5012089 h 6129387"/>
              <a:gd name="connsiteX37" fmla="*/ 2315426 w 5421466"/>
              <a:gd name="connsiteY37" fmla="*/ 5092438 h 6129387"/>
              <a:gd name="connsiteX38" fmla="*/ 1495294 w 5421466"/>
              <a:gd name="connsiteY38" fmla="*/ 4922756 h 6129387"/>
              <a:gd name="connsiteX39" fmla="*/ 760003 w 5421466"/>
              <a:gd name="connsiteY39" fmla="*/ 4187465 h 6129387"/>
              <a:gd name="connsiteX40" fmla="*/ 260382 w 5421466"/>
              <a:gd name="connsiteY40" fmla="*/ 3291919 h 6129387"/>
              <a:gd name="connsiteX41" fmla="*/ 5859 w 5421466"/>
              <a:gd name="connsiteY41" fmla="*/ 2924273 h 6129387"/>
              <a:gd name="connsiteX42" fmla="*/ 109554 w 5421466"/>
              <a:gd name="connsiteY42" fmla="*/ 3518162 h 6129387"/>
              <a:gd name="connsiteX43" fmla="*/ 420638 w 5421466"/>
              <a:gd name="connsiteY43" fmla="*/ 4922756 h 6129387"/>
              <a:gd name="connsiteX44" fmla="*/ 910832 w 5421466"/>
              <a:gd name="connsiteY44" fmla="*/ 5544925 h 6129387"/>
              <a:gd name="connsiteX45" fmla="*/ 1523574 w 5421466"/>
              <a:gd name="connsiteY45" fmla="*/ 5761741 h 6129387"/>
              <a:gd name="connsiteX46" fmla="*/ 2287145 w 5421466"/>
              <a:gd name="connsiteY46" fmla="*/ 5724034 h 6129387"/>
              <a:gd name="connsiteX47" fmla="*/ 3609909 w 5421466"/>
              <a:gd name="connsiteY47" fmla="*/ 5516644 h 6129387"/>
              <a:gd name="connsiteX48" fmla="*/ 3727543 w 5421466"/>
              <a:gd name="connsiteY48" fmla="*/ 5581363 h 6129387"/>
              <a:gd name="connsiteX49" fmla="*/ 3503203 w 5421466"/>
              <a:gd name="connsiteY49" fmla="*/ 6129387 h 6129387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287145 w 5421466"/>
              <a:gd name="connsiteY46" fmla="*/ 5724034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609909 w 5421466"/>
              <a:gd name="connsiteY47" fmla="*/ 5516644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27543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466"/>
              <a:gd name="connsiteY0" fmla="*/ 6067991 h 6199726"/>
              <a:gd name="connsiteX1" fmla="*/ 4204745 w 5421466"/>
              <a:gd name="connsiteY1" fmla="*/ 5516795 h 6199726"/>
              <a:gd name="connsiteX2" fmla="*/ 4281733 w 5421466"/>
              <a:gd name="connsiteY2" fmla="*/ 5237444 h 6199726"/>
              <a:gd name="connsiteX3" fmla="*/ 4631881 w 5421466"/>
              <a:gd name="connsiteY3" fmla="*/ 4847191 h 6199726"/>
              <a:gd name="connsiteX4" fmla="*/ 5058626 w 5421466"/>
              <a:gd name="connsiteY4" fmla="*/ 3800966 h 6199726"/>
              <a:gd name="connsiteX5" fmla="*/ 5416844 w 5421466"/>
              <a:gd name="connsiteY5" fmla="*/ 2735737 h 6199726"/>
              <a:gd name="connsiteX6" fmla="*/ 5209455 w 5421466"/>
              <a:gd name="connsiteY6" fmla="*/ 2801725 h 6199726"/>
              <a:gd name="connsiteX7" fmla="*/ 4493017 w 5421466"/>
              <a:gd name="connsiteY7" fmla="*/ 3169370 h 6199726"/>
              <a:gd name="connsiteX8" fmla="*/ 3722857 w 5421466"/>
              <a:gd name="connsiteY8" fmla="*/ 4079130 h 6199726"/>
              <a:gd name="connsiteX9" fmla="*/ 3757727 w 5421466"/>
              <a:gd name="connsiteY9" fmla="*/ 3546442 h 6199726"/>
              <a:gd name="connsiteX10" fmla="*/ 4087665 w 5421466"/>
              <a:gd name="connsiteY10" fmla="*/ 2009873 h 6199726"/>
              <a:gd name="connsiteX11" fmla="*/ 4285628 w 5421466"/>
              <a:gd name="connsiteY11" fmla="*/ 1302863 h 6199726"/>
              <a:gd name="connsiteX12" fmla="*/ 4313908 w 5421466"/>
              <a:gd name="connsiteY12" fmla="*/ 963498 h 6199726"/>
              <a:gd name="connsiteX13" fmla="*/ 4049958 w 5421466"/>
              <a:gd name="connsiteY13" fmla="*/ 1199168 h 6199726"/>
              <a:gd name="connsiteX14" fmla="*/ 3569191 w 5421466"/>
              <a:gd name="connsiteY14" fmla="*/ 1840191 h 6199726"/>
              <a:gd name="connsiteX15" fmla="*/ 3408935 w 5421466"/>
              <a:gd name="connsiteY15" fmla="*/ 2349238 h 6199726"/>
              <a:gd name="connsiteX16" fmla="*/ 3324094 w 5421466"/>
              <a:gd name="connsiteY16" fmla="*/ 3518162 h 6199726"/>
              <a:gd name="connsiteX17" fmla="*/ 3267533 w 5421466"/>
              <a:gd name="connsiteY17" fmla="*/ 4093197 h 6199726"/>
              <a:gd name="connsiteX18" fmla="*/ 3224446 w 5421466"/>
              <a:gd name="connsiteY18" fmla="*/ 3852295 h 6199726"/>
              <a:gd name="connsiteX19" fmla="*/ 3069570 w 5421466"/>
              <a:gd name="connsiteY19" fmla="*/ 3188224 h 6199726"/>
              <a:gd name="connsiteX20" fmla="*/ 2428547 w 5421466"/>
              <a:gd name="connsiteY20" fmla="*/ 1604521 h 6199726"/>
              <a:gd name="connsiteX21" fmla="*/ 2042048 w 5421466"/>
              <a:gd name="connsiteY21" fmla="*/ 680694 h 6199726"/>
              <a:gd name="connsiteX22" fmla="*/ 1976061 w 5421466"/>
              <a:gd name="connsiteY22" fmla="*/ 237634 h 6199726"/>
              <a:gd name="connsiteX23" fmla="*/ 1853512 w 5421466"/>
              <a:gd name="connsiteY23" fmla="*/ 1964 h 6199726"/>
              <a:gd name="connsiteX24" fmla="*/ 1674403 w 5421466"/>
              <a:gd name="connsiteY24" fmla="*/ 360183 h 6199726"/>
              <a:gd name="connsiteX25" fmla="*/ 1504721 w 5421466"/>
              <a:gd name="connsiteY25" fmla="*/ 1415985 h 6199726"/>
              <a:gd name="connsiteX26" fmla="*/ 1919500 w 5421466"/>
              <a:gd name="connsiteY26" fmla="*/ 2745164 h 6199726"/>
              <a:gd name="connsiteX27" fmla="*/ 2525505 w 5421466"/>
              <a:gd name="connsiteY27" fmla="*/ 3885807 h 6199726"/>
              <a:gd name="connsiteX28" fmla="*/ 2343706 w 5421466"/>
              <a:gd name="connsiteY28" fmla="*/ 3734978 h 6199726"/>
              <a:gd name="connsiteX29" fmla="*/ 1259624 w 5421466"/>
              <a:gd name="connsiteY29" fmla="*/ 2566055 h 6199726"/>
              <a:gd name="connsiteX30" fmla="*/ 760003 w 5421466"/>
              <a:gd name="connsiteY30" fmla="*/ 2019300 h 6199726"/>
              <a:gd name="connsiteX31" fmla="*/ 213248 w 5421466"/>
              <a:gd name="connsiteY31" fmla="*/ 1510253 h 6199726"/>
              <a:gd name="connsiteX32" fmla="*/ 213248 w 5421466"/>
              <a:gd name="connsiteY32" fmla="*/ 1642228 h 6199726"/>
              <a:gd name="connsiteX33" fmla="*/ 694015 w 5421466"/>
              <a:gd name="connsiteY33" fmla="*/ 2980834 h 6199726"/>
              <a:gd name="connsiteX34" fmla="*/ 1287904 w 5421466"/>
              <a:gd name="connsiteY34" fmla="*/ 4102624 h 6199726"/>
              <a:gd name="connsiteX35" fmla="*/ 2042048 w 5421466"/>
              <a:gd name="connsiteY35" fmla="*/ 4715366 h 6199726"/>
              <a:gd name="connsiteX36" fmla="*/ 2771689 w 5421466"/>
              <a:gd name="connsiteY36" fmla="*/ 5012089 h 6199726"/>
              <a:gd name="connsiteX37" fmla="*/ 2315426 w 5421466"/>
              <a:gd name="connsiteY37" fmla="*/ 5092438 h 6199726"/>
              <a:gd name="connsiteX38" fmla="*/ 1495294 w 5421466"/>
              <a:gd name="connsiteY38" fmla="*/ 4922756 h 6199726"/>
              <a:gd name="connsiteX39" fmla="*/ 760003 w 5421466"/>
              <a:gd name="connsiteY39" fmla="*/ 4187465 h 6199726"/>
              <a:gd name="connsiteX40" fmla="*/ 260382 w 5421466"/>
              <a:gd name="connsiteY40" fmla="*/ 3291919 h 6199726"/>
              <a:gd name="connsiteX41" fmla="*/ 5859 w 5421466"/>
              <a:gd name="connsiteY41" fmla="*/ 2924273 h 6199726"/>
              <a:gd name="connsiteX42" fmla="*/ 109554 w 5421466"/>
              <a:gd name="connsiteY42" fmla="*/ 3518162 h 6199726"/>
              <a:gd name="connsiteX43" fmla="*/ 420638 w 5421466"/>
              <a:gd name="connsiteY43" fmla="*/ 4922756 h 6199726"/>
              <a:gd name="connsiteX44" fmla="*/ 910832 w 5421466"/>
              <a:gd name="connsiteY44" fmla="*/ 5544925 h 6199726"/>
              <a:gd name="connsiteX45" fmla="*/ 1523574 w 5421466"/>
              <a:gd name="connsiteY45" fmla="*/ 5761741 h 6199726"/>
              <a:gd name="connsiteX46" fmla="*/ 2336968 w 5421466"/>
              <a:gd name="connsiteY46" fmla="*/ 5729895 h 6199726"/>
              <a:gd name="connsiteX47" fmla="*/ 3483886 w 5421466"/>
              <a:gd name="connsiteY47" fmla="*/ 5540090 h 6199726"/>
              <a:gd name="connsiteX48" fmla="*/ 3704096 w 5421466"/>
              <a:gd name="connsiteY48" fmla="*/ 5581363 h 6199726"/>
              <a:gd name="connsiteX49" fmla="*/ 3506134 w 5421466"/>
              <a:gd name="connsiteY49" fmla="*/ 6199726 h 6199726"/>
              <a:gd name="connsiteX0" fmla="*/ 4469964 w 5421362"/>
              <a:gd name="connsiteY0" fmla="*/ 6067991 h 6199726"/>
              <a:gd name="connsiteX1" fmla="*/ 4204745 w 5421362"/>
              <a:gd name="connsiteY1" fmla="*/ 5516795 h 6199726"/>
              <a:gd name="connsiteX2" fmla="*/ 4281733 w 5421362"/>
              <a:gd name="connsiteY2" fmla="*/ 5237444 h 6199726"/>
              <a:gd name="connsiteX3" fmla="*/ 4631881 w 5421362"/>
              <a:gd name="connsiteY3" fmla="*/ 4847191 h 6199726"/>
              <a:gd name="connsiteX4" fmla="*/ 5058626 w 5421362"/>
              <a:gd name="connsiteY4" fmla="*/ 3800966 h 6199726"/>
              <a:gd name="connsiteX5" fmla="*/ 5416844 w 5421362"/>
              <a:gd name="connsiteY5" fmla="*/ 2735737 h 6199726"/>
              <a:gd name="connsiteX6" fmla="*/ 5209455 w 5421362"/>
              <a:gd name="connsiteY6" fmla="*/ 2801725 h 6199726"/>
              <a:gd name="connsiteX7" fmla="*/ 4508837 w 5421362"/>
              <a:gd name="connsiteY7" fmla="*/ 3248470 h 6199726"/>
              <a:gd name="connsiteX8" fmla="*/ 3722857 w 5421362"/>
              <a:gd name="connsiteY8" fmla="*/ 4079130 h 6199726"/>
              <a:gd name="connsiteX9" fmla="*/ 3757727 w 5421362"/>
              <a:gd name="connsiteY9" fmla="*/ 3546442 h 6199726"/>
              <a:gd name="connsiteX10" fmla="*/ 4087665 w 5421362"/>
              <a:gd name="connsiteY10" fmla="*/ 2009873 h 6199726"/>
              <a:gd name="connsiteX11" fmla="*/ 4285628 w 5421362"/>
              <a:gd name="connsiteY11" fmla="*/ 1302863 h 6199726"/>
              <a:gd name="connsiteX12" fmla="*/ 4313908 w 5421362"/>
              <a:gd name="connsiteY12" fmla="*/ 963498 h 6199726"/>
              <a:gd name="connsiteX13" fmla="*/ 4049958 w 5421362"/>
              <a:gd name="connsiteY13" fmla="*/ 1199168 h 6199726"/>
              <a:gd name="connsiteX14" fmla="*/ 3569191 w 5421362"/>
              <a:gd name="connsiteY14" fmla="*/ 1840191 h 6199726"/>
              <a:gd name="connsiteX15" fmla="*/ 3408935 w 5421362"/>
              <a:gd name="connsiteY15" fmla="*/ 2349238 h 6199726"/>
              <a:gd name="connsiteX16" fmla="*/ 3324094 w 5421362"/>
              <a:gd name="connsiteY16" fmla="*/ 3518162 h 6199726"/>
              <a:gd name="connsiteX17" fmla="*/ 3267533 w 5421362"/>
              <a:gd name="connsiteY17" fmla="*/ 4093197 h 6199726"/>
              <a:gd name="connsiteX18" fmla="*/ 3224446 w 5421362"/>
              <a:gd name="connsiteY18" fmla="*/ 3852295 h 6199726"/>
              <a:gd name="connsiteX19" fmla="*/ 3069570 w 5421362"/>
              <a:gd name="connsiteY19" fmla="*/ 3188224 h 6199726"/>
              <a:gd name="connsiteX20" fmla="*/ 2428547 w 5421362"/>
              <a:gd name="connsiteY20" fmla="*/ 1604521 h 6199726"/>
              <a:gd name="connsiteX21" fmla="*/ 2042048 w 5421362"/>
              <a:gd name="connsiteY21" fmla="*/ 680694 h 6199726"/>
              <a:gd name="connsiteX22" fmla="*/ 1976061 w 5421362"/>
              <a:gd name="connsiteY22" fmla="*/ 237634 h 6199726"/>
              <a:gd name="connsiteX23" fmla="*/ 1853512 w 5421362"/>
              <a:gd name="connsiteY23" fmla="*/ 1964 h 6199726"/>
              <a:gd name="connsiteX24" fmla="*/ 1674403 w 5421362"/>
              <a:gd name="connsiteY24" fmla="*/ 360183 h 6199726"/>
              <a:gd name="connsiteX25" fmla="*/ 1504721 w 5421362"/>
              <a:gd name="connsiteY25" fmla="*/ 1415985 h 6199726"/>
              <a:gd name="connsiteX26" fmla="*/ 1919500 w 5421362"/>
              <a:gd name="connsiteY26" fmla="*/ 2745164 h 6199726"/>
              <a:gd name="connsiteX27" fmla="*/ 2525505 w 5421362"/>
              <a:gd name="connsiteY27" fmla="*/ 3885807 h 6199726"/>
              <a:gd name="connsiteX28" fmla="*/ 2343706 w 5421362"/>
              <a:gd name="connsiteY28" fmla="*/ 3734978 h 6199726"/>
              <a:gd name="connsiteX29" fmla="*/ 1259624 w 5421362"/>
              <a:gd name="connsiteY29" fmla="*/ 2566055 h 6199726"/>
              <a:gd name="connsiteX30" fmla="*/ 760003 w 5421362"/>
              <a:gd name="connsiteY30" fmla="*/ 2019300 h 6199726"/>
              <a:gd name="connsiteX31" fmla="*/ 213248 w 5421362"/>
              <a:gd name="connsiteY31" fmla="*/ 1510253 h 6199726"/>
              <a:gd name="connsiteX32" fmla="*/ 213248 w 5421362"/>
              <a:gd name="connsiteY32" fmla="*/ 1642228 h 6199726"/>
              <a:gd name="connsiteX33" fmla="*/ 694015 w 5421362"/>
              <a:gd name="connsiteY33" fmla="*/ 2980834 h 6199726"/>
              <a:gd name="connsiteX34" fmla="*/ 1287904 w 5421362"/>
              <a:gd name="connsiteY34" fmla="*/ 4102624 h 6199726"/>
              <a:gd name="connsiteX35" fmla="*/ 2042048 w 5421362"/>
              <a:gd name="connsiteY35" fmla="*/ 4715366 h 6199726"/>
              <a:gd name="connsiteX36" fmla="*/ 2771689 w 5421362"/>
              <a:gd name="connsiteY36" fmla="*/ 5012089 h 6199726"/>
              <a:gd name="connsiteX37" fmla="*/ 2315426 w 5421362"/>
              <a:gd name="connsiteY37" fmla="*/ 5092438 h 6199726"/>
              <a:gd name="connsiteX38" fmla="*/ 1495294 w 5421362"/>
              <a:gd name="connsiteY38" fmla="*/ 4922756 h 6199726"/>
              <a:gd name="connsiteX39" fmla="*/ 760003 w 5421362"/>
              <a:gd name="connsiteY39" fmla="*/ 4187465 h 6199726"/>
              <a:gd name="connsiteX40" fmla="*/ 260382 w 5421362"/>
              <a:gd name="connsiteY40" fmla="*/ 3291919 h 6199726"/>
              <a:gd name="connsiteX41" fmla="*/ 5859 w 5421362"/>
              <a:gd name="connsiteY41" fmla="*/ 2924273 h 6199726"/>
              <a:gd name="connsiteX42" fmla="*/ 109554 w 5421362"/>
              <a:gd name="connsiteY42" fmla="*/ 3518162 h 6199726"/>
              <a:gd name="connsiteX43" fmla="*/ 420638 w 5421362"/>
              <a:gd name="connsiteY43" fmla="*/ 4922756 h 6199726"/>
              <a:gd name="connsiteX44" fmla="*/ 910832 w 5421362"/>
              <a:gd name="connsiteY44" fmla="*/ 5544925 h 6199726"/>
              <a:gd name="connsiteX45" fmla="*/ 1523574 w 5421362"/>
              <a:gd name="connsiteY45" fmla="*/ 5761741 h 6199726"/>
              <a:gd name="connsiteX46" fmla="*/ 2336968 w 5421362"/>
              <a:gd name="connsiteY46" fmla="*/ 5729895 h 6199726"/>
              <a:gd name="connsiteX47" fmla="*/ 3483886 w 5421362"/>
              <a:gd name="connsiteY47" fmla="*/ 5540090 h 6199726"/>
              <a:gd name="connsiteX48" fmla="*/ 3704096 w 5421362"/>
              <a:gd name="connsiteY48" fmla="*/ 5581363 h 6199726"/>
              <a:gd name="connsiteX49" fmla="*/ 3506134 w 5421362"/>
              <a:gd name="connsiteY49" fmla="*/ 6199726 h 6199726"/>
              <a:gd name="connsiteX0" fmla="*/ 4469964 w 5421094"/>
              <a:gd name="connsiteY0" fmla="*/ 6067991 h 6199726"/>
              <a:gd name="connsiteX1" fmla="*/ 4204745 w 5421094"/>
              <a:gd name="connsiteY1" fmla="*/ 5516795 h 6199726"/>
              <a:gd name="connsiteX2" fmla="*/ 4281733 w 5421094"/>
              <a:gd name="connsiteY2" fmla="*/ 5237444 h 6199726"/>
              <a:gd name="connsiteX3" fmla="*/ 4631881 w 5421094"/>
              <a:gd name="connsiteY3" fmla="*/ 4847191 h 6199726"/>
              <a:gd name="connsiteX4" fmla="*/ 5058626 w 5421094"/>
              <a:gd name="connsiteY4" fmla="*/ 3800966 h 6199726"/>
              <a:gd name="connsiteX5" fmla="*/ 5416844 w 5421094"/>
              <a:gd name="connsiteY5" fmla="*/ 2735737 h 6199726"/>
              <a:gd name="connsiteX6" fmla="*/ 5209455 w 5421094"/>
              <a:gd name="connsiteY6" fmla="*/ 2801725 h 6199726"/>
              <a:gd name="connsiteX7" fmla="*/ 4553133 w 5421094"/>
              <a:gd name="connsiteY7" fmla="*/ 3267454 h 6199726"/>
              <a:gd name="connsiteX8" fmla="*/ 3722857 w 5421094"/>
              <a:gd name="connsiteY8" fmla="*/ 4079130 h 6199726"/>
              <a:gd name="connsiteX9" fmla="*/ 3757727 w 5421094"/>
              <a:gd name="connsiteY9" fmla="*/ 3546442 h 6199726"/>
              <a:gd name="connsiteX10" fmla="*/ 4087665 w 5421094"/>
              <a:gd name="connsiteY10" fmla="*/ 2009873 h 6199726"/>
              <a:gd name="connsiteX11" fmla="*/ 4285628 w 5421094"/>
              <a:gd name="connsiteY11" fmla="*/ 1302863 h 6199726"/>
              <a:gd name="connsiteX12" fmla="*/ 4313908 w 5421094"/>
              <a:gd name="connsiteY12" fmla="*/ 963498 h 6199726"/>
              <a:gd name="connsiteX13" fmla="*/ 4049958 w 5421094"/>
              <a:gd name="connsiteY13" fmla="*/ 1199168 h 6199726"/>
              <a:gd name="connsiteX14" fmla="*/ 3569191 w 5421094"/>
              <a:gd name="connsiteY14" fmla="*/ 1840191 h 6199726"/>
              <a:gd name="connsiteX15" fmla="*/ 3408935 w 5421094"/>
              <a:gd name="connsiteY15" fmla="*/ 2349238 h 6199726"/>
              <a:gd name="connsiteX16" fmla="*/ 3324094 w 5421094"/>
              <a:gd name="connsiteY16" fmla="*/ 3518162 h 6199726"/>
              <a:gd name="connsiteX17" fmla="*/ 3267533 w 5421094"/>
              <a:gd name="connsiteY17" fmla="*/ 4093197 h 6199726"/>
              <a:gd name="connsiteX18" fmla="*/ 3224446 w 5421094"/>
              <a:gd name="connsiteY18" fmla="*/ 3852295 h 6199726"/>
              <a:gd name="connsiteX19" fmla="*/ 3069570 w 5421094"/>
              <a:gd name="connsiteY19" fmla="*/ 3188224 h 6199726"/>
              <a:gd name="connsiteX20" fmla="*/ 2428547 w 5421094"/>
              <a:gd name="connsiteY20" fmla="*/ 1604521 h 6199726"/>
              <a:gd name="connsiteX21" fmla="*/ 2042048 w 5421094"/>
              <a:gd name="connsiteY21" fmla="*/ 680694 h 6199726"/>
              <a:gd name="connsiteX22" fmla="*/ 1976061 w 5421094"/>
              <a:gd name="connsiteY22" fmla="*/ 237634 h 6199726"/>
              <a:gd name="connsiteX23" fmla="*/ 1853512 w 5421094"/>
              <a:gd name="connsiteY23" fmla="*/ 1964 h 6199726"/>
              <a:gd name="connsiteX24" fmla="*/ 1674403 w 5421094"/>
              <a:gd name="connsiteY24" fmla="*/ 360183 h 6199726"/>
              <a:gd name="connsiteX25" fmla="*/ 1504721 w 5421094"/>
              <a:gd name="connsiteY25" fmla="*/ 1415985 h 6199726"/>
              <a:gd name="connsiteX26" fmla="*/ 1919500 w 5421094"/>
              <a:gd name="connsiteY26" fmla="*/ 2745164 h 6199726"/>
              <a:gd name="connsiteX27" fmla="*/ 2525505 w 5421094"/>
              <a:gd name="connsiteY27" fmla="*/ 3885807 h 6199726"/>
              <a:gd name="connsiteX28" fmla="*/ 2343706 w 5421094"/>
              <a:gd name="connsiteY28" fmla="*/ 3734978 h 6199726"/>
              <a:gd name="connsiteX29" fmla="*/ 1259624 w 5421094"/>
              <a:gd name="connsiteY29" fmla="*/ 2566055 h 6199726"/>
              <a:gd name="connsiteX30" fmla="*/ 760003 w 5421094"/>
              <a:gd name="connsiteY30" fmla="*/ 2019300 h 6199726"/>
              <a:gd name="connsiteX31" fmla="*/ 213248 w 5421094"/>
              <a:gd name="connsiteY31" fmla="*/ 1510253 h 6199726"/>
              <a:gd name="connsiteX32" fmla="*/ 213248 w 5421094"/>
              <a:gd name="connsiteY32" fmla="*/ 1642228 h 6199726"/>
              <a:gd name="connsiteX33" fmla="*/ 694015 w 5421094"/>
              <a:gd name="connsiteY33" fmla="*/ 2980834 h 6199726"/>
              <a:gd name="connsiteX34" fmla="*/ 1287904 w 5421094"/>
              <a:gd name="connsiteY34" fmla="*/ 4102624 h 6199726"/>
              <a:gd name="connsiteX35" fmla="*/ 2042048 w 5421094"/>
              <a:gd name="connsiteY35" fmla="*/ 4715366 h 6199726"/>
              <a:gd name="connsiteX36" fmla="*/ 2771689 w 5421094"/>
              <a:gd name="connsiteY36" fmla="*/ 5012089 h 6199726"/>
              <a:gd name="connsiteX37" fmla="*/ 2315426 w 5421094"/>
              <a:gd name="connsiteY37" fmla="*/ 5092438 h 6199726"/>
              <a:gd name="connsiteX38" fmla="*/ 1495294 w 5421094"/>
              <a:gd name="connsiteY38" fmla="*/ 4922756 h 6199726"/>
              <a:gd name="connsiteX39" fmla="*/ 760003 w 5421094"/>
              <a:gd name="connsiteY39" fmla="*/ 4187465 h 6199726"/>
              <a:gd name="connsiteX40" fmla="*/ 260382 w 5421094"/>
              <a:gd name="connsiteY40" fmla="*/ 3291919 h 6199726"/>
              <a:gd name="connsiteX41" fmla="*/ 5859 w 5421094"/>
              <a:gd name="connsiteY41" fmla="*/ 2924273 h 6199726"/>
              <a:gd name="connsiteX42" fmla="*/ 109554 w 5421094"/>
              <a:gd name="connsiteY42" fmla="*/ 3518162 h 6199726"/>
              <a:gd name="connsiteX43" fmla="*/ 420638 w 5421094"/>
              <a:gd name="connsiteY43" fmla="*/ 4922756 h 6199726"/>
              <a:gd name="connsiteX44" fmla="*/ 910832 w 5421094"/>
              <a:gd name="connsiteY44" fmla="*/ 5544925 h 6199726"/>
              <a:gd name="connsiteX45" fmla="*/ 1523574 w 5421094"/>
              <a:gd name="connsiteY45" fmla="*/ 5761741 h 6199726"/>
              <a:gd name="connsiteX46" fmla="*/ 2336968 w 5421094"/>
              <a:gd name="connsiteY46" fmla="*/ 5729895 h 6199726"/>
              <a:gd name="connsiteX47" fmla="*/ 3483886 w 5421094"/>
              <a:gd name="connsiteY47" fmla="*/ 5540090 h 6199726"/>
              <a:gd name="connsiteX48" fmla="*/ 3704096 w 5421094"/>
              <a:gd name="connsiteY48" fmla="*/ 5581363 h 6199726"/>
              <a:gd name="connsiteX49" fmla="*/ 3506134 w 5421094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24094 w 5426208"/>
              <a:gd name="connsiteY16" fmla="*/ 3518162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087665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22857 w 5426208"/>
              <a:gd name="connsiteY8" fmla="*/ 4079130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57727 w 5426208"/>
              <a:gd name="connsiteY9" fmla="*/ 3546442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35513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05110 w 5426208"/>
              <a:gd name="connsiteY16" fmla="*/ 3464374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67533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69570 w 5426208"/>
              <a:gd name="connsiteY19" fmla="*/ 3188224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224446 w 5426208"/>
              <a:gd name="connsiteY18" fmla="*/ 3852295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315426 w 5426208"/>
              <a:gd name="connsiteY37" fmla="*/ 5092438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95294 w 5426208"/>
              <a:gd name="connsiteY38" fmla="*/ 4922756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745005 w 5426208"/>
              <a:gd name="connsiteY8" fmla="*/ 4101278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355734 w 5426208"/>
              <a:gd name="connsiteY16" fmla="*/ 3467538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313908 w 5426208"/>
              <a:gd name="connsiteY12" fmla="*/ 963498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569191 w 5426208"/>
              <a:gd name="connsiteY14" fmla="*/ 1840191 h 6199726"/>
              <a:gd name="connsiteX15" fmla="*/ 3408935 w 5426208"/>
              <a:gd name="connsiteY15" fmla="*/ 2349238 h 6199726"/>
              <a:gd name="connsiteX16" fmla="*/ 3287203 w 5426208"/>
              <a:gd name="connsiteY16" fmla="*/ 3409262 h 6199726"/>
              <a:gd name="connsiteX17" fmla="*/ 3292845 w 5426208"/>
              <a:gd name="connsiteY17" fmla="*/ 4093197 h 6199726"/>
              <a:gd name="connsiteX18" fmla="*/ 3192806 w 5426208"/>
              <a:gd name="connsiteY18" fmla="*/ 3842803 h 6199726"/>
              <a:gd name="connsiteX19" fmla="*/ 3006290 w 5426208"/>
              <a:gd name="connsiteY19" fmla="*/ 2973071 h 6199726"/>
              <a:gd name="connsiteX20" fmla="*/ 2428547 w 5426208"/>
              <a:gd name="connsiteY20" fmla="*/ 1604521 h 6199726"/>
              <a:gd name="connsiteX21" fmla="*/ 2042048 w 5426208"/>
              <a:gd name="connsiteY21" fmla="*/ 680694 h 6199726"/>
              <a:gd name="connsiteX22" fmla="*/ 1976061 w 5426208"/>
              <a:gd name="connsiteY22" fmla="*/ 237634 h 6199726"/>
              <a:gd name="connsiteX23" fmla="*/ 1853512 w 5426208"/>
              <a:gd name="connsiteY23" fmla="*/ 1964 h 6199726"/>
              <a:gd name="connsiteX24" fmla="*/ 1674403 w 5426208"/>
              <a:gd name="connsiteY24" fmla="*/ 360183 h 6199726"/>
              <a:gd name="connsiteX25" fmla="*/ 1504721 w 5426208"/>
              <a:gd name="connsiteY25" fmla="*/ 1415985 h 6199726"/>
              <a:gd name="connsiteX26" fmla="*/ 1919500 w 5426208"/>
              <a:gd name="connsiteY26" fmla="*/ 2745164 h 6199726"/>
              <a:gd name="connsiteX27" fmla="*/ 2525505 w 5426208"/>
              <a:gd name="connsiteY27" fmla="*/ 3885807 h 6199726"/>
              <a:gd name="connsiteX28" fmla="*/ 2343706 w 5426208"/>
              <a:gd name="connsiteY28" fmla="*/ 3734978 h 6199726"/>
              <a:gd name="connsiteX29" fmla="*/ 1259624 w 5426208"/>
              <a:gd name="connsiteY29" fmla="*/ 2566055 h 6199726"/>
              <a:gd name="connsiteX30" fmla="*/ 760003 w 5426208"/>
              <a:gd name="connsiteY30" fmla="*/ 2019300 h 6199726"/>
              <a:gd name="connsiteX31" fmla="*/ 213248 w 5426208"/>
              <a:gd name="connsiteY31" fmla="*/ 1510253 h 6199726"/>
              <a:gd name="connsiteX32" fmla="*/ 213248 w 5426208"/>
              <a:gd name="connsiteY32" fmla="*/ 1642228 h 6199726"/>
              <a:gd name="connsiteX33" fmla="*/ 694015 w 5426208"/>
              <a:gd name="connsiteY33" fmla="*/ 2980834 h 6199726"/>
              <a:gd name="connsiteX34" fmla="*/ 1287904 w 5426208"/>
              <a:gd name="connsiteY34" fmla="*/ 4102624 h 6199726"/>
              <a:gd name="connsiteX35" fmla="*/ 2042048 w 5426208"/>
              <a:gd name="connsiteY35" fmla="*/ 4715366 h 6199726"/>
              <a:gd name="connsiteX36" fmla="*/ 2771689 w 5426208"/>
              <a:gd name="connsiteY36" fmla="*/ 5012089 h 6199726"/>
              <a:gd name="connsiteX37" fmla="*/ 2258473 w 5426208"/>
              <a:gd name="connsiteY37" fmla="*/ 5048142 h 6199726"/>
              <a:gd name="connsiteX38" fmla="*/ 1485802 w 5426208"/>
              <a:gd name="connsiteY38" fmla="*/ 4878460 h 6199726"/>
              <a:gd name="connsiteX39" fmla="*/ 760003 w 5426208"/>
              <a:gd name="connsiteY39" fmla="*/ 4187465 h 6199726"/>
              <a:gd name="connsiteX40" fmla="*/ 260382 w 5426208"/>
              <a:gd name="connsiteY40" fmla="*/ 3291919 h 6199726"/>
              <a:gd name="connsiteX41" fmla="*/ 5859 w 5426208"/>
              <a:gd name="connsiteY41" fmla="*/ 2924273 h 6199726"/>
              <a:gd name="connsiteX42" fmla="*/ 109554 w 5426208"/>
              <a:gd name="connsiteY42" fmla="*/ 3518162 h 6199726"/>
              <a:gd name="connsiteX43" fmla="*/ 420638 w 5426208"/>
              <a:gd name="connsiteY43" fmla="*/ 4922756 h 6199726"/>
              <a:gd name="connsiteX44" fmla="*/ 910832 w 5426208"/>
              <a:gd name="connsiteY44" fmla="*/ 5544925 h 6199726"/>
              <a:gd name="connsiteX45" fmla="*/ 1523574 w 5426208"/>
              <a:gd name="connsiteY45" fmla="*/ 5761741 h 6199726"/>
              <a:gd name="connsiteX46" fmla="*/ 2336968 w 5426208"/>
              <a:gd name="connsiteY46" fmla="*/ 5729895 h 6199726"/>
              <a:gd name="connsiteX47" fmla="*/ 3483886 w 5426208"/>
              <a:gd name="connsiteY47" fmla="*/ 5540090 h 6199726"/>
              <a:gd name="connsiteX48" fmla="*/ 3704096 w 5426208"/>
              <a:gd name="connsiteY48" fmla="*/ 5581363 h 6199726"/>
              <a:gd name="connsiteX49" fmla="*/ 3506134 w 5426208"/>
              <a:gd name="connsiteY49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465260 w 5426208"/>
              <a:gd name="connsiteY12" fmla="*/ 875787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285628 w 5426208"/>
              <a:gd name="connsiteY11" fmla="*/ 1302863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20181 w 5426208"/>
              <a:gd name="connsiteY8" fmla="*/ 427796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798859 w 5426208"/>
              <a:gd name="connsiteY9" fmla="*/ 3549606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08935 w 5426208"/>
              <a:gd name="connsiteY14" fmla="*/ 2349238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428547 w 5426208"/>
              <a:gd name="connsiteY19" fmla="*/ 1604521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10832 w 5426208"/>
              <a:gd name="connsiteY43" fmla="*/ 5544925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43706 w 5426208"/>
              <a:gd name="connsiteY27" fmla="*/ 373497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315002 w 5426208"/>
              <a:gd name="connsiteY27" fmla="*/ 3777648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286298 w 5426208"/>
              <a:gd name="connsiteY27" fmla="*/ 3820319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425170 w 5426208"/>
              <a:gd name="connsiteY27" fmla="*/ 397992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41484 w 5426208"/>
              <a:gd name="connsiteY27" fmla="*/ 4066317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281733 w 5426208"/>
              <a:gd name="connsiteY2" fmla="*/ 5237444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04745 w 5426208"/>
              <a:gd name="connsiteY1" fmla="*/ 5516795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21818 w 5426208"/>
              <a:gd name="connsiteY2" fmla="*/ 5223618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704096 w 5426208"/>
              <a:gd name="connsiteY47" fmla="*/ 5581363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36968 w 5426208"/>
              <a:gd name="connsiteY45" fmla="*/ 5729895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3897197 w 5426208"/>
              <a:gd name="connsiteY9" fmla="*/ 3571203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150946 w 5426208"/>
              <a:gd name="connsiteY10" fmla="*/ 2009873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347694 w 5426208"/>
              <a:gd name="connsiteY11" fmla="*/ 1408876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1 h 6199726"/>
              <a:gd name="connsiteX1" fmla="*/ 4282215 w 5426208"/>
              <a:gd name="connsiteY1" fmla="*/ 5520236 h 6199726"/>
              <a:gd name="connsiteX2" fmla="*/ 4330110 w 5426208"/>
              <a:gd name="connsiteY2" fmla="*/ 5252177 h 6199726"/>
              <a:gd name="connsiteX3" fmla="*/ 4631881 w 5426208"/>
              <a:gd name="connsiteY3" fmla="*/ 4847191 h 6199726"/>
              <a:gd name="connsiteX4" fmla="*/ 5058626 w 5426208"/>
              <a:gd name="connsiteY4" fmla="*/ 3800966 h 6199726"/>
              <a:gd name="connsiteX5" fmla="*/ 5416844 w 5426208"/>
              <a:gd name="connsiteY5" fmla="*/ 2735737 h 6199726"/>
              <a:gd name="connsiteX6" fmla="*/ 5253752 w 5426208"/>
              <a:gd name="connsiteY6" fmla="*/ 2747937 h 6199726"/>
              <a:gd name="connsiteX7" fmla="*/ 4553133 w 5426208"/>
              <a:gd name="connsiteY7" fmla="*/ 3267454 h 6199726"/>
              <a:gd name="connsiteX8" fmla="*/ 3980892 w 5426208"/>
              <a:gd name="connsiteY8" fmla="*/ 4210607 h 6199726"/>
              <a:gd name="connsiteX9" fmla="*/ 4002122 w 5426208"/>
              <a:gd name="connsiteY9" fmla="*/ 3520509 h 6199726"/>
              <a:gd name="connsiteX10" fmla="*/ 4261463 w 5426208"/>
              <a:gd name="connsiteY10" fmla="*/ 1983295 h 6199726"/>
              <a:gd name="connsiteX11" fmla="*/ 4416873 w 5426208"/>
              <a:gd name="connsiteY11" fmla="*/ 1383755 h 6199726"/>
              <a:gd name="connsiteX12" fmla="*/ 4596120 w 5426208"/>
              <a:gd name="connsiteY12" fmla="*/ 925301 h 6199726"/>
              <a:gd name="connsiteX13" fmla="*/ 4049958 w 5426208"/>
              <a:gd name="connsiteY13" fmla="*/ 1199168 h 6199726"/>
              <a:gd name="connsiteX14" fmla="*/ 3488008 w 5426208"/>
              <a:gd name="connsiteY14" fmla="*/ 2315589 h 6199726"/>
              <a:gd name="connsiteX15" fmla="*/ 3287203 w 5426208"/>
              <a:gd name="connsiteY15" fmla="*/ 3409262 h 6199726"/>
              <a:gd name="connsiteX16" fmla="*/ 3292845 w 5426208"/>
              <a:gd name="connsiteY16" fmla="*/ 4093197 h 6199726"/>
              <a:gd name="connsiteX17" fmla="*/ 3192806 w 5426208"/>
              <a:gd name="connsiteY17" fmla="*/ 3842803 h 6199726"/>
              <a:gd name="connsiteX18" fmla="*/ 3006290 w 5426208"/>
              <a:gd name="connsiteY18" fmla="*/ 2973071 h 6199726"/>
              <a:gd name="connsiteX19" fmla="*/ 2391566 w 5426208"/>
              <a:gd name="connsiteY19" fmla="*/ 1651865 h 6199726"/>
              <a:gd name="connsiteX20" fmla="*/ 2042048 w 5426208"/>
              <a:gd name="connsiteY20" fmla="*/ 680694 h 6199726"/>
              <a:gd name="connsiteX21" fmla="*/ 1976061 w 5426208"/>
              <a:gd name="connsiteY21" fmla="*/ 237634 h 6199726"/>
              <a:gd name="connsiteX22" fmla="*/ 1853512 w 5426208"/>
              <a:gd name="connsiteY22" fmla="*/ 1964 h 6199726"/>
              <a:gd name="connsiteX23" fmla="*/ 1674403 w 5426208"/>
              <a:gd name="connsiteY23" fmla="*/ 360183 h 6199726"/>
              <a:gd name="connsiteX24" fmla="*/ 1504721 w 5426208"/>
              <a:gd name="connsiteY24" fmla="*/ 1415985 h 6199726"/>
              <a:gd name="connsiteX25" fmla="*/ 1919500 w 5426208"/>
              <a:gd name="connsiteY25" fmla="*/ 2745164 h 6199726"/>
              <a:gd name="connsiteX26" fmla="*/ 2525505 w 5426208"/>
              <a:gd name="connsiteY26" fmla="*/ 3885807 h 6199726"/>
              <a:gd name="connsiteX27" fmla="*/ 2507282 w 5426208"/>
              <a:gd name="connsiteY27" fmla="*/ 4079026 h 6199726"/>
              <a:gd name="connsiteX28" fmla="*/ 1259624 w 5426208"/>
              <a:gd name="connsiteY28" fmla="*/ 2566055 h 6199726"/>
              <a:gd name="connsiteX29" fmla="*/ 760003 w 5426208"/>
              <a:gd name="connsiteY29" fmla="*/ 2019300 h 6199726"/>
              <a:gd name="connsiteX30" fmla="*/ 213248 w 5426208"/>
              <a:gd name="connsiteY30" fmla="*/ 1510253 h 6199726"/>
              <a:gd name="connsiteX31" fmla="*/ 213248 w 5426208"/>
              <a:gd name="connsiteY31" fmla="*/ 1642228 h 6199726"/>
              <a:gd name="connsiteX32" fmla="*/ 694015 w 5426208"/>
              <a:gd name="connsiteY32" fmla="*/ 2980834 h 6199726"/>
              <a:gd name="connsiteX33" fmla="*/ 1287904 w 5426208"/>
              <a:gd name="connsiteY33" fmla="*/ 4102624 h 6199726"/>
              <a:gd name="connsiteX34" fmla="*/ 2042048 w 5426208"/>
              <a:gd name="connsiteY34" fmla="*/ 4715366 h 6199726"/>
              <a:gd name="connsiteX35" fmla="*/ 2771689 w 5426208"/>
              <a:gd name="connsiteY35" fmla="*/ 5012089 h 6199726"/>
              <a:gd name="connsiteX36" fmla="*/ 2258473 w 5426208"/>
              <a:gd name="connsiteY36" fmla="*/ 5048142 h 6199726"/>
              <a:gd name="connsiteX37" fmla="*/ 1485802 w 5426208"/>
              <a:gd name="connsiteY37" fmla="*/ 4878460 h 6199726"/>
              <a:gd name="connsiteX38" fmla="*/ 760003 w 5426208"/>
              <a:gd name="connsiteY38" fmla="*/ 4187465 h 6199726"/>
              <a:gd name="connsiteX39" fmla="*/ 260382 w 5426208"/>
              <a:gd name="connsiteY39" fmla="*/ 3291919 h 6199726"/>
              <a:gd name="connsiteX40" fmla="*/ 5859 w 5426208"/>
              <a:gd name="connsiteY40" fmla="*/ 2924273 h 6199726"/>
              <a:gd name="connsiteX41" fmla="*/ 109554 w 5426208"/>
              <a:gd name="connsiteY41" fmla="*/ 3518162 h 6199726"/>
              <a:gd name="connsiteX42" fmla="*/ 420638 w 5426208"/>
              <a:gd name="connsiteY42" fmla="*/ 4922756 h 6199726"/>
              <a:gd name="connsiteX43" fmla="*/ 967661 w 5426208"/>
              <a:gd name="connsiteY43" fmla="*/ 5506207 h 6199726"/>
              <a:gd name="connsiteX44" fmla="*/ 1523574 w 5426208"/>
              <a:gd name="connsiteY44" fmla="*/ 5761741 h 6199726"/>
              <a:gd name="connsiteX45" fmla="*/ 2369727 w 5426208"/>
              <a:gd name="connsiteY45" fmla="*/ 5813687 h 6199726"/>
              <a:gd name="connsiteX46" fmla="*/ 3483886 w 5426208"/>
              <a:gd name="connsiteY46" fmla="*/ 5540090 h 6199726"/>
              <a:gd name="connsiteX47" fmla="*/ 3575885 w 5426208"/>
              <a:gd name="connsiteY47" fmla="*/ 5668217 h 6199726"/>
              <a:gd name="connsiteX48" fmla="*/ 3506134 w 5426208"/>
              <a:gd name="connsiteY48" fmla="*/ 6199726 h 6199726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391566 w 5426208"/>
              <a:gd name="connsiteY19" fmla="*/ 1651870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25505 w 5426208"/>
              <a:gd name="connsiteY26" fmla="*/ 3885812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42048 w 5426208"/>
              <a:gd name="connsiteY34" fmla="*/ 471537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87904 w 5426208"/>
              <a:gd name="connsiteY33" fmla="*/ 410262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75885 w 5426208"/>
              <a:gd name="connsiteY47" fmla="*/ 5668222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483886 w 5426208"/>
              <a:gd name="connsiteY46" fmla="*/ 5540095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369727 w 5426208"/>
              <a:gd name="connsiteY45" fmla="*/ 5813692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771689 w 5426208"/>
              <a:gd name="connsiteY35" fmla="*/ 501209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258473 w 5426208"/>
              <a:gd name="connsiteY36" fmla="*/ 504814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485802 w 5426208"/>
              <a:gd name="connsiteY37" fmla="*/ 4878465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7996 h 6199731"/>
              <a:gd name="connsiteX1" fmla="*/ 4282215 w 5426208"/>
              <a:gd name="connsiteY1" fmla="*/ 5520241 h 6199731"/>
              <a:gd name="connsiteX2" fmla="*/ 4330110 w 5426208"/>
              <a:gd name="connsiteY2" fmla="*/ 5252182 h 6199731"/>
              <a:gd name="connsiteX3" fmla="*/ 4631881 w 5426208"/>
              <a:gd name="connsiteY3" fmla="*/ 4847196 h 6199731"/>
              <a:gd name="connsiteX4" fmla="*/ 5058626 w 5426208"/>
              <a:gd name="connsiteY4" fmla="*/ 3800971 h 6199731"/>
              <a:gd name="connsiteX5" fmla="*/ 5416844 w 5426208"/>
              <a:gd name="connsiteY5" fmla="*/ 2735742 h 6199731"/>
              <a:gd name="connsiteX6" fmla="*/ 5253752 w 5426208"/>
              <a:gd name="connsiteY6" fmla="*/ 2747942 h 6199731"/>
              <a:gd name="connsiteX7" fmla="*/ 4553133 w 5426208"/>
              <a:gd name="connsiteY7" fmla="*/ 3267459 h 6199731"/>
              <a:gd name="connsiteX8" fmla="*/ 3980892 w 5426208"/>
              <a:gd name="connsiteY8" fmla="*/ 4210612 h 6199731"/>
              <a:gd name="connsiteX9" fmla="*/ 4002122 w 5426208"/>
              <a:gd name="connsiteY9" fmla="*/ 3520514 h 6199731"/>
              <a:gd name="connsiteX10" fmla="*/ 4261463 w 5426208"/>
              <a:gd name="connsiteY10" fmla="*/ 1983300 h 6199731"/>
              <a:gd name="connsiteX11" fmla="*/ 4416873 w 5426208"/>
              <a:gd name="connsiteY11" fmla="*/ 1383760 h 6199731"/>
              <a:gd name="connsiteX12" fmla="*/ 4596120 w 5426208"/>
              <a:gd name="connsiteY12" fmla="*/ 925306 h 6199731"/>
              <a:gd name="connsiteX13" fmla="*/ 4049958 w 5426208"/>
              <a:gd name="connsiteY13" fmla="*/ 1199173 h 6199731"/>
              <a:gd name="connsiteX14" fmla="*/ 3488008 w 5426208"/>
              <a:gd name="connsiteY14" fmla="*/ 2315594 h 6199731"/>
              <a:gd name="connsiteX15" fmla="*/ 3287203 w 5426208"/>
              <a:gd name="connsiteY15" fmla="*/ 3409267 h 6199731"/>
              <a:gd name="connsiteX16" fmla="*/ 3292845 w 5426208"/>
              <a:gd name="connsiteY16" fmla="*/ 4093202 h 6199731"/>
              <a:gd name="connsiteX17" fmla="*/ 3192806 w 5426208"/>
              <a:gd name="connsiteY17" fmla="*/ 3842808 h 6199731"/>
              <a:gd name="connsiteX18" fmla="*/ 3006290 w 5426208"/>
              <a:gd name="connsiteY18" fmla="*/ 2973076 h 6199731"/>
              <a:gd name="connsiteX19" fmla="*/ 2437902 w 5426208"/>
              <a:gd name="connsiteY19" fmla="*/ 1628845 h 6199731"/>
              <a:gd name="connsiteX20" fmla="*/ 2086078 w 5426208"/>
              <a:gd name="connsiteY20" fmla="*/ 683692 h 6199731"/>
              <a:gd name="connsiteX21" fmla="*/ 1976061 w 5426208"/>
              <a:gd name="connsiteY21" fmla="*/ 237639 h 6199731"/>
              <a:gd name="connsiteX22" fmla="*/ 1853512 w 5426208"/>
              <a:gd name="connsiteY22" fmla="*/ 1969 h 6199731"/>
              <a:gd name="connsiteX23" fmla="*/ 1674403 w 5426208"/>
              <a:gd name="connsiteY23" fmla="*/ 360188 h 6199731"/>
              <a:gd name="connsiteX24" fmla="*/ 1504721 w 5426208"/>
              <a:gd name="connsiteY24" fmla="*/ 1415990 h 6199731"/>
              <a:gd name="connsiteX25" fmla="*/ 1919500 w 5426208"/>
              <a:gd name="connsiteY25" fmla="*/ 2745169 h 6199731"/>
              <a:gd name="connsiteX26" fmla="*/ 2511779 w 5426208"/>
              <a:gd name="connsiteY26" fmla="*/ 3912880 h 6199731"/>
              <a:gd name="connsiteX27" fmla="*/ 2507282 w 5426208"/>
              <a:gd name="connsiteY27" fmla="*/ 4079031 h 6199731"/>
              <a:gd name="connsiteX28" fmla="*/ 1259624 w 5426208"/>
              <a:gd name="connsiteY28" fmla="*/ 2566060 h 6199731"/>
              <a:gd name="connsiteX29" fmla="*/ 760003 w 5426208"/>
              <a:gd name="connsiteY29" fmla="*/ 2019305 h 6199731"/>
              <a:gd name="connsiteX30" fmla="*/ 213248 w 5426208"/>
              <a:gd name="connsiteY30" fmla="*/ 1510258 h 6199731"/>
              <a:gd name="connsiteX31" fmla="*/ 213248 w 5426208"/>
              <a:gd name="connsiteY31" fmla="*/ 1642233 h 6199731"/>
              <a:gd name="connsiteX32" fmla="*/ 694015 w 5426208"/>
              <a:gd name="connsiteY32" fmla="*/ 2980839 h 6199731"/>
              <a:gd name="connsiteX33" fmla="*/ 1253280 w 5426208"/>
              <a:gd name="connsiteY33" fmla="*/ 4010799 h 6199731"/>
              <a:gd name="connsiteX34" fmla="*/ 2015715 w 5426208"/>
              <a:gd name="connsiteY34" fmla="*/ 4652101 h 6199731"/>
              <a:gd name="connsiteX35" fmla="*/ 2631307 w 5426208"/>
              <a:gd name="connsiteY35" fmla="*/ 4974554 h 6199731"/>
              <a:gd name="connsiteX36" fmla="*/ 2175214 w 5426208"/>
              <a:gd name="connsiteY36" fmla="*/ 5005357 h 6199731"/>
              <a:gd name="connsiteX37" fmla="*/ 1502268 w 5426208"/>
              <a:gd name="connsiteY37" fmla="*/ 4791324 h 6199731"/>
              <a:gd name="connsiteX38" fmla="*/ 760003 w 5426208"/>
              <a:gd name="connsiteY38" fmla="*/ 4187470 h 6199731"/>
              <a:gd name="connsiteX39" fmla="*/ 260382 w 5426208"/>
              <a:gd name="connsiteY39" fmla="*/ 3291924 h 6199731"/>
              <a:gd name="connsiteX40" fmla="*/ 5859 w 5426208"/>
              <a:gd name="connsiteY40" fmla="*/ 2924278 h 6199731"/>
              <a:gd name="connsiteX41" fmla="*/ 109554 w 5426208"/>
              <a:gd name="connsiteY41" fmla="*/ 3518167 h 6199731"/>
              <a:gd name="connsiteX42" fmla="*/ 420638 w 5426208"/>
              <a:gd name="connsiteY42" fmla="*/ 4922761 h 6199731"/>
              <a:gd name="connsiteX43" fmla="*/ 967661 w 5426208"/>
              <a:gd name="connsiteY43" fmla="*/ 5506212 h 6199731"/>
              <a:gd name="connsiteX44" fmla="*/ 1523574 w 5426208"/>
              <a:gd name="connsiteY44" fmla="*/ 5761746 h 6199731"/>
              <a:gd name="connsiteX45" fmla="*/ 2471273 w 5426208"/>
              <a:gd name="connsiteY45" fmla="*/ 5841898 h 6199731"/>
              <a:gd name="connsiteX46" fmla="*/ 3384948 w 5426208"/>
              <a:gd name="connsiteY46" fmla="*/ 5645372 h 6199731"/>
              <a:gd name="connsiteX47" fmla="*/ 3500869 w 5426208"/>
              <a:gd name="connsiteY47" fmla="*/ 5718513 h 6199731"/>
              <a:gd name="connsiteX48" fmla="*/ 3506134 w 5426208"/>
              <a:gd name="connsiteY48" fmla="*/ 6199731 h 6199731"/>
              <a:gd name="connsiteX0" fmla="*/ 4469964 w 5426208"/>
              <a:gd name="connsiteY0" fmla="*/ 6068369 h 6200104"/>
              <a:gd name="connsiteX1" fmla="*/ 4282215 w 5426208"/>
              <a:gd name="connsiteY1" fmla="*/ 5520614 h 6200104"/>
              <a:gd name="connsiteX2" fmla="*/ 4330110 w 5426208"/>
              <a:gd name="connsiteY2" fmla="*/ 5252555 h 6200104"/>
              <a:gd name="connsiteX3" fmla="*/ 4631881 w 5426208"/>
              <a:gd name="connsiteY3" fmla="*/ 4847569 h 6200104"/>
              <a:gd name="connsiteX4" fmla="*/ 5058626 w 5426208"/>
              <a:gd name="connsiteY4" fmla="*/ 3801344 h 6200104"/>
              <a:gd name="connsiteX5" fmla="*/ 5416844 w 5426208"/>
              <a:gd name="connsiteY5" fmla="*/ 2736115 h 6200104"/>
              <a:gd name="connsiteX6" fmla="*/ 5253752 w 5426208"/>
              <a:gd name="connsiteY6" fmla="*/ 2748315 h 6200104"/>
              <a:gd name="connsiteX7" fmla="*/ 4553133 w 5426208"/>
              <a:gd name="connsiteY7" fmla="*/ 3267832 h 6200104"/>
              <a:gd name="connsiteX8" fmla="*/ 3980892 w 5426208"/>
              <a:gd name="connsiteY8" fmla="*/ 4210985 h 6200104"/>
              <a:gd name="connsiteX9" fmla="*/ 4002122 w 5426208"/>
              <a:gd name="connsiteY9" fmla="*/ 3520887 h 6200104"/>
              <a:gd name="connsiteX10" fmla="*/ 4261463 w 5426208"/>
              <a:gd name="connsiteY10" fmla="*/ 1983673 h 6200104"/>
              <a:gd name="connsiteX11" fmla="*/ 4416873 w 5426208"/>
              <a:gd name="connsiteY11" fmla="*/ 1384133 h 6200104"/>
              <a:gd name="connsiteX12" fmla="*/ 4596120 w 5426208"/>
              <a:gd name="connsiteY12" fmla="*/ 925679 h 6200104"/>
              <a:gd name="connsiteX13" fmla="*/ 4049958 w 5426208"/>
              <a:gd name="connsiteY13" fmla="*/ 1199546 h 6200104"/>
              <a:gd name="connsiteX14" fmla="*/ 3488008 w 5426208"/>
              <a:gd name="connsiteY14" fmla="*/ 2315967 h 6200104"/>
              <a:gd name="connsiteX15" fmla="*/ 3287203 w 5426208"/>
              <a:gd name="connsiteY15" fmla="*/ 3409640 h 6200104"/>
              <a:gd name="connsiteX16" fmla="*/ 3292845 w 5426208"/>
              <a:gd name="connsiteY16" fmla="*/ 4093575 h 6200104"/>
              <a:gd name="connsiteX17" fmla="*/ 3192806 w 5426208"/>
              <a:gd name="connsiteY17" fmla="*/ 3843181 h 6200104"/>
              <a:gd name="connsiteX18" fmla="*/ 3006290 w 5426208"/>
              <a:gd name="connsiteY18" fmla="*/ 2973449 h 6200104"/>
              <a:gd name="connsiteX19" fmla="*/ 2437902 w 5426208"/>
              <a:gd name="connsiteY19" fmla="*/ 1629218 h 6200104"/>
              <a:gd name="connsiteX20" fmla="*/ 2116465 w 5426208"/>
              <a:gd name="connsiteY20" fmla="*/ 842913 h 6200104"/>
              <a:gd name="connsiteX21" fmla="*/ 1976061 w 5426208"/>
              <a:gd name="connsiteY21" fmla="*/ 238012 h 6200104"/>
              <a:gd name="connsiteX22" fmla="*/ 1853512 w 5426208"/>
              <a:gd name="connsiteY22" fmla="*/ 2342 h 6200104"/>
              <a:gd name="connsiteX23" fmla="*/ 1674403 w 5426208"/>
              <a:gd name="connsiteY23" fmla="*/ 360561 h 6200104"/>
              <a:gd name="connsiteX24" fmla="*/ 1504721 w 5426208"/>
              <a:gd name="connsiteY24" fmla="*/ 1416363 h 6200104"/>
              <a:gd name="connsiteX25" fmla="*/ 1919500 w 5426208"/>
              <a:gd name="connsiteY25" fmla="*/ 2745542 h 6200104"/>
              <a:gd name="connsiteX26" fmla="*/ 2511779 w 5426208"/>
              <a:gd name="connsiteY26" fmla="*/ 3913253 h 6200104"/>
              <a:gd name="connsiteX27" fmla="*/ 2507282 w 5426208"/>
              <a:gd name="connsiteY27" fmla="*/ 4079404 h 6200104"/>
              <a:gd name="connsiteX28" fmla="*/ 1259624 w 5426208"/>
              <a:gd name="connsiteY28" fmla="*/ 2566433 h 6200104"/>
              <a:gd name="connsiteX29" fmla="*/ 760003 w 5426208"/>
              <a:gd name="connsiteY29" fmla="*/ 2019678 h 6200104"/>
              <a:gd name="connsiteX30" fmla="*/ 213248 w 5426208"/>
              <a:gd name="connsiteY30" fmla="*/ 1510631 h 6200104"/>
              <a:gd name="connsiteX31" fmla="*/ 213248 w 5426208"/>
              <a:gd name="connsiteY31" fmla="*/ 1642606 h 6200104"/>
              <a:gd name="connsiteX32" fmla="*/ 694015 w 5426208"/>
              <a:gd name="connsiteY32" fmla="*/ 2981212 h 6200104"/>
              <a:gd name="connsiteX33" fmla="*/ 1253280 w 5426208"/>
              <a:gd name="connsiteY33" fmla="*/ 4011172 h 6200104"/>
              <a:gd name="connsiteX34" fmla="*/ 2015715 w 5426208"/>
              <a:gd name="connsiteY34" fmla="*/ 4652474 h 6200104"/>
              <a:gd name="connsiteX35" fmla="*/ 2631307 w 5426208"/>
              <a:gd name="connsiteY35" fmla="*/ 4974927 h 6200104"/>
              <a:gd name="connsiteX36" fmla="*/ 2175214 w 5426208"/>
              <a:gd name="connsiteY36" fmla="*/ 5005730 h 6200104"/>
              <a:gd name="connsiteX37" fmla="*/ 1502268 w 5426208"/>
              <a:gd name="connsiteY37" fmla="*/ 4791697 h 6200104"/>
              <a:gd name="connsiteX38" fmla="*/ 760003 w 5426208"/>
              <a:gd name="connsiteY38" fmla="*/ 4187843 h 6200104"/>
              <a:gd name="connsiteX39" fmla="*/ 260382 w 5426208"/>
              <a:gd name="connsiteY39" fmla="*/ 3292297 h 6200104"/>
              <a:gd name="connsiteX40" fmla="*/ 5859 w 5426208"/>
              <a:gd name="connsiteY40" fmla="*/ 2924651 h 6200104"/>
              <a:gd name="connsiteX41" fmla="*/ 109554 w 5426208"/>
              <a:gd name="connsiteY41" fmla="*/ 3518540 h 6200104"/>
              <a:gd name="connsiteX42" fmla="*/ 420638 w 5426208"/>
              <a:gd name="connsiteY42" fmla="*/ 4923134 h 6200104"/>
              <a:gd name="connsiteX43" fmla="*/ 967661 w 5426208"/>
              <a:gd name="connsiteY43" fmla="*/ 5506585 h 6200104"/>
              <a:gd name="connsiteX44" fmla="*/ 1523574 w 5426208"/>
              <a:gd name="connsiteY44" fmla="*/ 5762119 h 6200104"/>
              <a:gd name="connsiteX45" fmla="*/ 2471273 w 5426208"/>
              <a:gd name="connsiteY45" fmla="*/ 5842271 h 6200104"/>
              <a:gd name="connsiteX46" fmla="*/ 3384948 w 5426208"/>
              <a:gd name="connsiteY46" fmla="*/ 5645745 h 6200104"/>
              <a:gd name="connsiteX47" fmla="*/ 3500869 w 5426208"/>
              <a:gd name="connsiteY47" fmla="*/ 5718886 h 6200104"/>
              <a:gd name="connsiteX48" fmla="*/ 3506134 w 5426208"/>
              <a:gd name="connsiteY48" fmla="*/ 6200104 h 6200104"/>
              <a:gd name="connsiteX0" fmla="*/ 4469964 w 5426208"/>
              <a:gd name="connsiteY0" fmla="*/ 6083203 h 6214938"/>
              <a:gd name="connsiteX1" fmla="*/ 4282215 w 5426208"/>
              <a:gd name="connsiteY1" fmla="*/ 5535448 h 6214938"/>
              <a:gd name="connsiteX2" fmla="*/ 4330110 w 5426208"/>
              <a:gd name="connsiteY2" fmla="*/ 5267389 h 6214938"/>
              <a:gd name="connsiteX3" fmla="*/ 4631881 w 5426208"/>
              <a:gd name="connsiteY3" fmla="*/ 4862403 h 6214938"/>
              <a:gd name="connsiteX4" fmla="*/ 5058626 w 5426208"/>
              <a:gd name="connsiteY4" fmla="*/ 3816178 h 6214938"/>
              <a:gd name="connsiteX5" fmla="*/ 5416844 w 5426208"/>
              <a:gd name="connsiteY5" fmla="*/ 2750949 h 6214938"/>
              <a:gd name="connsiteX6" fmla="*/ 5253752 w 5426208"/>
              <a:gd name="connsiteY6" fmla="*/ 2763149 h 6214938"/>
              <a:gd name="connsiteX7" fmla="*/ 4553133 w 5426208"/>
              <a:gd name="connsiteY7" fmla="*/ 3282666 h 6214938"/>
              <a:gd name="connsiteX8" fmla="*/ 3980892 w 5426208"/>
              <a:gd name="connsiteY8" fmla="*/ 4225819 h 6214938"/>
              <a:gd name="connsiteX9" fmla="*/ 4002122 w 5426208"/>
              <a:gd name="connsiteY9" fmla="*/ 3535721 h 6214938"/>
              <a:gd name="connsiteX10" fmla="*/ 4261463 w 5426208"/>
              <a:gd name="connsiteY10" fmla="*/ 1998507 h 6214938"/>
              <a:gd name="connsiteX11" fmla="*/ 4416873 w 5426208"/>
              <a:gd name="connsiteY11" fmla="*/ 1398967 h 6214938"/>
              <a:gd name="connsiteX12" fmla="*/ 4596120 w 5426208"/>
              <a:gd name="connsiteY12" fmla="*/ 940513 h 6214938"/>
              <a:gd name="connsiteX13" fmla="*/ 4049958 w 5426208"/>
              <a:gd name="connsiteY13" fmla="*/ 1214380 h 6214938"/>
              <a:gd name="connsiteX14" fmla="*/ 3488008 w 5426208"/>
              <a:gd name="connsiteY14" fmla="*/ 2330801 h 6214938"/>
              <a:gd name="connsiteX15" fmla="*/ 3287203 w 5426208"/>
              <a:gd name="connsiteY15" fmla="*/ 3424474 h 6214938"/>
              <a:gd name="connsiteX16" fmla="*/ 3292845 w 5426208"/>
              <a:gd name="connsiteY16" fmla="*/ 4108409 h 6214938"/>
              <a:gd name="connsiteX17" fmla="*/ 3192806 w 5426208"/>
              <a:gd name="connsiteY17" fmla="*/ 3858015 h 6214938"/>
              <a:gd name="connsiteX18" fmla="*/ 3006290 w 5426208"/>
              <a:gd name="connsiteY18" fmla="*/ 2988283 h 6214938"/>
              <a:gd name="connsiteX19" fmla="*/ 2437902 w 5426208"/>
              <a:gd name="connsiteY19" fmla="*/ 1644052 h 6214938"/>
              <a:gd name="connsiteX20" fmla="*/ 2116465 w 5426208"/>
              <a:gd name="connsiteY20" fmla="*/ 857747 h 6214938"/>
              <a:gd name="connsiteX21" fmla="*/ 1976061 w 5426208"/>
              <a:gd name="connsiteY21" fmla="*/ 252846 h 6214938"/>
              <a:gd name="connsiteX22" fmla="*/ 1853512 w 5426208"/>
              <a:gd name="connsiteY22" fmla="*/ 17176 h 6214938"/>
              <a:gd name="connsiteX23" fmla="*/ 1612673 w 5426208"/>
              <a:gd name="connsiteY23" fmla="*/ 683202 h 6214938"/>
              <a:gd name="connsiteX24" fmla="*/ 1504721 w 5426208"/>
              <a:gd name="connsiteY24" fmla="*/ 1431197 h 6214938"/>
              <a:gd name="connsiteX25" fmla="*/ 1919500 w 5426208"/>
              <a:gd name="connsiteY25" fmla="*/ 2760376 h 6214938"/>
              <a:gd name="connsiteX26" fmla="*/ 2511779 w 5426208"/>
              <a:gd name="connsiteY26" fmla="*/ 3928087 h 6214938"/>
              <a:gd name="connsiteX27" fmla="*/ 2507282 w 5426208"/>
              <a:gd name="connsiteY27" fmla="*/ 4094238 h 6214938"/>
              <a:gd name="connsiteX28" fmla="*/ 1259624 w 5426208"/>
              <a:gd name="connsiteY28" fmla="*/ 2581267 h 6214938"/>
              <a:gd name="connsiteX29" fmla="*/ 760003 w 5426208"/>
              <a:gd name="connsiteY29" fmla="*/ 2034512 h 6214938"/>
              <a:gd name="connsiteX30" fmla="*/ 213248 w 5426208"/>
              <a:gd name="connsiteY30" fmla="*/ 1525465 h 6214938"/>
              <a:gd name="connsiteX31" fmla="*/ 213248 w 5426208"/>
              <a:gd name="connsiteY31" fmla="*/ 1657440 h 6214938"/>
              <a:gd name="connsiteX32" fmla="*/ 694015 w 5426208"/>
              <a:gd name="connsiteY32" fmla="*/ 2996046 h 6214938"/>
              <a:gd name="connsiteX33" fmla="*/ 1253280 w 5426208"/>
              <a:gd name="connsiteY33" fmla="*/ 4026006 h 6214938"/>
              <a:gd name="connsiteX34" fmla="*/ 2015715 w 5426208"/>
              <a:gd name="connsiteY34" fmla="*/ 4667308 h 6214938"/>
              <a:gd name="connsiteX35" fmla="*/ 2631307 w 5426208"/>
              <a:gd name="connsiteY35" fmla="*/ 4989761 h 6214938"/>
              <a:gd name="connsiteX36" fmla="*/ 2175214 w 5426208"/>
              <a:gd name="connsiteY36" fmla="*/ 5020564 h 6214938"/>
              <a:gd name="connsiteX37" fmla="*/ 1502268 w 5426208"/>
              <a:gd name="connsiteY37" fmla="*/ 4806531 h 6214938"/>
              <a:gd name="connsiteX38" fmla="*/ 760003 w 5426208"/>
              <a:gd name="connsiteY38" fmla="*/ 4202677 h 6214938"/>
              <a:gd name="connsiteX39" fmla="*/ 260382 w 5426208"/>
              <a:gd name="connsiteY39" fmla="*/ 3307131 h 6214938"/>
              <a:gd name="connsiteX40" fmla="*/ 5859 w 5426208"/>
              <a:gd name="connsiteY40" fmla="*/ 2939485 h 6214938"/>
              <a:gd name="connsiteX41" fmla="*/ 109554 w 5426208"/>
              <a:gd name="connsiteY41" fmla="*/ 3533374 h 6214938"/>
              <a:gd name="connsiteX42" fmla="*/ 420638 w 5426208"/>
              <a:gd name="connsiteY42" fmla="*/ 4937968 h 6214938"/>
              <a:gd name="connsiteX43" fmla="*/ 967661 w 5426208"/>
              <a:gd name="connsiteY43" fmla="*/ 5521419 h 6214938"/>
              <a:gd name="connsiteX44" fmla="*/ 1523574 w 5426208"/>
              <a:gd name="connsiteY44" fmla="*/ 5776953 h 6214938"/>
              <a:gd name="connsiteX45" fmla="*/ 2471273 w 5426208"/>
              <a:gd name="connsiteY45" fmla="*/ 5857105 h 6214938"/>
              <a:gd name="connsiteX46" fmla="*/ 3384948 w 5426208"/>
              <a:gd name="connsiteY46" fmla="*/ 5660579 h 6214938"/>
              <a:gd name="connsiteX47" fmla="*/ 3500869 w 5426208"/>
              <a:gd name="connsiteY47" fmla="*/ 5733720 h 6214938"/>
              <a:gd name="connsiteX48" fmla="*/ 3506134 w 5426208"/>
              <a:gd name="connsiteY48" fmla="*/ 6214938 h 6214938"/>
              <a:gd name="connsiteX0" fmla="*/ 4469964 w 5426208"/>
              <a:gd name="connsiteY0" fmla="*/ 6068032 h 6199767"/>
              <a:gd name="connsiteX1" fmla="*/ 4282215 w 5426208"/>
              <a:gd name="connsiteY1" fmla="*/ 5520277 h 6199767"/>
              <a:gd name="connsiteX2" fmla="*/ 4330110 w 5426208"/>
              <a:gd name="connsiteY2" fmla="*/ 5252218 h 6199767"/>
              <a:gd name="connsiteX3" fmla="*/ 4631881 w 5426208"/>
              <a:gd name="connsiteY3" fmla="*/ 4847232 h 6199767"/>
              <a:gd name="connsiteX4" fmla="*/ 5058626 w 5426208"/>
              <a:gd name="connsiteY4" fmla="*/ 3801007 h 6199767"/>
              <a:gd name="connsiteX5" fmla="*/ 5416844 w 5426208"/>
              <a:gd name="connsiteY5" fmla="*/ 2735778 h 6199767"/>
              <a:gd name="connsiteX6" fmla="*/ 5253752 w 5426208"/>
              <a:gd name="connsiteY6" fmla="*/ 2747978 h 6199767"/>
              <a:gd name="connsiteX7" fmla="*/ 4553133 w 5426208"/>
              <a:gd name="connsiteY7" fmla="*/ 3267495 h 6199767"/>
              <a:gd name="connsiteX8" fmla="*/ 3980892 w 5426208"/>
              <a:gd name="connsiteY8" fmla="*/ 4210648 h 6199767"/>
              <a:gd name="connsiteX9" fmla="*/ 4002122 w 5426208"/>
              <a:gd name="connsiteY9" fmla="*/ 3520550 h 6199767"/>
              <a:gd name="connsiteX10" fmla="*/ 4261463 w 5426208"/>
              <a:gd name="connsiteY10" fmla="*/ 1983336 h 6199767"/>
              <a:gd name="connsiteX11" fmla="*/ 4416873 w 5426208"/>
              <a:gd name="connsiteY11" fmla="*/ 1383796 h 6199767"/>
              <a:gd name="connsiteX12" fmla="*/ 4596120 w 5426208"/>
              <a:gd name="connsiteY12" fmla="*/ 925342 h 6199767"/>
              <a:gd name="connsiteX13" fmla="*/ 4049958 w 5426208"/>
              <a:gd name="connsiteY13" fmla="*/ 1199209 h 6199767"/>
              <a:gd name="connsiteX14" fmla="*/ 3488008 w 5426208"/>
              <a:gd name="connsiteY14" fmla="*/ 2315630 h 6199767"/>
              <a:gd name="connsiteX15" fmla="*/ 3287203 w 5426208"/>
              <a:gd name="connsiteY15" fmla="*/ 3409303 h 6199767"/>
              <a:gd name="connsiteX16" fmla="*/ 3292845 w 5426208"/>
              <a:gd name="connsiteY16" fmla="*/ 4093238 h 6199767"/>
              <a:gd name="connsiteX17" fmla="*/ 3192806 w 5426208"/>
              <a:gd name="connsiteY17" fmla="*/ 3842844 h 6199767"/>
              <a:gd name="connsiteX18" fmla="*/ 3006290 w 5426208"/>
              <a:gd name="connsiteY18" fmla="*/ 2973112 h 6199767"/>
              <a:gd name="connsiteX19" fmla="*/ 2437902 w 5426208"/>
              <a:gd name="connsiteY19" fmla="*/ 1628881 h 6199767"/>
              <a:gd name="connsiteX20" fmla="*/ 2116465 w 5426208"/>
              <a:gd name="connsiteY20" fmla="*/ 842576 h 6199767"/>
              <a:gd name="connsiteX21" fmla="*/ 1945144 w 5426208"/>
              <a:gd name="connsiteY21" fmla="*/ 474671 h 6199767"/>
              <a:gd name="connsiteX22" fmla="*/ 1853512 w 5426208"/>
              <a:gd name="connsiteY22" fmla="*/ 2005 h 6199767"/>
              <a:gd name="connsiteX23" fmla="*/ 1612673 w 5426208"/>
              <a:gd name="connsiteY23" fmla="*/ 668031 h 6199767"/>
              <a:gd name="connsiteX24" fmla="*/ 1504721 w 5426208"/>
              <a:gd name="connsiteY24" fmla="*/ 1416026 h 6199767"/>
              <a:gd name="connsiteX25" fmla="*/ 1919500 w 5426208"/>
              <a:gd name="connsiteY25" fmla="*/ 2745205 h 6199767"/>
              <a:gd name="connsiteX26" fmla="*/ 2511779 w 5426208"/>
              <a:gd name="connsiteY26" fmla="*/ 3912916 h 6199767"/>
              <a:gd name="connsiteX27" fmla="*/ 2507282 w 5426208"/>
              <a:gd name="connsiteY27" fmla="*/ 4079067 h 6199767"/>
              <a:gd name="connsiteX28" fmla="*/ 1259624 w 5426208"/>
              <a:gd name="connsiteY28" fmla="*/ 2566096 h 6199767"/>
              <a:gd name="connsiteX29" fmla="*/ 760003 w 5426208"/>
              <a:gd name="connsiteY29" fmla="*/ 2019341 h 6199767"/>
              <a:gd name="connsiteX30" fmla="*/ 213248 w 5426208"/>
              <a:gd name="connsiteY30" fmla="*/ 1510294 h 6199767"/>
              <a:gd name="connsiteX31" fmla="*/ 213248 w 5426208"/>
              <a:gd name="connsiteY31" fmla="*/ 1642269 h 6199767"/>
              <a:gd name="connsiteX32" fmla="*/ 694015 w 5426208"/>
              <a:gd name="connsiteY32" fmla="*/ 2980875 h 6199767"/>
              <a:gd name="connsiteX33" fmla="*/ 1253280 w 5426208"/>
              <a:gd name="connsiteY33" fmla="*/ 4010835 h 6199767"/>
              <a:gd name="connsiteX34" fmla="*/ 2015715 w 5426208"/>
              <a:gd name="connsiteY34" fmla="*/ 4652137 h 6199767"/>
              <a:gd name="connsiteX35" fmla="*/ 2631307 w 5426208"/>
              <a:gd name="connsiteY35" fmla="*/ 4974590 h 6199767"/>
              <a:gd name="connsiteX36" fmla="*/ 2175214 w 5426208"/>
              <a:gd name="connsiteY36" fmla="*/ 5005393 h 6199767"/>
              <a:gd name="connsiteX37" fmla="*/ 1502268 w 5426208"/>
              <a:gd name="connsiteY37" fmla="*/ 4791360 h 6199767"/>
              <a:gd name="connsiteX38" fmla="*/ 760003 w 5426208"/>
              <a:gd name="connsiteY38" fmla="*/ 4187506 h 6199767"/>
              <a:gd name="connsiteX39" fmla="*/ 260382 w 5426208"/>
              <a:gd name="connsiteY39" fmla="*/ 3291960 h 6199767"/>
              <a:gd name="connsiteX40" fmla="*/ 5859 w 5426208"/>
              <a:gd name="connsiteY40" fmla="*/ 2924314 h 6199767"/>
              <a:gd name="connsiteX41" fmla="*/ 109554 w 5426208"/>
              <a:gd name="connsiteY41" fmla="*/ 3518203 h 6199767"/>
              <a:gd name="connsiteX42" fmla="*/ 420638 w 5426208"/>
              <a:gd name="connsiteY42" fmla="*/ 4922797 h 6199767"/>
              <a:gd name="connsiteX43" fmla="*/ 967661 w 5426208"/>
              <a:gd name="connsiteY43" fmla="*/ 5506248 h 6199767"/>
              <a:gd name="connsiteX44" fmla="*/ 1523574 w 5426208"/>
              <a:gd name="connsiteY44" fmla="*/ 5761782 h 6199767"/>
              <a:gd name="connsiteX45" fmla="*/ 2471273 w 5426208"/>
              <a:gd name="connsiteY45" fmla="*/ 5841934 h 6199767"/>
              <a:gd name="connsiteX46" fmla="*/ 3384948 w 5426208"/>
              <a:gd name="connsiteY46" fmla="*/ 5645408 h 6199767"/>
              <a:gd name="connsiteX47" fmla="*/ 3500869 w 5426208"/>
              <a:gd name="connsiteY47" fmla="*/ 5718549 h 6199767"/>
              <a:gd name="connsiteX48" fmla="*/ 3506134 w 5426208"/>
              <a:gd name="connsiteY48" fmla="*/ 6199767 h 6199767"/>
              <a:gd name="connsiteX0" fmla="*/ 4469964 w 5426208"/>
              <a:gd name="connsiteY0" fmla="*/ 5783028 h 5914763"/>
              <a:gd name="connsiteX1" fmla="*/ 4282215 w 5426208"/>
              <a:gd name="connsiteY1" fmla="*/ 5235273 h 5914763"/>
              <a:gd name="connsiteX2" fmla="*/ 4330110 w 5426208"/>
              <a:gd name="connsiteY2" fmla="*/ 4967214 h 5914763"/>
              <a:gd name="connsiteX3" fmla="*/ 4631881 w 5426208"/>
              <a:gd name="connsiteY3" fmla="*/ 4562228 h 5914763"/>
              <a:gd name="connsiteX4" fmla="*/ 5058626 w 5426208"/>
              <a:gd name="connsiteY4" fmla="*/ 3516003 h 5914763"/>
              <a:gd name="connsiteX5" fmla="*/ 5416844 w 5426208"/>
              <a:gd name="connsiteY5" fmla="*/ 2450774 h 5914763"/>
              <a:gd name="connsiteX6" fmla="*/ 5253752 w 5426208"/>
              <a:gd name="connsiteY6" fmla="*/ 2462974 h 5914763"/>
              <a:gd name="connsiteX7" fmla="*/ 4553133 w 5426208"/>
              <a:gd name="connsiteY7" fmla="*/ 2982491 h 5914763"/>
              <a:gd name="connsiteX8" fmla="*/ 3980892 w 5426208"/>
              <a:gd name="connsiteY8" fmla="*/ 3925644 h 5914763"/>
              <a:gd name="connsiteX9" fmla="*/ 4002122 w 5426208"/>
              <a:gd name="connsiteY9" fmla="*/ 3235546 h 5914763"/>
              <a:gd name="connsiteX10" fmla="*/ 4261463 w 5426208"/>
              <a:gd name="connsiteY10" fmla="*/ 1698332 h 5914763"/>
              <a:gd name="connsiteX11" fmla="*/ 4416873 w 5426208"/>
              <a:gd name="connsiteY11" fmla="*/ 1098792 h 5914763"/>
              <a:gd name="connsiteX12" fmla="*/ 4596120 w 5426208"/>
              <a:gd name="connsiteY12" fmla="*/ 640338 h 5914763"/>
              <a:gd name="connsiteX13" fmla="*/ 4049958 w 5426208"/>
              <a:gd name="connsiteY13" fmla="*/ 914205 h 5914763"/>
              <a:gd name="connsiteX14" fmla="*/ 3488008 w 5426208"/>
              <a:gd name="connsiteY14" fmla="*/ 2030626 h 5914763"/>
              <a:gd name="connsiteX15" fmla="*/ 3287203 w 5426208"/>
              <a:gd name="connsiteY15" fmla="*/ 3124299 h 5914763"/>
              <a:gd name="connsiteX16" fmla="*/ 3292845 w 5426208"/>
              <a:gd name="connsiteY16" fmla="*/ 3808234 h 5914763"/>
              <a:gd name="connsiteX17" fmla="*/ 3192806 w 5426208"/>
              <a:gd name="connsiteY17" fmla="*/ 3557840 h 5914763"/>
              <a:gd name="connsiteX18" fmla="*/ 3006290 w 5426208"/>
              <a:gd name="connsiteY18" fmla="*/ 2688108 h 5914763"/>
              <a:gd name="connsiteX19" fmla="*/ 2437902 w 5426208"/>
              <a:gd name="connsiteY19" fmla="*/ 1343877 h 5914763"/>
              <a:gd name="connsiteX20" fmla="*/ 2116465 w 5426208"/>
              <a:gd name="connsiteY20" fmla="*/ 557572 h 5914763"/>
              <a:gd name="connsiteX21" fmla="*/ 1945144 w 5426208"/>
              <a:gd name="connsiteY21" fmla="*/ 189667 h 5914763"/>
              <a:gd name="connsiteX22" fmla="*/ 1791527 w 5426208"/>
              <a:gd name="connsiteY22" fmla="*/ 5193 h 5914763"/>
              <a:gd name="connsiteX23" fmla="*/ 1612673 w 5426208"/>
              <a:gd name="connsiteY23" fmla="*/ 383027 h 5914763"/>
              <a:gd name="connsiteX24" fmla="*/ 1504721 w 5426208"/>
              <a:gd name="connsiteY24" fmla="*/ 1131022 h 5914763"/>
              <a:gd name="connsiteX25" fmla="*/ 1919500 w 5426208"/>
              <a:gd name="connsiteY25" fmla="*/ 2460201 h 5914763"/>
              <a:gd name="connsiteX26" fmla="*/ 2511779 w 5426208"/>
              <a:gd name="connsiteY26" fmla="*/ 3627912 h 5914763"/>
              <a:gd name="connsiteX27" fmla="*/ 2507282 w 5426208"/>
              <a:gd name="connsiteY27" fmla="*/ 3794063 h 5914763"/>
              <a:gd name="connsiteX28" fmla="*/ 1259624 w 5426208"/>
              <a:gd name="connsiteY28" fmla="*/ 2281092 h 5914763"/>
              <a:gd name="connsiteX29" fmla="*/ 760003 w 5426208"/>
              <a:gd name="connsiteY29" fmla="*/ 1734337 h 5914763"/>
              <a:gd name="connsiteX30" fmla="*/ 213248 w 5426208"/>
              <a:gd name="connsiteY30" fmla="*/ 1225290 h 5914763"/>
              <a:gd name="connsiteX31" fmla="*/ 213248 w 5426208"/>
              <a:gd name="connsiteY31" fmla="*/ 1357265 h 5914763"/>
              <a:gd name="connsiteX32" fmla="*/ 694015 w 5426208"/>
              <a:gd name="connsiteY32" fmla="*/ 2695871 h 5914763"/>
              <a:gd name="connsiteX33" fmla="*/ 1253280 w 5426208"/>
              <a:gd name="connsiteY33" fmla="*/ 3725831 h 5914763"/>
              <a:gd name="connsiteX34" fmla="*/ 2015715 w 5426208"/>
              <a:gd name="connsiteY34" fmla="*/ 4367133 h 5914763"/>
              <a:gd name="connsiteX35" fmla="*/ 2631307 w 5426208"/>
              <a:gd name="connsiteY35" fmla="*/ 4689586 h 5914763"/>
              <a:gd name="connsiteX36" fmla="*/ 2175214 w 5426208"/>
              <a:gd name="connsiteY36" fmla="*/ 4720389 h 5914763"/>
              <a:gd name="connsiteX37" fmla="*/ 1502268 w 5426208"/>
              <a:gd name="connsiteY37" fmla="*/ 4506356 h 5914763"/>
              <a:gd name="connsiteX38" fmla="*/ 760003 w 5426208"/>
              <a:gd name="connsiteY38" fmla="*/ 3902502 h 5914763"/>
              <a:gd name="connsiteX39" fmla="*/ 260382 w 5426208"/>
              <a:gd name="connsiteY39" fmla="*/ 3006956 h 5914763"/>
              <a:gd name="connsiteX40" fmla="*/ 5859 w 5426208"/>
              <a:gd name="connsiteY40" fmla="*/ 2639310 h 5914763"/>
              <a:gd name="connsiteX41" fmla="*/ 109554 w 5426208"/>
              <a:gd name="connsiteY41" fmla="*/ 3233199 h 5914763"/>
              <a:gd name="connsiteX42" fmla="*/ 420638 w 5426208"/>
              <a:gd name="connsiteY42" fmla="*/ 4637793 h 5914763"/>
              <a:gd name="connsiteX43" fmla="*/ 967661 w 5426208"/>
              <a:gd name="connsiteY43" fmla="*/ 5221244 h 5914763"/>
              <a:gd name="connsiteX44" fmla="*/ 1523574 w 5426208"/>
              <a:gd name="connsiteY44" fmla="*/ 5476778 h 5914763"/>
              <a:gd name="connsiteX45" fmla="*/ 2471273 w 5426208"/>
              <a:gd name="connsiteY45" fmla="*/ 5556930 h 5914763"/>
              <a:gd name="connsiteX46" fmla="*/ 3384948 w 5426208"/>
              <a:gd name="connsiteY46" fmla="*/ 5360404 h 5914763"/>
              <a:gd name="connsiteX47" fmla="*/ 3500869 w 5426208"/>
              <a:gd name="connsiteY47" fmla="*/ 5433545 h 5914763"/>
              <a:gd name="connsiteX48" fmla="*/ 3506134 w 5426208"/>
              <a:gd name="connsiteY48" fmla="*/ 5914763 h 5914763"/>
              <a:gd name="connsiteX0" fmla="*/ 4469964 w 5426208"/>
              <a:gd name="connsiteY0" fmla="*/ 5781273 h 5913008"/>
              <a:gd name="connsiteX1" fmla="*/ 4282215 w 5426208"/>
              <a:gd name="connsiteY1" fmla="*/ 5233518 h 5913008"/>
              <a:gd name="connsiteX2" fmla="*/ 4330110 w 5426208"/>
              <a:gd name="connsiteY2" fmla="*/ 4965459 h 5913008"/>
              <a:gd name="connsiteX3" fmla="*/ 4631881 w 5426208"/>
              <a:gd name="connsiteY3" fmla="*/ 4560473 h 5913008"/>
              <a:gd name="connsiteX4" fmla="*/ 5058626 w 5426208"/>
              <a:gd name="connsiteY4" fmla="*/ 3514248 h 5913008"/>
              <a:gd name="connsiteX5" fmla="*/ 5416844 w 5426208"/>
              <a:gd name="connsiteY5" fmla="*/ 2449019 h 5913008"/>
              <a:gd name="connsiteX6" fmla="*/ 5253752 w 5426208"/>
              <a:gd name="connsiteY6" fmla="*/ 2461219 h 5913008"/>
              <a:gd name="connsiteX7" fmla="*/ 4553133 w 5426208"/>
              <a:gd name="connsiteY7" fmla="*/ 2980736 h 5913008"/>
              <a:gd name="connsiteX8" fmla="*/ 3980892 w 5426208"/>
              <a:gd name="connsiteY8" fmla="*/ 3923889 h 5913008"/>
              <a:gd name="connsiteX9" fmla="*/ 4002122 w 5426208"/>
              <a:gd name="connsiteY9" fmla="*/ 3233791 h 5913008"/>
              <a:gd name="connsiteX10" fmla="*/ 4261463 w 5426208"/>
              <a:gd name="connsiteY10" fmla="*/ 1696577 h 5913008"/>
              <a:gd name="connsiteX11" fmla="*/ 4416873 w 5426208"/>
              <a:gd name="connsiteY11" fmla="*/ 1097037 h 5913008"/>
              <a:gd name="connsiteX12" fmla="*/ 4596120 w 5426208"/>
              <a:gd name="connsiteY12" fmla="*/ 638583 h 5913008"/>
              <a:gd name="connsiteX13" fmla="*/ 4049958 w 5426208"/>
              <a:gd name="connsiteY13" fmla="*/ 912450 h 5913008"/>
              <a:gd name="connsiteX14" fmla="*/ 3488008 w 5426208"/>
              <a:gd name="connsiteY14" fmla="*/ 2028871 h 5913008"/>
              <a:gd name="connsiteX15" fmla="*/ 3287203 w 5426208"/>
              <a:gd name="connsiteY15" fmla="*/ 3122544 h 5913008"/>
              <a:gd name="connsiteX16" fmla="*/ 3292845 w 5426208"/>
              <a:gd name="connsiteY16" fmla="*/ 3806479 h 5913008"/>
              <a:gd name="connsiteX17" fmla="*/ 3192806 w 5426208"/>
              <a:gd name="connsiteY17" fmla="*/ 3556085 h 5913008"/>
              <a:gd name="connsiteX18" fmla="*/ 3006290 w 5426208"/>
              <a:gd name="connsiteY18" fmla="*/ 2686353 h 5913008"/>
              <a:gd name="connsiteX19" fmla="*/ 2437902 w 5426208"/>
              <a:gd name="connsiteY19" fmla="*/ 1342122 h 5913008"/>
              <a:gd name="connsiteX20" fmla="*/ 2116465 w 5426208"/>
              <a:gd name="connsiteY20" fmla="*/ 555817 h 5913008"/>
              <a:gd name="connsiteX21" fmla="*/ 1934158 w 5426208"/>
              <a:gd name="connsiteY21" fmla="*/ 214606 h 5913008"/>
              <a:gd name="connsiteX22" fmla="*/ 1791527 w 5426208"/>
              <a:gd name="connsiteY22" fmla="*/ 3438 h 5913008"/>
              <a:gd name="connsiteX23" fmla="*/ 1612673 w 5426208"/>
              <a:gd name="connsiteY23" fmla="*/ 381272 h 5913008"/>
              <a:gd name="connsiteX24" fmla="*/ 1504721 w 5426208"/>
              <a:gd name="connsiteY24" fmla="*/ 1129267 h 5913008"/>
              <a:gd name="connsiteX25" fmla="*/ 1919500 w 5426208"/>
              <a:gd name="connsiteY25" fmla="*/ 2458446 h 5913008"/>
              <a:gd name="connsiteX26" fmla="*/ 2511779 w 5426208"/>
              <a:gd name="connsiteY26" fmla="*/ 3626157 h 5913008"/>
              <a:gd name="connsiteX27" fmla="*/ 2507282 w 5426208"/>
              <a:gd name="connsiteY27" fmla="*/ 3792308 h 5913008"/>
              <a:gd name="connsiteX28" fmla="*/ 1259624 w 5426208"/>
              <a:gd name="connsiteY28" fmla="*/ 2279337 h 5913008"/>
              <a:gd name="connsiteX29" fmla="*/ 760003 w 5426208"/>
              <a:gd name="connsiteY29" fmla="*/ 1732582 h 5913008"/>
              <a:gd name="connsiteX30" fmla="*/ 213248 w 5426208"/>
              <a:gd name="connsiteY30" fmla="*/ 1223535 h 5913008"/>
              <a:gd name="connsiteX31" fmla="*/ 213248 w 5426208"/>
              <a:gd name="connsiteY31" fmla="*/ 1355510 h 5913008"/>
              <a:gd name="connsiteX32" fmla="*/ 694015 w 5426208"/>
              <a:gd name="connsiteY32" fmla="*/ 2694116 h 5913008"/>
              <a:gd name="connsiteX33" fmla="*/ 1253280 w 5426208"/>
              <a:gd name="connsiteY33" fmla="*/ 3724076 h 5913008"/>
              <a:gd name="connsiteX34" fmla="*/ 2015715 w 5426208"/>
              <a:gd name="connsiteY34" fmla="*/ 4365378 h 5913008"/>
              <a:gd name="connsiteX35" fmla="*/ 2631307 w 5426208"/>
              <a:gd name="connsiteY35" fmla="*/ 4687831 h 5913008"/>
              <a:gd name="connsiteX36" fmla="*/ 2175214 w 5426208"/>
              <a:gd name="connsiteY36" fmla="*/ 4718634 h 5913008"/>
              <a:gd name="connsiteX37" fmla="*/ 1502268 w 5426208"/>
              <a:gd name="connsiteY37" fmla="*/ 4504601 h 5913008"/>
              <a:gd name="connsiteX38" fmla="*/ 760003 w 5426208"/>
              <a:gd name="connsiteY38" fmla="*/ 3900747 h 5913008"/>
              <a:gd name="connsiteX39" fmla="*/ 260382 w 5426208"/>
              <a:gd name="connsiteY39" fmla="*/ 3005201 h 5913008"/>
              <a:gd name="connsiteX40" fmla="*/ 5859 w 5426208"/>
              <a:gd name="connsiteY40" fmla="*/ 2637555 h 5913008"/>
              <a:gd name="connsiteX41" fmla="*/ 109554 w 5426208"/>
              <a:gd name="connsiteY41" fmla="*/ 3231444 h 5913008"/>
              <a:gd name="connsiteX42" fmla="*/ 420638 w 5426208"/>
              <a:gd name="connsiteY42" fmla="*/ 4636038 h 5913008"/>
              <a:gd name="connsiteX43" fmla="*/ 967661 w 5426208"/>
              <a:gd name="connsiteY43" fmla="*/ 5219489 h 5913008"/>
              <a:gd name="connsiteX44" fmla="*/ 1523574 w 5426208"/>
              <a:gd name="connsiteY44" fmla="*/ 5475023 h 5913008"/>
              <a:gd name="connsiteX45" fmla="*/ 2471273 w 5426208"/>
              <a:gd name="connsiteY45" fmla="*/ 5555175 h 5913008"/>
              <a:gd name="connsiteX46" fmla="*/ 3384948 w 5426208"/>
              <a:gd name="connsiteY46" fmla="*/ 5358649 h 5913008"/>
              <a:gd name="connsiteX47" fmla="*/ 3500869 w 5426208"/>
              <a:gd name="connsiteY47" fmla="*/ 5431790 h 5913008"/>
              <a:gd name="connsiteX48" fmla="*/ 3506134 w 5426208"/>
              <a:gd name="connsiteY48" fmla="*/ 5913008 h 5913008"/>
              <a:gd name="connsiteX0" fmla="*/ 4469964 w 5426208"/>
              <a:gd name="connsiteY0" fmla="*/ 5823370 h 5955105"/>
              <a:gd name="connsiteX1" fmla="*/ 4282215 w 5426208"/>
              <a:gd name="connsiteY1" fmla="*/ 5275615 h 5955105"/>
              <a:gd name="connsiteX2" fmla="*/ 4330110 w 5426208"/>
              <a:gd name="connsiteY2" fmla="*/ 5007556 h 5955105"/>
              <a:gd name="connsiteX3" fmla="*/ 4631881 w 5426208"/>
              <a:gd name="connsiteY3" fmla="*/ 4602570 h 5955105"/>
              <a:gd name="connsiteX4" fmla="*/ 5058626 w 5426208"/>
              <a:gd name="connsiteY4" fmla="*/ 3556345 h 5955105"/>
              <a:gd name="connsiteX5" fmla="*/ 5416844 w 5426208"/>
              <a:gd name="connsiteY5" fmla="*/ 2491116 h 5955105"/>
              <a:gd name="connsiteX6" fmla="*/ 5253752 w 5426208"/>
              <a:gd name="connsiteY6" fmla="*/ 2503316 h 5955105"/>
              <a:gd name="connsiteX7" fmla="*/ 4553133 w 5426208"/>
              <a:gd name="connsiteY7" fmla="*/ 3022833 h 5955105"/>
              <a:gd name="connsiteX8" fmla="*/ 3980892 w 5426208"/>
              <a:gd name="connsiteY8" fmla="*/ 3965986 h 5955105"/>
              <a:gd name="connsiteX9" fmla="*/ 4002122 w 5426208"/>
              <a:gd name="connsiteY9" fmla="*/ 3275888 h 5955105"/>
              <a:gd name="connsiteX10" fmla="*/ 4261463 w 5426208"/>
              <a:gd name="connsiteY10" fmla="*/ 1738674 h 5955105"/>
              <a:gd name="connsiteX11" fmla="*/ 4416873 w 5426208"/>
              <a:gd name="connsiteY11" fmla="*/ 1139134 h 5955105"/>
              <a:gd name="connsiteX12" fmla="*/ 4596120 w 5426208"/>
              <a:gd name="connsiteY12" fmla="*/ 680680 h 5955105"/>
              <a:gd name="connsiteX13" fmla="*/ 4049958 w 5426208"/>
              <a:gd name="connsiteY13" fmla="*/ 954547 h 5955105"/>
              <a:gd name="connsiteX14" fmla="*/ 3488008 w 5426208"/>
              <a:gd name="connsiteY14" fmla="*/ 2070968 h 5955105"/>
              <a:gd name="connsiteX15" fmla="*/ 3287203 w 5426208"/>
              <a:gd name="connsiteY15" fmla="*/ 3164641 h 5955105"/>
              <a:gd name="connsiteX16" fmla="*/ 3292845 w 5426208"/>
              <a:gd name="connsiteY16" fmla="*/ 3848576 h 5955105"/>
              <a:gd name="connsiteX17" fmla="*/ 3192806 w 5426208"/>
              <a:gd name="connsiteY17" fmla="*/ 3598182 h 5955105"/>
              <a:gd name="connsiteX18" fmla="*/ 3006290 w 5426208"/>
              <a:gd name="connsiteY18" fmla="*/ 2728450 h 5955105"/>
              <a:gd name="connsiteX19" fmla="*/ 2437902 w 5426208"/>
              <a:gd name="connsiteY19" fmla="*/ 1384219 h 5955105"/>
              <a:gd name="connsiteX20" fmla="*/ 2116465 w 5426208"/>
              <a:gd name="connsiteY20" fmla="*/ 597914 h 5955105"/>
              <a:gd name="connsiteX21" fmla="*/ 1934158 w 5426208"/>
              <a:gd name="connsiteY21" fmla="*/ 256703 h 5955105"/>
              <a:gd name="connsiteX22" fmla="*/ 1791527 w 5426208"/>
              <a:gd name="connsiteY22" fmla="*/ 45535 h 5955105"/>
              <a:gd name="connsiteX23" fmla="*/ 1504721 w 5426208"/>
              <a:gd name="connsiteY23" fmla="*/ 1171364 h 5955105"/>
              <a:gd name="connsiteX24" fmla="*/ 1919500 w 5426208"/>
              <a:gd name="connsiteY24" fmla="*/ 2500543 h 5955105"/>
              <a:gd name="connsiteX25" fmla="*/ 2511779 w 5426208"/>
              <a:gd name="connsiteY25" fmla="*/ 3668254 h 5955105"/>
              <a:gd name="connsiteX26" fmla="*/ 2507282 w 5426208"/>
              <a:gd name="connsiteY26" fmla="*/ 3834405 h 5955105"/>
              <a:gd name="connsiteX27" fmla="*/ 1259624 w 5426208"/>
              <a:gd name="connsiteY27" fmla="*/ 2321434 h 5955105"/>
              <a:gd name="connsiteX28" fmla="*/ 760003 w 5426208"/>
              <a:gd name="connsiteY28" fmla="*/ 1774679 h 5955105"/>
              <a:gd name="connsiteX29" fmla="*/ 213248 w 5426208"/>
              <a:gd name="connsiteY29" fmla="*/ 1265632 h 5955105"/>
              <a:gd name="connsiteX30" fmla="*/ 213248 w 5426208"/>
              <a:gd name="connsiteY30" fmla="*/ 1397607 h 5955105"/>
              <a:gd name="connsiteX31" fmla="*/ 694015 w 5426208"/>
              <a:gd name="connsiteY31" fmla="*/ 2736213 h 5955105"/>
              <a:gd name="connsiteX32" fmla="*/ 1253280 w 5426208"/>
              <a:gd name="connsiteY32" fmla="*/ 3766173 h 5955105"/>
              <a:gd name="connsiteX33" fmla="*/ 2015715 w 5426208"/>
              <a:gd name="connsiteY33" fmla="*/ 4407475 h 5955105"/>
              <a:gd name="connsiteX34" fmla="*/ 2631307 w 5426208"/>
              <a:gd name="connsiteY34" fmla="*/ 4729928 h 5955105"/>
              <a:gd name="connsiteX35" fmla="*/ 2175214 w 5426208"/>
              <a:gd name="connsiteY35" fmla="*/ 4760731 h 5955105"/>
              <a:gd name="connsiteX36" fmla="*/ 1502268 w 5426208"/>
              <a:gd name="connsiteY36" fmla="*/ 4546698 h 5955105"/>
              <a:gd name="connsiteX37" fmla="*/ 760003 w 5426208"/>
              <a:gd name="connsiteY37" fmla="*/ 3942844 h 5955105"/>
              <a:gd name="connsiteX38" fmla="*/ 260382 w 5426208"/>
              <a:gd name="connsiteY38" fmla="*/ 3047298 h 5955105"/>
              <a:gd name="connsiteX39" fmla="*/ 5859 w 5426208"/>
              <a:gd name="connsiteY39" fmla="*/ 2679652 h 5955105"/>
              <a:gd name="connsiteX40" fmla="*/ 109554 w 5426208"/>
              <a:gd name="connsiteY40" fmla="*/ 3273541 h 5955105"/>
              <a:gd name="connsiteX41" fmla="*/ 420638 w 5426208"/>
              <a:gd name="connsiteY41" fmla="*/ 4678135 h 5955105"/>
              <a:gd name="connsiteX42" fmla="*/ 967661 w 5426208"/>
              <a:gd name="connsiteY42" fmla="*/ 5261586 h 5955105"/>
              <a:gd name="connsiteX43" fmla="*/ 1523574 w 5426208"/>
              <a:gd name="connsiteY43" fmla="*/ 5517120 h 5955105"/>
              <a:gd name="connsiteX44" fmla="*/ 2471273 w 5426208"/>
              <a:gd name="connsiteY44" fmla="*/ 5597272 h 5955105"/>
              <a:gd name="connsiteX45" fmla="*/ 3384948 w 5426208"/>
              <a:gd name="connsiteY45" fmla="*/ 5400746 h 5955105"/>
              <a:gd name="connsiteX46" fmla="*/ 3500869 w 5426208"/>
              <a:gd name="connsiteY46" fmla="*/ 5473887 h 5955105"/>
              <a:gd name="connsiteX47" fmla="*/ 3506134 w 5426208"/>
              <a:gd name="connsiteY47" fmla="*/ 5955105 h 5955105"/>
              <a:gd name="connsiteX0" fmla="*/ 4469964 w 5426208"/>
              <a:gd name="connsiteY0" fmla="*/ 5830286 h 5962021"/>
              <a:gd name="connsiteX1" fmla="*/ 4282215 w 5426208"/>
              <a:gd name="connsiteY1" fmla="*/ 5282531 h 5962021"/>
              <a:gd name="connsiteX2" fmla="*/ 4330110 w 5426208"/>
              <a:gd name="connsiteY2" fmla="*/ 5014472 h 5962021"/>
              <a:gd name="connsiteX3" fmla="*/ 4631881 w 5426208"/>
              <a:gd name="connsiteY3" fmla="*/ 4609486 h 5962021"/>
              <a:gd name="connsiteX4" fmla="*/ 5058626 w 5426208"/>
              <a:gd name="connsiteY4" fmla="*/ 3563261 h 5962021"/>
              <a:gd name="connsiteX5" fmla="*/ 5416844 w 5426208"/>
              <a:gd name="connsiteY5" fmla="*/ 2498032 h 5962021"/>
              <a:gd name="connsiteX6" fmla="*/ 5253752 w 5426208"/>
              <a:gd name="connsiteY6" fmla="*/ 2510232 h 5962021"/>
              <a:gd name="connsiteX7" fmla="*/ 4553133 w 5426208"/>
              <a:gd name="connsiteY7" fmla="*/ 3029749 h 5962021"/>
              <a:gd name="connsiteX8" fmla="*/ 3980892 w 5426208"/>
              <a:gd name="connsiteY8" fmla="*/ 3972902 h 5962021"/>
              <a:gd name="connsiteX9" fmla="*/ 4002122 w 5426208"/>
              <a:gd name="connsiteY9" fmla="*/ 3282804 h 5962021"/>
              <a:gd name="connsiteX10" fmla="*/ 4261463 w 5426208"/>
              <a:gd name="connsiteY10" fmla="*/ 1745590 h 5962021"/>
              <a:gd name="connsiteX11" fmla="*/ 4416873 w 5426208"/>
              <a:gd name="connsiteY11" fmla="*/ 1146050 h 5962021"/>
              <a:gd name="connsiteX12" fmla="*/ 4596120 w 5426208"/>
              <a:gd name="connsiteY12" fmla="*/ 687596 h 5962021"/>
              <a:gd name="connsiteX13" fmla="*/ 4049958 w 5426208"/>
              <a:gd name="connsiteY13" fmla="*/ 961463 h 5962021"/>
              <a:gd name="connsiteX14" fmla="*/ 3488008 w 5426208"/>
              <a:gd name="connsiteY14" fmla="*/ 2077884 h 5962021"/>
              <a:gd name="connsiteX15" fmla="*/ 3287203 w 5426208"/>
              <a:gd name="connsiteY15" fmla="*/ 3171557 h 5962021"/>
              <a:gd name="connsiteX16" fmla="*/ 3292845 w 5426208"/>
              <a:gd name="connsiteY16" fmla="*/ 3855492 h 5962021"/>
              <a:gd name="connsiteX17" fmla="*/ 3192806 w 5426208"/>
              <a:gd name="connsiteY17" fmla="*/ 3605098 h 5962021"/>
              <a:gd name="connsiteX18" fmla="*/ 3006290 w 5426208"/>
              <a:gd name="connsiteY18" fmla="*/ 2735366 h 5962021"/>
              <a:gd name="connsiteX19" fmla="*/ 2437902 w 5426208"/>
              <a:gd name="connsiteY19" fmla="*/ 1391135 h 5962021"/>
              <a:gd name="connsiteX20" fmla="*/ 2116465 w 5426208"/>
              <a:gd name="connsiteY20" fmla="*/ 604830 h 5962021"/>
              <a:gd name="connsiteX21" fmla="*/ 1934158 w 5426208"/>
              <a:gd name="connsiteY21" fmla="*/ 263619 h 5962021"/>
              <a:gd name="connsiteX22" fmla="*/ 1759700 w 5426208"/>
              <a:gd name="connsiteY22" fmla="*/ 44801 h 5962021"/>
              <a:gd name="connsiteX23" fmla="*/ 1504721 w 5426208"/>
              <a:gd name="connsiteY23" fmla="*/ 1178280 h 5962021"/>
              <a:gd name="connsiteX24" fmla="*/ 1919500 w 5426208"/>
              <a:gd name="connsiteY24" fmla="*/ 2507459 h 5962021"/>
              <a:gd name="connsiteX25" fmla="*/ 2511779 w 5426208"/>
              <a:gd name="connsiteY25" fmla="*/ 3675170 h 5962021"/>
              <a:gd name="connsiteX26" fmla="*/ 2507282 w 5426208"/>
              <a:gd name="connsiteY26" fmla="*/ 3841321 h 5962021"/>
              <a:gd name="connsiteX27" fmla="*/ 1259624 w 5426208"/>
              <a:gd name="connsiteY27" fmla="*/ 2328350 h 5962021"/>
              <a:gd name="connsiteX28" fmla="*/ 760003 w 5426208"/>
              <a:gd name="connsiteY28" fmla="*/ 1781595 h 5962021"/>
              <a:gd name="connsiteX29" fmla="*/ 213248 w 5426208"/>
              <a:gd name="connsiteY29" fmla="*/ 1272548 h 5962021"/>
              <a:gd name="connsiteX30" fmla="*/ 213248 w 5426208"/>
              <a:gd name="connsiteY30" fmla="*/ 1404523 h 5962021"/>
              <a:gd name="connsiteX31" fmla="*/ 694015 w 5426208"/>
              <a:gd name="connsiteY31" fmla="*/ 2743129 h 5962021"/>
              <a:gd name="connsiteX32" fmla="*/ 1253280 w 5426208"/>
              <a:gd name="connsiteY32" fmla="*/ 3773089 h 5962021"/>
              <a:gd name="connsiteX33" fmla="*/ 2015715 w 5426208"/>
              <a:gd name="connsiteY33" fmla="*/ 4414391 h 5962021"/>
              <a:gd name="connsiteX34" fmla="*/ 2631307 w 5426208"/>
              <a:gd name="connsiteY34" fmla="*/ 4736844 h 5962021"/>
              <a:gd name="connsiteX35" fmla="*/ 2175214 w 5426208"/>
              <a:gd name="connsiteY35" fmla="*/ 4767647 h 5962021"/>
              <a:gd name="connsiteX36" fmla="*/ 1502268 w 5426208"/>
              <a:gd name="connsiteY36" fmla="*/ 4553614 h 5962021"/>
              <a:gd name="connsiteX37" fmla="*/ 760003 w 5426208"/>
              <a:gd name="connsiteY37" fmla="*/ 3949760 h 5962021"/>
              <a:gd name="connsiteX38" fmla="*/ 260382 w 5426208"/>
              <a:gd name="connsiteY38" fmla="*/ 3054214 h 5962021"/>
              <a:gd name="connsiteX39" fmla="*/ 5859 w 5426208"/>
              <a:gd name="connsiteY39" fmla="*/ 2686568 h 5962021"/>
              <a:gd name="connsiteX40" fmla="*/ 109554 w 5426208"/>
              <a:gd name="connsiteY40" fmla="*/ 3280457 h 5962021"/>
              <a:gd name="connsiteX41" fmla="*/ 420638 w 5426208"/>
              <a:gd name="connsiteY41" fmla="*/ 4685051 h 5962021"/>
              <a:gd name="connsiteX42" fmla="*/ 967661 w 5426208"/>
              <a:gd name="connsiteY42" fmla="*/ 5268502 h 5962021"/>
              <a:gd name="connsiteX43" fmla="*/ 1523574 w 5426208"/>
              <a:gd name="connsiteY43" fmla="*/ 5524036 h 5962021"/>
              <a:gd name="connsiteX44" fmla="*/ 2471273 w 5426208"/>
              <a:gd name="connsiteY44" fmla="*/ 5604188 h 5962021"/>
              <a:gd name="connsiteX45" fmla="*/ 3384948 w 5426208"/>
              <a:gd name="connsiteY45" fmla="*/ 5407662 h 5962021"/>
              <a:gd name="connsiteX46" fmla="*/ 3500869 w 5426208"/>
              <a:gd name="connsiteY46" fmla="*/ 5480803 h 5962021"/>
              <a:gd name="connsiteX47" fmla="*/ 3506134 w 5426208"/>
              <a:gd name="connsiteY47" fmla="*/ 5962021 h 5962021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3006290 w 5426208"/>
              <a:gd name="connsiteY18" fmla="*/ 2753102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64295 w 5426208"/>
              <a:gd name="connsiteY18" fmla="*/ 2747898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22 h 5979757"/>
              <a:gd name="connsiteX1" fmla="*/ 4282215 w 5426208"/>
              <a:gd name="connsiteY1" fmla="*/ 5300267 h 5979757"/>
              <a:gd name="connsiteX2" fmla="*/ 4330110 w 5426208"/>
              <a:gd name="connsiteY2" fmla="*/ 5032208 h 5979757"/>
              <a:gd name="connsiteX3" fmla="*/ 4631881 w 5426208"/>
              <a:gd name="connsiteY3" fmla="*/ 4627222 h 5979757"/>
              <a:gd name="connsiteX4" fmla="*/ 5058626 w 5426208"/>
              <a:gd name="connsiteY4" fmla="*/ 3580997 h 5979757"/>
              <a:gd name="connsiteX5" fmla="*/ 5416844 w 5426208"/>
              <a:gd name="connsiteY5" fmla="*/ 2515768 h 5979757"/>
              <a:gd name="connsiteX6" fmla="*/ 5253752 w 5426208"/>
              <a:gd name="connsiteY6" fmla="*/ 2527968 h 5979757"/>
              <a:gd name="connsiteX7" fmla="*/ 4553133 w 5426208"/>
              <a:gd name="connsiteY7" fmla="*/ 3047485 h 5979757"/>
              <a:gd name="connsiteX8" fmla="*/ 3980892 w 5426208"/>
              <a:gd name="connsiteY8" fmla="*/ 3990638 h 5979757"/>
              <a:gd name="connsiteX9" fmla="*/ 4002122 w 5426208"/>
              <a:gd name="connsiteY9" fmla="*/ 3300540 h 5979757"/>
              <a:gd name="connsiteX10" fmla="*/ 4261463 w 5426208"/>
              <a:gd name="connsiteY10" fmla="*/ 1763326 h 5979757"/>
              <a:gd name="connsiteX11" fmla="*/ 4416873 w 5426208"/>
              <a:gd name="connsiteY11" fmla="*/ 1163786 h 5979757"/>
              <a:gd name="connsiteX12" fmla="*/ 4596120 w 5426208"/>
              <a:gd name="connsiteY12" fmla="*/ 705332 h 5979757"/>
              <a:gd name="connsiteX13" fmla="*/ 4049958 w 5426208"/>
              <a:gd name="connsiteY13" fmla="*/ 979199 h 5979757"/>
              <a:gd name="connsiteX14" fmla="*/ 3488008 w 5426208"/>
              <a:gd name="connsiteY14" fmla="*/ 2095620 h 5979757"/>
              <a:gd name="connsiteX15" fmla="*/ 3287203 w 5426208"/>
              <a:gd name="connsiteY15" fmla="*/ 3189293 h 5979757"/>
              <a:gd name="connsiteX16" fmla="*/ 3292845 w 5426208"/>
              <a:gd name="connsiteY16" fmla="*/ 3873228 h 5979757"/>
              <a:gd name="connsiteX17" fmla="*/ 3192806 w 5426208"/>
              <a:gd name="connsiteY17" fmla="*/ 3622834 h 5979757"/>
              <a:gd name="connsiteX18" fmla="*/ 2932473 w 5426208"/>
              <a:gd name="connsiteY18" fmla="*/ 2740246 h 5979757"/>
              <a:gd name="connsiteX19" fmla="*/ 2437902 w 5426208"/>
              <a:gd name="connsiteY19" fmla="*/ 1408871 h 5979757"/>
              <a:gd name="connsiteX20" fmla="*/ 1934158 w 5426208"/>
              <a:gd name="connsiteY20" fmla="*/ 281355 h 5979757"/>
              <a:gd name="connsiteX21" fmla="*/ 1759700 w 5426208"/>
              <a:gd name="connsiteY21" fmla="*/ 62537 h 5979757"/>
              <a:gd name="connsiteX22" fmla="*/ 1504721 w 5426208"/>
              <a:gd name="connsiteY22" fmla="*/ 1196016 h 5979757"/>
              <a:gd name="connsiteX23" fmla="*/ 1919500 w 5426208"/>
              <a:gd name="connsiteY23" fmla="*/ 2525195 h 5979757"/>
              <a:gd name="connsiteX24" fmla="*/ 2511779 w 5426208"/>
              <a:gd name="connsiteY24" fmla="*/ 3692906 h 5979757"/>
              <a:gd name="connsiteX25" fmla="*/ 2507282 w 5426208"/>
              <a:gd name="connsiteY25" fmla="*/ 3859057 h 5979757"/>
              <a:gd name="connsiteX26" fmla="*/ 1259624 w 5426208"/>
              <a:gd name="connsiteY26" fmla="*/ 2346086 h 5979757"/>
              <a:gd name="connsiteX27" fmla="*/ 760003 w 5426208"/>
              <a:gd name="connsiteY27" fmla="*/ 1799331 h 5979757"/>
              <a:gd name="connsiteX28" fmla="*/ 213248 w 5426208"/>
              <a:gd name="connsiteY28" fmla="*/ 1290284 h 5979757"/>
              <a:gd name="connsiteX29" fmla="*/ 213248 w 5426208"/>
              <a:gd name="connsiteY29" fmla="*/ 1422259 h 5979757"/>
              <a:gd name="connsiteX30" fmla="*/ 694015 w 5426208"/>
              <a:gd name="connsiteY30" fmla="*/ 2760865 h 5979757"/>
              <a:gd name="connsiteX31" fmla="*/ 1253280 w 5426208"/>
              <a:gd name="connsiteY31" fmla="*/ 3790825 h 5979757"/>
              <a:gd name="connsiteX32" fmla="*/ 2015715 w 5426208"/>
              <a:gd name="connsiteY32" fmla="*/ 4432127 h 5979757"/>
              <a:gd name="connsiteX33" fmla="*/ 2631307 w 5426208"/>
              <a:gd name="connsiteY33" fmla="*/ 4754580 h 5979757"/>
              <a:gd name="connsiteX34" fmla="*/ 2175214 w 5426208"/>
              <a:gd name="connsiteY34" fmla="*/ 4785383 h 5979757"/>
              <a:gd name="connsiteX35" fmla="*/ 1502268 w 5426208"/>
              <a:gd name="connsiteY35" fmla="*/ 4571350 h 5979757"/>
              <a:gd name="connsiteX36" fmla="*/ 760003 w 5426208"/>
              <a:gd name="connsiteY36" fmla="*/ 3967496 h 5979757"/>
              <a:gd name="connsiteX37" fmla="*/ 260382 w 5426208"/>
              <a:gd name="connsiteY37" fmla="*/ 3071950 h 5979757"/>
              <a:gd name="connsiteX38" fmla="*/ 5859 w 5426208"/>
              <a:gd name="connsiteY38" fmla="*/ 2704304 h 5979757"/>
              <a:gd name="connsiteX39" fmla="*/ 109554 w 5426208"/>
              <a:gd name="connsiteY39" fmla="*/ 3298193 h 5979757"/>
              <a:gd name="connsiteX40" fmla="*/ 420638 w 5426208"/>
              <a:gd name="connsiteY40" fmla="*/ 4702787 h 5979757"/>
              <a:gd name="connsiteX41" fmla="*/ 967661 w 5426208"/>
              <a:gd name="connsiteY41" fmla="*/ 5286238 h 5979757"/>
              <a:gd name="connsiteX42" fmla="*/ 1523574 w 5426208"/>
              <a:gd name="connsiteY42" fmla="*/ 5541772 h 5979757"/>
              <a:gd name="connsiteX43" fmla="*/ 2471273 w 5426208"/>
              <a:gd name="connsiteY43" fmla="*/ 5621924 h 5979757"/>
              <a:gd name="connsiteX44" fmla="*/ 3384948 w 5426208"/>
              <a:gd name="connsiteY44" fmla="*/ 5425398 h 5979757"/>
              <a:gd name="connsiteX45" fmla="*/ 3500869 w 5426208"/>
              <a:gd name="connsiteY45" fmla="*/ 5498539 h 5979757"/>
              <a:gd name="connsiteX46" fmla="*/ 3506134 w 5426208"/>
              <a:gd name="connsiteY46" fmla="*/ 5979757 h 5979757"/>
              <a:gd name="connsiteX0" fmla="*/ 4469964 w 5426208"/>
              <a:gd name="connsiteY0" fmla="*/ 5848036 h 5979771"/>
              <a:gd name="connsiteX1" fmla="*/ 4282215 w 5426208"/>
              <a:gd name="connsiteY1" fmla="*/ 5300281 h 5979771"/>
              <a:gd name="connsiteX2" fmla="*/ 4330110 w 5426208"/>
              <a:gd name="connsiteY2" fmla="*/ 5032222 h 5979771"/>
              <a:gd name="connsiteX3" fmla="*/ 4631881 w 5426208"/>
              <a:gd name="connsiteY3" fmla="*/ 4627236 h 5979771"/>
              <a:gd name="connsiteX4" fmla="*/ 5058626 w 5426208"/>
              <a:gd name="connsiteY4" fmla="*/ 3581011 h 5979771"/>
              <a:gd name="connsiteX5" fmla="*/ 5416844 w 5426208"/>
              <a:gd name="connsiteY5" fmla="*/ 2515782 h 5979771"/>
              <a:gd name="connsiteX6" fmla="*/ 5253752 w 5426208"/>
              <a:gd name="connsiteY6" fmla="*/ 2527982 h 5979771"/>
              <a:gd name="connsiteX7" fmla="*/ 4553133 w 5426208"/>
              <a:gd name="connsiteY7" fmla="*/ 3047499 h 5979771"/>
              <a:gd name="connsiteX8" fmla="*/ 3980892 w 5426208"/>
              <a:gd name="connsiteY8" fmla="*/ 3990652 h 5979771"/>
              <a:gd name="connsiteX9" fmla="*/ 4002122 w 5426208"/>
              <a:gd name="connsiteY9" fmla="*/ 3300554 h 5979771"/>
              <a:gd name="connsiteX10" fmla="*/ 4261463 w 5426208"/>
              <a:gd name="connsiteY10" fmla="*/ 1763340 h 5979771"/>
              <a:gd name="connsiteX11" fmla="*/ 4416873 w 5426208"/>
              <a:gd name="connsiteY11" fmla="*/ 1163800 h 5979771"/>
              <a:gd name="connsiteX12" fmla="*/ 4596120 w 5426208"/>
              <a:gd name="connsiteY12" fmla="*/ 705346 h 5979771"/>
              <a:gd name="connsiteX13" fmla="*/ 4049958 w 5426208"/>
              <a:gd name="connsiteY13" fmla="*/ 979213 h 5979771"/>
              <a:gd name="connsiteX14" fmla="*/ 3488008 w 5426208"/>
              <a:gd name="connsiteY14" fmla="*/ 2095634 h 5979771"/>
              <a:gd name="connsiteX15" fmla="*/ 3287203 w 5426208"/>
              <a:gd name="connsiteY15" fmla="*/ 3189307 h 5979771"/>
              <a:gd name="connsiteX16" fmla="*/ 3292845 w 5426208"/>
              <a:gd name="connsiteY16" fmla="*/ 3873242 h 5979771"/>
              <a:gd name="connsiteX17" fmla="*/ 3192806 w 5426208"/>
              <a:gd name="connsiteY17" fmla="*/ 3622848 h 5979771"/>
              <a:gd name="connsiteX18" fmla="*/ 2932473 w 5426208"/>
              <a:gd name="connsiteY18" fmla="*/ 2740260 h 5979771"/>
              <a:gd name="connsiteX19" fmla="*/ 2399382 w 5426208"/>
              <a:gd name="connsiteY19" fmla="*/ 1409403 h 5979771"/>
              <a:gd name="connsiteX20" fmla="*/ 1934158 w 5426208"/>
              <a:gd name="connsiteY20" fmla="*/ 281369 h 5979771"/>
              <a:gd name="connsiteX21" fmla="*/ 1759700 w 5426208"/>
              <a:gd name="connsiteY21" fmla="*/ 62551 h 5979771"/>
              <a:gd name="connsiteX22" fmla="*/ 1504721 w 5426208"/>
              <a:gd name="connsiteY22" fmla="*/ 1196030 h 5979771"/>
              <a:gd name="connsiteX23" fmla="*/ 1919500 w 5426208"/>
              <a:gd name="connsiteY23" fmla="*/ 2525209 h 5979771"/>
              <a:gd name="connsiteX24" fmla="*/ 2511779 w 5426208"/>
              <a:gd name="connsiteY24" fmla="*/ 3692920 h 5979771"/>
              <a:gd name="connsiteX25" fmla="*/ 2507282 w 5426208"/>
              <a:gd name="connsiteY25" fmla="*/ 3859071 h 5979771"/>
              <a:gd name="connsiteX26" fmla="*/ 1259624 w 5426208"/>
              <a:gd name="connsiteY26" fmla="*/ 2346100 h 5979771"/>
              <a:gd name="connsiteX27" fmla="*/ 760003 w 5426208"/>
              <a:gd name="connsiteY27" fmla="*/ 1799345 h 5979771"/>
              <a:gd name="connsiteX28" fmla="*/ 213248 w 5426208"/>
              <a:gd name="connsiteY28" fmla="*/ 1290298 h 5979771"/>
              <a:gd name="connsiteX29" fmla="*/ 213248 w 5426208"/>
              <a:gd name="connsiteY29" fmla="*/ 1422273 h 5979771"/>
              <a:gd name="connsiteX30" fmla="*/ 694015 w 5426208"/>
              <a:gd name="connsiteY30" fmla="*/ 2760879 h 5979771"/>
              <a:gd name="connsiteX31" fmla="*/ 1253280 w 5426208"/>
              <a:gd name="connsiteY31" fmla="*/ 3790839 h 5979771"/>
              <a:gd name="connsiteX32" fmla="*/ 2015715 w 5426208"/>
              <a:gd name="connsiteY32" fmla="*/ 4432141 h 5979771"/>
              <a:gd name="connsiteX33" fmla="*/ 2631307 w 5426208"/>
              <a:gd name="connsiteY33" fmla="*/ 4754594 h 5979771"/>
              <a:gd name="connsiteX34" fmla="*/ 2175214 w 5426208"/>
              <a:gd name="connsiteY34" fmla="*/ 4785397 h 5979771"/>
              <a:gd name="connsiteX35" fmla="*/ 1502268 w 5426208"/>
              <a:gd name="connsiteY35" fmla="*/ 4571364 h 5979771"/>
              <a:gd name="connsiteX36" fmla="*/ 760003 w 5426208"/>
              <a:gd name="connsiteY36" fmla="*/ 3967510 h 5979771"/>
              <a:gd name="connsiteX37" fmla="*/ 260382 w 5426208"/>
              <a:gd name="connsiteY37" fmla="*/ 3071964 h 5979771"/>
              <a:gd name="connsiteX38" fmla="*/ 5859 w 5426208"/>
              <a:gd name="connsiteY38" fmla="*/ 2704318 h 5979771"/>
              <a:gd name="connsiteX39" fmla="*/ 109554 w 5426208"/>
              <a:gd name="connsiteY39" fmla="*/ 3298207 h 5979771"/>
              <a:gd name="connsiteX40" fmla="*/ 420638 w 5426208"/>
              <a:gd name="connsiteY40" fmla="*/ 4702801 h 5979771"/>
              <a:gd name="connsiteX41" fmla="*/ 967661 w 5426208"/>
              <a:gd name="connsiteY41" fmla="*/ 5286252 h 5979771"/>
              <a:gd name="connsiteX42" fmla="*/ 1523574 w 5426208"/>
              <a:gd name="connsiteY42" fmla="*/ 5541786 h 5979771"/>
              <a:gd name="connsiteX43" fmla="*/ 2471273 w 5426208"/>
              <a:gd name="connsiteY43" fmla="*/ 5621938 h 5979771"/>
              <a:gd name="connsiteX44" fmla="*/ 3384948 w 5426208"/>
              <a:gd name="connsiteY44" fmla="*/ 5425412 h 5979771"/>
              <a:gd name="connsiteX45" fmla="*/ 3500869 w 5426208"/>
              <a:gd name="connsiteY45" fmla="*/ 5498553 h 5979771"/>
              <a:gd name="connsiteX46" fmla="*/ 3506134 w 5426208"/>
              <a:gd name="connsiteY46" fmla="*/ 5979771 h 5979771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596120 w 5426208"/>
              <a:gd name="connsiteY12" fmla="*/ 689122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49958 w 5426208"/>
              <a:gd name="connsiteY13" fmla="*/ 962989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61463 w 5426208"/>
              <a:gd name="connsiteY10" fmla="*/ 1747116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02122 w 5426208"/>
              <a:gd name="connsiteY9" fmla="*/ 3284330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208"/>
              <a:gd name="connsiteY0" fmla="*/ 5831812 h 5963547"/>
              <a:gd name="connsiteX1" fmla="*/ 4282215 w 5426208"/>
              <a:gd name="connsiteY1" fmla="*/ 5284057 h 5963547"/>
              <a:gd name="connsiteX2" fmla="*/ 4330110 w 5426208"/>
              <a:gd name="connsiteY2" fmla="*/ 5015998 h 5963547"/>
              <a:gd name="connsiteX3" fmla="*/ 4631881 w 5426208"/>
              <a:gd name="connsiteY3" fmla="*/ 4611012 h 5963547"/>
              <a:gd name="connsiteX4" fmla="*/ 5058626 w 5426208"/>
              <a:gd name="connsiteY4" fmla="*/ 3564787 h 5963547"/>
              <a:gd name="connsiteX5" fmla="*/ 5416844 w 5426208"/>
              <a:gd name="connsiteY5" fmla="*/ 2499558 h 5963547"/>
              <a:gd name="connsiteX6" fmla="*/ 5253752 w 5426208"/>
              <a:gd name="connsiteY6" fmla="*/ 2511758 h 5963547"/>
              <a:gd name="connsiteX7" fmla="*/ 4553133 w 5426208"/>
              <a:gd name="connsiteY7" fmla="*/ 3031275 h 5963547"/>
              <a:gd name="connsiteX8" fmla="*/ 3980892 w 5426208"/>
              <a:gd name="connsiteY8" fmla="*/ 3974428 h 5963547"/>
              <a:gd name="connsiteX9" fmla="*/ 4040105 w 5426208"/>
              <a:gd name="connsiteY9" fmla="*/ 3319391 h 5963547"/>
              <a:gd name="connsiteX10" fmla="*/ 4281760 w 5426208"/>
              <a:gd name="connsiteY10" fmla="*/ 1853260 h 5963547"/>
              <a:gd name="connsiteX11" fmla="*/ 4416873 w 5426208"/>
              <a:gd name="connsiteY11" fmla="*/ 1147576 h 5963547"/>
              <a:gd name="connsiteX12" fmla="*/ 4484533 w 5426208"/>
              <a:gd name="connsiteY12" fmla="*/ 653647 h 5963547"/>
              <a:gd name="connsiteX13" fmla="*/ 4063391 w 5426208"/>
              <a:gd name="connsiteY13" fmla="*/ 1013087 h 5963547"/>
              <a:gd name="connsiteX14" fmla="*/ 3488008 w 5426208"/>
              <a:gd name="connsiteY14" fmla="*/ 2079410 h 5963547"/>
              <a:gd name="connsiteX15" fmla="*/ 3287203 w 5426208"/>
              <a:gd name="connsiteY15" fmla="*/ 3173083 h 5963547"/>
              <a:gd name="connsiteX16" fmla="*/ 3292845 w 5426208"/>
              <a:gd name="connsiteY16" fmla="*/ 3857018 h 5963547"/>
              <a:gd name="connsiteX17" fmla="*/ 3192806 w 5426208"/>
              <a:gd name="connsiteY17" fmla="*/ 3606624 h 5963547"/>
              <a:gd name="connsiteX18" fmla="*/ 2932473 w 5426208"/>
              <a:gd name="connsiteY18" fmla="*/ 2724036 h 5963547"/>
              <a:gd name="connsiteX19" fmla="*/ 2399382 w 5426208"/>
              <a:gd name="connsiteY19" fmla="*/ 1393179 h 5963547"/>
              <a:gd name="connsiteX20" fmla="*/ 1918061 w 5426208"/>
              <a:gd name="connsiteY20" fmla="*/ 334605 h 5963547"/>
              <a:gd name="connsiteX21" fmla="*/ 1759700 w 5426208"/>
              <a:gd name="connsiteY21" fmla="*/ 46327 h 5963547"/>
              <a:gd name="connsiteX22" fmla="*/ 1504721 w 5426208"/>
              <a:gd name="connsiteY22" fmla="*/ 1179806 h 5963547"/>
              <a:gd name="connsiteX23" fmla="*/ 1919500 w 5426208"/>
              <a:gd name="connsiteY23" fmla="*/ 2508985 h 5963547"/>
              <a:gd name="connsiteX24" fmla="*/ 2511779 w 5426208"/>
              <a:gd name="connsiteY24" fmla="*/ 3676696 h 5963547"/>
              <a:gd name="connsiteX25" fmla="*/ 2507282 w 5426208"/>
              <a:gd name="connsiteY25" fmla="*/ 3842847 h 5963547"/>
              <a:gd name="connsiteX26" fmla="*/ 1259624 w 5426208"/>
              <a:gd name="connsiteY26" fmla="*/ 2329876 h 5963547"/>
              <a:gd name="connsiteX27" fmla="*/ 760003 w 5426208"/>
              <a:gd name="connsiteY27" fmla="*/ 1783121 h 5963547"/>
              <a:gd name="connsiteX28" fmla="*/ 213248 w 5426208"/>
              <a:gd name="connsiteY28" fmla="*/ 1274074 h 5963547"/>
              <a:gd name="connsiteX29" fmla="*/ 213248 w 5426208"/>
              <a:gd name="connsiteY29" fmla="*/ 1406049 h 5963547"/>
              <a:gd name="connsiteX30" fmla="*/ 694015 w 5426208"/>
              <a:gd name="connsiteY30" fmla="*/ 2744655 h 5963547"/>
              <a:gd name="connsiteX31" fmla="*/ 1253280 w 5426208"/>
              <a:gd name="connsiteY31" fmla="*/ 3774615 h 5963547"/>
              <a:gd name="connsiteX32" fmla="*/ 2015715 w 5426208"/>
              <a:gd name="connsiteY32" fmla="*/ 4415917 h 5963547"/>
              <a:gd name="connsiteX33" fmla="*/ 2631307 w 5426208"/>
              <a:gd name="connsiteY33" fmla="*/ 4738370 h 5963547"/>
              <a:gd name="connsiteX34" fmla="*/ 2175214 w 5426208"/>
              <a:gd name="connsiteY34" fmla="*/ 4769173 h 5963547"/>
              <a:gd name="connsiteX35" fmla="*/ 1502268 w 5426208"/>
              <a:gd name="connsiteY35" fmla="*/ 4555140 h 5963547"/>
              <a:gd name="connsiteX36" fmla="*/ 760003 w 5426208"/>
              <a:gd name="connsiteY36" fmla="*/ 3951286 h 5963547"/>
              <a:gd name="connsiteX37" fmla="*/ 260382 w 5426208"/>
              <a:gd name="connsiteY37" fmla="*/ 3055740 h 5963547"/>
              <a:gd name="connsiteX38" fmla="*/ 5859 w 5426208"/>
              <a:gd name="connsiteY38" fmla="*/ 2688094 h 5963547"/>
              <a:gd name="connsiteX39" fmla="*/ 109554 w 5426208"/>
              <a:gd name="connsiteY39" fmla="*/ 3281983 h 5963547"/>
              <a:gd name="connsiteX40" fmla="*/ 420638 w 5426208"/>
              <a:gd name="connsiteY40" fmla="*/ 4686577 h 5963547"/>
              <a:gd name="connsiteX41" fmla="*/ 967661 w 5426208"/>
              <a:gd name="connsiteY41" fmla="*/ 5270028 h 5963547"/>
              <a:gd name="connsiteX42" fmla="*/ 1523574 w 5426208"/>
              <a:gd name="connsiteY42" fmla="*/ 5525562 h 5963547"/>
              <a:gd name="connsiteX43" fmla="*/ 2471273 w 5426208"/>
              <a:gd name="connsiteY43" fmla="*/ 5605714 h 5963547"/>
              <a:gd name="connsiteX44" fmla="*/ 3384948 w 5426208"/>
              <a:gd name="connsiteY44" fmla="*/ 5409188 h 5963547"/>
              <a:gd name="connsiteX45" fmla="*/ 3500869 w 5426208"/>
              <a:gd name="connsiteY45" fmla="*/ 5482329 h 5963547"/>
              <a:gd name="connsiteX46" fmla="*/ 3506134 w 5426208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82215 w 5426043"/>
              <a:gd name="connsiteY1" fmla="*/ 5284057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0110 w 5426043"/>
              <a:gd name="connsiteY2" fmla="*/ 5015998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31881 w 5426043"/>
              <a:gd name="connsiteY3" fmla="*/ 4611012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333623 w 5426043"/>
              <a:gd name="connsiteY2" fmla="*/ 495295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469964 w 5426043"/>
              <a:gd name="connsiteY0" fmla="*/ 5831812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963547"/>
              <a:gd name="connsiteX1" fmla="*/ 4231131 w 5426043"/>
              <a:gd name="connsiteY1" fmla="*/ 5215361 h 5963547"/>
              <a:gd name="connsiteX2" fmla="*/ 4286673 w 5426043"/>
              <a:gd name="connsiteY2" fmla="*/ 4899675 h 5963547"/>
              <a:gd name="connsiteX3" fmla="*/ 4689326 w 5426043"/>
              <a:gd name="connsiteY3" fmla="*/ 4520699 h 5963547"/>
              <a:gd name="connsiteX4" fmla="*/ 5058626 w 5426043"/>
              <a:gd name="connsiteY4" fmla="*/ 3564787 h 5963547"/>
              <a:gd name="connsiteX5" fmla="*/ 5416844 w 5426043"/>
              <a:gd name="connsiteY5" fmla="*/ 2499558 h 5963547"/>
              <a:gd name="connsiteX6" fmla="*/ 5253752 w 5426043"/>
              <a:gd name="connsiteY6" fmla="*/ 2511758 h 5963547"/>
              <a:gd name="connsiteX7" fmla="*/ 4564500 w 5426043"/>
              <a:gd name="connsiteY7" fmla="*/ 3073666 h 5963547"/>
              <a:gd name="connsiteX8" fmla="*/ 3980892 w 5426043"/>
              <a:gd name="connsiteY8" fmla="*/ 3974428 h 5963547"/>
              <a:gd name="connsiteX9" fmla="*/ 4040105 w 5426043"/>
              <a:gd name="connsiteY9" fmla="*/ 3319391 h 5963547"/>
              <a:gd name="connsiteX10" fmla="*/ 4281760 w 5426043"/>
              <a:gd name="connsiteY10" fmla="*/ 1853260 h 5963547"/>
              <a:gd name="connsiteX11" fmla="*/ 4416873 w 5426043"/>
              <a:gd name="connsiteY11" fmla="*/ 1147576 h 5963547"/>
              <a:gd name="connsiteX12" fmla="*/ 4484533 w 5426043"/>
              <a:gd name="connsiteY12" fmla="*/ 653647 h 5963547"/>
              <a:gd name="connsiteX13" fmla="*/ 4063391 w 5426043"/>
              <a:gd name="connsiteY13" fmla="*/ 1013087 h 5963547"/>
              <a:gd name="connsiteX14" fmla="*/ 3488008 w 5426043"/>
              <a:gd name="connsiteY14" fmla="*/ 2079410 h 5963547"/>
              <a:gd name="connsiteX15" fmla="*/ 3287203 w 5426043"/>
              <a:gd name="connsiteY15" fmla="*/ 3173083 h 5963547"/>
              <a:gd name="connsiteX16" fmla="*/ 3292845 w 5426043"/>
              <a:gd name="connsiteY16" fmla="*/ 3857018 h 5963547"/>
              <a:gd name="connsiteX17" fmla="*/ 3192806 w 5426043"/>
              <a:gd name="connsiteY17" fmla="*/ 3606624 h 5963547"/>
              <a:gd name="connsiteX18" fmla="*/ 2932473 w 5426043"/>
              <a:gd name="connsiteY18" fmla="*/ 2724036 h 5963547"/>
              <a:gd name="connsiteX19" fmla="*/ 2399382 w 5426043"/>
              <a:gd name="connsiteY19" fmla="*/ 1393179 h 5963547"/>
              <a:gd name="connsiteX20" fmla="*/ 1918061 w 5426043"/>
              <a:gd name="connsiteY20" fmla="*/ 334605 h 5963547"/>
              <a:gd name="connsiteX21" fmla="*/ 1759700 w 5426043"/>
              <a:gd name="connsiteY21" fmla="*/ 46327 h 5963547"/>
              <a:gd name="connsiteX22" fmla="*/ 1504721 w 5426043"/>
              <a:gd name="connsiteY22" fmla="*/ 1179806 h 5963547"/>
              <a:gd name="connsiteX23" fmla="*/ 1919500 w 5426043"/>
              <a:gd name="connsiteY23" fmla="*/ 2508985 h 5963547"/>
              <a:gd name="connsiteX24" fmla="*/ 2511779 w 5426043"/>
              <a:gd name="connsiteY24" fmla="*/ 3676696 h 5963547"/>
              <a:gd name="connsiteX25" fmla="*/ 2507282 w 5426043"/>
              <a:gd name="connsiteY25" fmla="*/ 3842847 h 5963547"/>
              <a:gd name="connsiteX26" fmla="*/ 1259624 w 5426043"/>
              <a:gd name="connsiteY26" fmla="*/ 2329876 h 5963547"/>
              <a:gd name="connsiteX27" fmla="*/ 760003 w 5426043"/>
              <a:gd name="connsiteY27" fmla="*/ 1783121 h 5963547"/>
              <a:gd name="connsiteX28" fmla="*/ 213248 w 5426043"/>
              <a:gd name="connsiteY28" fmla="*/ 1274074 h 5963547"/>
              <a:gd name="connsiteX29" fmla="*/ 213248 w 5426043"/>
              <a:gd name="connsiteY29" fmla="*/ 1406049 h 5963547"/>
              <a:gd name="connsiteX30" fmla="*/ 694015 w 5426043"/>
              <a:gd name="connsiteY30" fmla="*/ 2744655 h 5963547"/>
              <a:gd name="connsiteX31" fmla="*/ 1253280 w 5426043"/>
              <a:gd name="connsiteY31" fmla="*/ 3774615 h 5963547"/>
              <a:gd name="connsiteX32" fmla="*/ 2015715 w 5426043"/>
              <a:gd name="connsiteY32" fmla="*/ 4415917 h 5963547"/>
              <a:gd name="connsiteX33" fmla="*/ 2631307 w 5426043"/>
              <a:gd name="connsiteY33" fmla="*/ 4738370 h 5963547"/>
              <a:gd name="connsiteX34" fmla="*/ 2175214 w 5426043"/>
              <a:gd name="connsiteY34" fmla="*/ 4769173 h 5963547"/>
              <a:gd name="connsiteX35" fmla="*/ 1502268 w 5426043"/>
              <a:gd name="connsiteY35" fmla="*/ 4555140 h 5963547"/>
              <a:gd name="connsiteX36" fmla="*/ 760003 w 5426043"/>
              <a:gd name="connsiteY36" fmla="*/ 3951286 h 5963547"/>
              <a:gd name="connsiteX37" fmla="*/ 260382 w 5426043"/>
              <a:gd name="connsiteY37" fmla="*/ 3055740 h 5963547"/>
              <a:gd name="connsiteX38" fmla="*/ 5859 w 5426043"/>
              <a:gd name="connsiteY38" fmla="*/ 2688094 h 5963547"/>
              <a:gd name="connsiteX39" fmla="*/ 109554 w 5426043"/>
              <a:gd name="connsiteY39" fmla="*/ 3281983 h 5963547"/>
              <a:gd name="connsiteX40" fmla="*/ 420638 w 5426043"/>
              <a:gd name="connsiteY40" fmla="*/ 4686577 h 5963547"/>
              <a:gd name="connsiteX41" fmla="*/ 967661 w 5426043"/>
              <a:gd name="connsiteY41" fmla="*/ 5270028 h 5963547"/>
              <a:gd name="connsiteX42" fmla="*/ 1523574 w 5426043"/>
              <a:gd name="connsiteY42" fmla="*/ 5525562 h 5963547"/>
              <a:gd name="connsiteX43" fmla="*/ 2471273 w 5426043"/>
              <a:gd name="connsiteY43" fmla="*/ 5605714 h 5963547"/>
              <a:gd name="connsiteX44" fmla="*/ 3384948 w 5426043"/>
              <a:gd name="connsiteY44" fmla="*/ 5409188 h 5963547"/>
              <a:gd name="connsiteX45" fmla="*/ 3500869 w 5426043"/>
              <a:gd name="connsiteY45" fmla="*/ 5482329 h 5963547"/>
              <a:gd name="connsiteX46" fmla="*/ 3506134 w 5426043"/>
              <a:gd name="connsiteY46" fmla="*/ 5963547 h 5963547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384948 w 5426043"/>
              <a:gd name="connsiteY44" fmla="*/ 5409188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500869 w 5426043"/>
              <a:gd name="connsiteY45" fmla="*/ 5482329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394077 w 5426043"/>
              <a:gd name="connsiteY45" fmla="*/ 5495193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30503 w 5426043"/>
              <a:gd name="connsiteY44" fmla="*/ 5381381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57681 w 5426043"/>
              <a:gd name="connsiteY45" fmla="*/ 5473536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06634"/>
              <a:gd name="connsiteX1" fmla="*/ 4231131 w 5426043"/>
              <a:gd name="connsiteY1" fmla="*/ 5215361 h 5806634"/>
              <a:gd name="connsiteX2" fmla="*/ 4286673 w 5426043"/>
              <a:gd name="connsiteY2" fmla="*/ 4899675 h 5806634"/>
              <a:gd name="connsiteX3" fmla="*/ 4689326 w 5426043"/>
              <a:gd name="connsiteY3" fmla="*/ 4520699 h 5806634"/>
              <a:gd name="connsiteX4" fmla="*/ 5058626 w 5426043"/>
              <a:gd name="connsiteY4" fmla="*/ 3564787 h 5806634"/>
              <a:gd name="connsiteX5" fmla="*/ 5416844 w 5426043"/>
              <a:gd name="connsiteY5" fmla="*/ 2499558 h 5806634"/>
              <a:gd name="connsiteX6" fmla="*/ 5253752 w 5426043"/>
              <a:gd name="connsiteY6" fmla="*/ 2511758 h 5806634"/>
              <a:gd name="connsiteX7" fmla="*/ 4564500 w 5426043"/>
              <a:gd name="connsiteY7" fmla="*/ 3073666 h 5806634"/>
              <a:gd name="connsiteX8" fmla="*/ 3980892 w 5426043"/>
              <a:gd name="connsiteY8" fmla="*/ 3974428 h 5806634"/>
              <a:gd name="connsiteX9" fmla="*/ 4040105 w 5426043"/>
              <a:gd name="connsiteY9" fmla="*/ 3319391 h 5806634"/>
              <a:gd name="connsiteX10" fmla="*/ 4281760 w 5426043"/>
              <a:gd name="connsiteY10" fmla="*/ 1853260 h 5806634"/>
              <a:gd name="connsiteX11" fmla="*/ 4416873 w 5426043"/>
              <a:gd name="connsiteY11" fmla="*/ 1147576 h 5806634"/>
              <a:gd name="connsiteX12" fmla="*/ 4484533 w 5426043"/>
              <a:gd name="connsiteY12" fmla="*/ 653647 h 5806634"/>
              <a:gd name="connsiteX13" fmla="*/ 4063391 w 5426043"/>
              <a:gd name="connsiteY13" fmla="*/ 1013087 h 5806634"/>
              <a:gd name="connsiteX14" fmla="*/ 3488008 w 5426043"/>
              <a:gd name="connsiteY14" fmla="*/ 2079410 h 5806634"/>
              <a:gd name="connsiteX15" fmla="*/ 3287203 w 5426043"/>
              <a:gd name="connsiteY15" fmla="*/ 3173083 h 5806634"/>
              <a:gd name="connsiteX16" fmla="*/ 3292845 w 5426043"/>
              <a:gd name="connsiteY16" fmla="*/ 3857018 h 5806634"/>
              <a:gd name="connsiteX17" fmla="*/ 3192806 w 5426043"/>
              <a:gd name="connsiteY17" fmla="*/ 3606624 h 5806634"/>
              <a:gd name="connsiteX18" fmla="*/ 2932473 w 5426043"/>
              <a:gd name="connsiteY18" fmla="*/ 2724036 h 5806634"/>
              <a:gd name="connsiteX19" fmla="*/ 2399382 w 5426043"/>
              <a:gd name="connsiteY19" fmla="*/ 1393179 h 5806634"/>
              <a:gd name="connsiteX20" fmla="*/ 1918061 w 5426043"/>
              <a:gd name="connsiteY20" fmla="*/ 334605 h 5806634"/>
              <a:gd name="connsiteX21" fmla="*/ 1759700 w 5426043"/>
              <a:gd name="connsiteY21" fmla="*/ 46327 h 5806634"/>
              <a:gd name="connsiteX22" fmla="*/ 1504721 w 5426043"/>
              <a:gd name="connsiteY22" fmla="*/ 1179806 h 5806634"/>
              <a:gd name="connsiteX23" fmla="*/ 1919500 w 5426043"/>
              <a:gd name="connsiteY23" fmla="*/ 2508985 h 5806634"/>
              <a:gd name="connsiteX24" fmla="*/ 2511779 w 5426043"/>
              <a:gd name="connsiteY24" fmla="*/ 3676696 h 5806634"/>
              <a:gd name="connsiteX25" fmla="*/ 2507282 w 5426043"/>
              <a:gd name="connsiteY25" fmla="*/ 3842847 h 5806634"/>
              <a:gd name="connsiteX26" fmla="*/ 1259624 w 5426043"/>
              <a:gd name="connsiteY26" fmla="*/ 2329876 h 5806634"/>
              <a:gd name="connsiteX27" fmla="*/ 760003 w 5426043"/>
              <a:gd name="connsiteY27" fmla="*/ 1783121 h 5806634"/>
              <a:gd name="connsiteX28" fmla="*/ 213248 w 5426043"/>
              <a:gd name="connsiteY28" fmla="*/ 1274074 h 5806634"/>
              <a:gd name="connsiteX29" fmla="*/ 213248 w 5426043"/>
              <a:gd name="connsiteY29" fmla="*/ 1406049 h 5806634"/>
              <a:gd name="connsiteX30" fmla="*/ 694015 w 5426043"/>
              <a:gd name="connsiteY30" fmla="*/ 2744655 h 5806634"/>
              <a:gd name="connsiteX31" fmla="*/ 1253280 w 5426043"/>
              <a:gd name="connsiteY31" fmla="*/ 3774615 h 5806634"/>
              <a:gd name="connsiteX32" fmla="*/ 2015715 w 5426043"/>
              <a:gd name="connsiteY32" fmla="*/ 4415917 h 5806634"/>
              <a:gd name="connsiteX33" fmla="*/ 2631307 w 5426043"/>
              <a:gd name="connsiteY33" fmla="*/ 4738370 h 5806634"/>
              <a:gd name="connsiteX34" fmla="*/ 2175214 w 5426043"/>
              <a:gd name="connsiteY34" fmla="*/ 4769173 h 5806634"/>
              <a:gd name="connsiteX35" fmla="*/ 1502268 w 5426043"/>
              <a:gd name="connsiteY35" fmla="*/ 4555140 h 5806634"/>
              <a:gd name="connsiteX36" fmla="*/ 760003 w 5426043"/>
              <a:gd name="connsiteY36" fmla="*/ 3951286 h 5806634"/>
              <a:gd name="connsiteX37" fmla="*/ 260382 w 5426043"/>
              <a:gd name="connsiteY37" fmla="*/ 3055740 h 5806634"/>
              <a:gd name="connsiteX38" fmla="*/ 5859 w 5426043"/>
              <a:gd name="connsiteY38" fmla="*/ 2688094 h 5806634"/>
              <a:gd name="connsiteX39" fmla="*/ 109554 w 5426043"/>
              <a:gd name="connsiteY39" fmla="*/ 3281983 h 5806634"/>
              <a:gd name="connsiteX40" fmla="*/ 420638 w 5426043"/>
              <a:gd name="connsiteY40" fmla="*/ 4686577 h 5806634"/>
              <a:gd name="connsiteX41" fmla="*/ 967661 w 5426043"/>
              <a:gd name="connsiteY41" fmla="*/ 5270028 h 5806634"/>
              <a:gd name="connsiteX42" fmla="*/ 1523574 w 5426043"/>
              <a:gd name="connsiteY42" fmla="*/ 5525562 h 5806634"/>
              <a:gd name="connsiteX43" fmla="*/ 2471273 w 5426043"/>
              <a:gd name="connsiteY43" fmla="*/ 5605714 h 5806634"/>
              <a:gd name="connsiteX44" fmla="*/ 3242901 w 5426043"/>
              <a:gd name="connsiteY44" fmla="*/ 5427626 h 5806634"/>
              <a:gd name="connsiteX45" fmla="*/ 3409946 w 5426043"/>
              <a:gd name="connsiteY45" fmla="*/ 5523928 h 5806634"/>
              <a:gd name="connsiteX46" fmla="*/ 3504890 w 5426043"/>
              <a:gd name="connsiteY46" fmla="*/ 5806634 h 5806634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286673 w 5426043"/>
              <a:gd name="connsiteY2" fmla="*/ 4899675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40194 w 5426043"/>
              <a:gd name="connsiteY2" fmla="*/ 4947008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385780 w 5426043"/>
              <a:gd name="connsiteY2" fmla="*/ 4979973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689326 w 5426043"/>
              <a:gd name="connsiteY3" fmla="*/ 452069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3980892 w 5426043"/>
              <a:gd name="connsiteY8" fmla="*/ 3974428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0534 w 5426043"/>
              <a:gd name="connsiteY8" fmla="*/ 4135949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40105 w 5426043"/>
              <a:gd name="connsiteY9" fmla="*/ 331939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292845 w 5426043"/>
              <a:gd name="connsiteY16" fmla="*/ 3857018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304 w 5426043"/>
              <a:gd name="connsiteY0" fmla="*/ 5609304 h 5820250"/>
              <a:gd name="connsiteX1" fmla="*/ 4231131 w 5426043"/>
              <a:gd name="connsiteY1" fmla="*/ 5215361 h 5820250"/>
              <a:gd name="connsiteX2" fmla="*/ 4435951 w 5426043"/>
              <a:gd name="connsiteY2" fmla="*/ 4908219 h 5820250"/>
              <a:gd name="connsiteX3" fmla="*/ 4779546 w 5426043"/>
              <a:gd name="connsiteY3" fmla="*/ 4491709 h 5820250"/>
              <a:gd name="connsiteX4" fmla="*/ 5058626 w 5426043"/>
              <a:gd name="connsiteY4" fmla="*/ 3564787 h 5820250"/>
              <a:gd name="connsiteX5" fmla="*/ 5416844 w 5426043"/>
              <a:gd name="connsiteY5" fmla="*/ 2499558 h 5820250"/>
              <a:gd name="connsiteX6" fmla="*/ 5253752 w 5426043"/>
              <a:gd name="connsiteY6" fmla="*/ 2511758 h 5820250"/>
              <a:gd name="connsiteX7" fmla="*/ 4564500 w 5426043"/>
              <a:gd name="connsiteY7" fmla="*/ 3073666 h 5820250"/>
              <a:gd name="connsiteX8" fmla="*/ 4046069 w 5426043"/>
              <a:gd name="connsiteY8" fmla="*/ 4126147 h 5820250"/>
              <a:gd name="connsiteX9" fmla="*/ 4099905 w 5426043"/>
              <a:gd name="connsiteY9" fmla="*/ 3298781 h 5820250"/>
              <a:gd name="connsiteX10" fmla="*/ 4281760 w 5426043"/>
              <a:gd name="connsiteY10" fmla="*/ 1853260 h 5820250"/>
              <a:gd name="connsiteX11" fmla="*/ 4416873 w 5426043"/>
              <a:gd name="connsiteY11" fmla="*/ 1147576 h 5820250"/>
              <a:gd name="connsiteX12" fmla="*/ 4484533 w 5426043"/>
              <a:gd name="connsiteY12" fmla="*/ 653647 h 5820250"/>
              <a:gd name="connsiteX13" fmla="*/ 4063391 w 5426043"/>
              <a:gd name="connsiteY13" fmla="*/ 1013087 h 5820250"/>
              <a:gd name="connsiteX14" fmla="*/ 3488008 w 5426043"/>
              <a:gd name="connsiteY14" fmla="*/ 2079410 h 5820250"/>
              <a:gd name="connsiteX15" fmla="*/ 3287203 w 5426043"/>
              <a:gd name="connsiteY15" fmla="*/ 3173083 h 5820250"/>
              <a:gd name="connsiteX16" fmla="*/ 3311855 w 5426043"/>
              <a:gd name="connsiteY16" fmla="*/ 3851780 h 5820250"/>
              <a:gd name="connsiteX17" fmla="*/ 3192806 w 5426043"/>
              <a:gd name="connsiteY17" fmla="*/ 3606624 h 5820250"/>
              <a:gd name="connsiteX18" fmla="*/ 2932473 w 5426043"/>
              <a:gd name="connsiteY18" fmla="*/ 2724036 h 5820250"/>
              <a:gd name="connsiteX19" fmla="*/ 2399382 w 5426043"/>
              <a:gd name="connsiteY19" fmla="*/ 1393179 h 5820250"/>
              <a:gd name="connsiteX20" fmla="*/ 1918061 w 5426043"/>
              <a:gd name="connsiteY20" fmla="*/ 334605 h 5820250"/>
              <a:gd name="connsiteX21" fmla="*/ 1759700 w 5426043"/>
              <a:gd name="connsiteY21" fmla="*/ 46327 h 5820250"/>
              <a:gd name="connsiteX22" fmla="*/ 1504721 w 5426043"/>
              <a:gd name="connsiteY22" fmla="*/ 1179806 h 5820250"/>
              <a:gd name="connsiteX23" fmla="*/ 1919500 w 5426043"/>
              <a:gd name="connsiteY23" fmla="*/ 2508985 h 5820250"/>
              <a:gd name="connsiteX24" fmla="*/ 2511779 w 5426043"/>
              <a:gd name="connsiteY24" fmla="*/ 3676696 h 5820250"/>
              <a:gd name="connsiteX25" fmla="*/ 2507282 w 5426043"/>
              <a:gd name="connsiteY25" fmla="*/ 3842847 h 5820250"/>
              <a:gd name="connsiteX26" fmla="*/ 1259624 w 5426043"/>
              <a:gd name="connsiteY26" fmla="*/ 2329876 h 5820250"/>
              <a:gd name="connsiteX27" fmla="*/ 760003 w 5426043"/>
              <a:gd name="connsiteY27" fmla="*/ 1783121 h 5820250"/>
              <a:gd name="connsiteX28" fmla="*/ 213248 w 5426043"/>
              <a:gd name="connsiteY28" fmla="*/ 1274074 h 5820250"/>
              <a:gd name="connsiteX29" fmla="*/ 213248 w 5426043"/>
              <a:gd name="connsiteY29" fmla="*/ 1406049 h 5820250"/>
              <a:gd name="connsiteX30" fmla="*/ 694015 w 5426043"/>
              <a:gd name="connsiteY30" fmla="*/ 2744655 h 5820250"/>
              <a:gd name="connsiteX31" fmla="*/ 1253280 w 5426043"/>
              <a:gd name="connsiteY31" fmla="*/ 3774615 h 5820250"/>
              <a:gd name="connsiteX32" fmla="*/ 2015715 w 5426043"/>
              <a:gd name="connsiteY32" fmla="*/ 4415917 h 5820250"/>
              <a:gd name="connsiteX33" fmla="*/ 2631307 w 5426043"/>
              <a:gd name="connsiteY33" fmla="*/ 4738370 h 5820250"/>
              <a:gd name="connsiteX34" fmla="*/ 2175214 w 5426043"/>
              <a:gd name="connsiteY34" fmla="*/ 4769173 h 5820250"/>
              <a:gd name="connsiteX35" fmla="*/ 1502268 w 5426043"/>
              <a:gd name="connsiteY35" fmla="*/ 4555140 h 5820250"/>
              <a:gd name="connsiteX36" fmla="*/ 760003 w 5426043"/>
              <a:gd name="connsiteY36" fmla="*/ 3951286 h 5820250"/>
              <a:gd name="connsiteX37" fmla="*/ 260382 w 5426043"/>
              <a:gd name="connsiteY37" fmla="*/ 3055740 h 5820250"/>
              <a:gd name="connsiteX38" fmla="*/ 5859 w 5426043"/>
              <a:gd name="connsiteY38" fmla="*/ 2688094 h 5820250"/>
              <a:gd name="connsiteX39" fmla="*/ 109554 w 5426043"/>
              <a:gd name="connsiteY39" fmla="*/ 3281983 h 5820250"/>
              <a:gd name="connsiteX40" fmla="*/ 420638 w 5426043"/>
              <a:gd name="connsiteY40" fmla="*/ 4686577 h 5820250"/>
              <a:gd name="connsiteX41" fmla="*/ 967661 w 5426043"/>
              <a:gd name="connsiteY41" fmla="*/ 5270028 h 5820250"/>
              <a:gd name="connsiteX42" fmla="*/ 1523574 w 5426043"/>
              <a:gd name="connsiteY42" fmla="*/ 5525562 h 5820250"/>
              <a:gd name="connsiteX43" fmla="*/ 2471273 w 5426043"/>
              <a:gd name="connsiteY43" fmla="*/ 5605714 h 5820250"/>
              <a:gd name="connsiteX44" fmla="*/ 3242901 w 5426043"/>
              <a:gd name="connsiteY44" fmla="*/ 5427626 h 5820250"/>
              <a:gd name="connsiteX45" fmla="*/ 3409946 w 5426043"/>
              <a:gd name="connsiteY45" fmla="*/ 5523928 h 5820250"/>
              <a:gd name="connsiteX46" fmla="*/ 3455462 w 5426043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967843 w 5426225"/>
              <a:gd name="connsiteY41" fmla="*/ 5270028 h 5820250"/>
              <a:gd name="connsiteX42" fmla="*/ 1523756 w 5426225"/>
              <a:gd name="connsiteY42" fmla="*/ 5525562 h 5820250"/>
              <a:gd name="connsiteX43" fmla="*/ 2471455 w 5426225"/>
              <a:gd name="connsiteY43" fmla="*/ 5605714 h 5820250"/>
              <a:gd name="connsiteX44" fmla="*/ 3243083 w 5426225"/>
              <a:gd name="connsiteY44" fmla="*/ 5427626 h 5820250"/>
              <a:gd name="connsiteX45" fmla="*/ 3410128 w 5426225"/>
              <a:gd name="connsiteY45" fmla="*/ 5523928 h 5820250"/>
              <a:gd name="connsiteX46" fmla="*/ 3455644 w 5426225"/>
              <a:gd name="connsiteY46" fmla="*/ 5820249 h 5820250"/>
              <a:gd name="connsiteX0" fmla="*/ 4361486 w 5426225"/>
              <a:gd name="connsiteY0" fmla="*/ 5609304 h 5820250"/>
              <a:gd name="connsiteX1" fmla="*/ 4231313 w 5426225"/>
              <a:gd name="connsiteY1" fmla="*/ 5215361 h 5820250"/>
              <a:gd name="connsiteX2" fmla="*/ 4436133 w 5426225"/>
              <a:gd name="connsiteY2" fmla="*/ 4908219 h 5820250"/>
              <a:gd name="connsiteX3" fmla="*/ 4779728 w 5426225"/>
              <a:gd name="connsiteY3" fmla="*/ 4491709 h 5820250"/>
              <a:gd name="connsiteX4" fmla="*/ 5058808 w 5426225"/>
              <a:gd name="connsiteY4" fmla="*/ 3564787 h 5820250"/>
              <a:gd name="connsiteX5" fmla="*/ 5417026 w 5426225"/>
              <a:gd name="connsiteY5" fmla="*/ 2499558 h 5820250"/>
              <a:gd name="connsiteX6" fmla="*/ 5253934 w 5426225"/>
              <a:gd name="connsiteY6" fmla="*/ 2511758 h 5820250"/>
              <a:gd name="connsiteX7" fmla="*/ 4564682 w 5426225"/>
              <a:gd name="connsiteY7" fmla="*/ 3073666 h 5820250"/>
              <a:gd name="connsiteX8" fmla="*/ 4046251 w 5426225"/>
              <a:gd name="connsiteY8" fmla="*/ 4126147 h 5820250"/>
              <a:gd name="connsiteX9" fmla="*/ 4100087 w 5426225"/>
              <a:gd name="connsiteY9" fmla="*/ 3298781 h 5820250"/>
              <a:gd name="connsiteX10" fmla="*/ 4281942 w 5426225"/>
              <a:gd name="connsiteY10" fmla="*/ 1853260 h 5820250"/>
              <a:gd name="connsiteX11" fmla="*/ 4417055 w 5426225"/>
              <a:gd name="connsiteY11" fmla="*/ 1147576 h 5820250"/>
              <a:gd name="connsiteX12" fmla="*/ 4484715 w 5426225"/>
              <a:gd name="connsiteY12" fmla="*/ 653647 h 5820250"/>
              <a:gd name="connsiteX13" fmla="*/ 4063573 w 5426225"/>
              <a:gd name="connsiteY13" fmla="*/ 1013087 h 5820250"/>
              <a:gd name="connsiteX14" fmla="*/ 3488190 w 5426225"/>
              <a:gd name="connsiteY14" fmla="*/ 2079410 h 5820250"/>
              <a:gd name="connsiteX15" fmla="*/ 3287385 w 5426225"/>
              <a:gd name="connsiteY15" fmla="*/ 3173083 h 5820250"/>
              <a:gd name="connsiteX16" fmla="*/ 3312037 w 5426225"/>
              <a:gd name="connsiteY16" fmla="*/ 3851780 h 5820250"/>
              <a:gd name="connsiteX17" fmla="*/ 3192988 w 5426225"/>
              <a:gd name="connsiteY17" fmla="*/ 3606624 h 5820250"/>
              <a:gd name="connsiteX18" fmla="*/ 2932655 w 5426225"/>
              <a:gd name="connsiteY18" fmla="*/ 2724036 h 5820250"/>
              <a:gd name="connsiteX19" fmla="*/ 2399564 w 5426225"/>
              <a:gd name="connsiteY19" fmla="*/ 1393179 h 5820250"/>
              <a:gd name="connsiteX20" fmla="*/ 1918243 w 5426225"/>
              <a:gd name="connsiteY20" fmla="*/ 334605 h 5820250"/>
              <a:gd name="connsiteX21" fmla="*/ 1759882 w 5426225"/>
              <a:gd name="connsiteY21" fmla="*/ 46327 h 5820250"/>
              <a:gd name="connsiteX22" fmla="*/ 1504903 w 5426225"/>
              <a:gd name="connsiteY22" fmla="*/ 1179806 h 5820250"/>
              <a:gd name="connsiteX23" fmla="*/ 1919682 w 5426225"/>
              <a:gd name="connsiteY23" fmla="*/ 2508985 h 5820250"/>
              <a:gd name="connsiteX24" fmla="*/ 2511961 w 5426225"/>
              <a:gd name="connsiteY24" fmla="*/ 3676696 h 5820250"/>
              <a:gd name="connsiteX25" fmla="*/ 2507464 w 5426225"/>
              <a:gd name="connsiteY25" fmla="*/ 3842847 h 5820250"/>
              <a:gd name="connsiteX26" fmla="*/ 1259806 w 5426225"/>
              <a:gd name="connsiteY26" fmla="*/ 2329876 h 5820250"/>
              <a:gd name="connsiteX27" fmla="*/ 760185 w 5426225"/>
              <a:gd name="connsiteY27" fmla="*/ 1783121 h 5820250"/>
              <a:gd name="connsiteX28" fmla="*/ 213430 w 5426225"/>
              <a:gd name="connsiteY28" fmla="*/ 1274074 h 5820250"/>
              <a:gd name="connsiteX29" fmla="*/ 213430 w 5426225"/>
              <a:gd name="connsiteY29" fmla="*/ 1406049 h 5820250"/>
              <a:gd name="connsiteX30" fmla="*/ 694197 w 5426225"/>
              <a:gd name="connsiteY30" fmla="*/ 2744655 h 5820250"/>
              <a:gd name="connsiteX31" fmla="*/ 1253462 w 5426225"/>
              <a:gd name="connsiteY31" fmla="*/ 3774615 h 5820250"/>
              <a:gd name="connsiteX32" fmla="*/ 2015897 w 5426225"/>
              <a:gd name="connsiteY32" fmla="*/ 4415917 h 5820250"/>
              <a:gd name="connsiteX33" fmla="*/ 2631489 w 5426225"/>
              <a:gd name="connsiteY33" fmla="*/ 4738370 h 5820250"/>
              <a:gd name="connsiteX34" fmla="*/ 2175396 w 5426225"/>
              <a:gd name="connsiteY34" fmla="*/ 4769173 h 5820250"/>
              <a:gd name="connsiteX35" fmla="*/ 1502450 w 5426225"/>
              <a:gd name="connsiteY35" fmla="*/ 4555140 h 5820250"/>
              <a:gd name="connsiteX36" fmla="*/ 760185 w 5426225"/>
              <a:gd name="connsiteY36" fmla="*/ 3951286 h 5820250"/>
              <a:gd name="connsiteX37" fmla="*/ 260564 w 5426225"/>
              <a:gd name="connsiteY37" fmla="*/ 3055740 h 5820250"/>
              <a:gd name="connsiteX38" fmla="*/ 6041 w 5426225"/>
              <a:gd name="connsiteY38" fmla="*/ 2688094 h 5820250"/>
              <a:gd name="connsiteX39" fmla="*/ 109736 w 5426225"/>
              <a:gd name="connsiteY39" fmla="*/ 3281983 h 5820250"/>
              <a:gd name="connsiteX40" fmla="*/ 437514 w 5426225"/>
              <a:gd name="connsiteY40" fmla="*/ 4566106 h 5820250"/>
              <a:gd name="connsiteX41" fmla="*/ 1523756 w 5426225"/>
              <a:gd name="connsiteY41" fmla="*/ 5525562 h 5820250"/>
              <a:gd name="connsiteX42" fmla="*/ 2471455 w 5426225"/>
              <a:gd name="connsiteY42" fmla="*/ 5605714 h 5820250"/>
              <a:gd name="connsiteX43" fmla="*/ 3243083 w 5426225"/>
              <a:gd name="connsiteY43" fmla="*/ 5427626 h 5820250"/>
              <a:gd name="connsiteX44" fmla="*/ 3410128 w 5426225"/>
              <a:gd name="connsiteY44" fmla="*/ 5523928 h 5820250"/>
              <a:gd name="connsiteX45" fmla="*/ 3455644 w 5426225"/>
              <a:gd name="connsiteY45" fmla="*/ 5820249 h 582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26225" h="5820250">
                <a:moveTo>
                  <a:pt x="4361486" y="5609304"/>
                </a:moveTo>
                <a:cubicBezTo>
                  <a:pt x="4290845" y="5425964"/>
                  <a:pt x="4218872" y="5332208"/>
                  <a:pt x="4231313" y="5215361"/>
                </a:cubicBezTo>
                <a:cubicBezTo>
                  <a:pt x="4243754" y="5098514"/>
                  <a:pt x="4344731" y="5028828"/>
                  <a:pt x="4436133" y="4908219"/>
                </a:cubicBezTo>
                <a:cubicBezTo>
                  <a:pt x="4527536" y="4787610"/>
                  <a:pt x="4675949" y="4715614"/>
                  <a:pt x="4779728" y="4491709"/>
                </a:cubicBezTo>
                <a:cubicBezTo>
                  <a:pt x="4883507" y="4267804"/>
                  <a:pt x="4952592" y="3896812"/>
                  <a:pt x="5058808" y="3564787"/>
                </a:cubicBezTo>
                <a:cubicBezTo>
                  <a:pt x="5165024" y="3232762"/>
                  <a:pt x="5384505" y="2675063"/>
                  <a:pt x="5417026" y="2499558"/>
                </a:cubicBezTo>
                <a:cubicBezTo>
                  <a:pt x="5449547" y="2324053"/>
                  <a:pt x="5395991" y="2416073"/>
                  <a:pt x="5253934" y="2511758"/>
                </a:cubicBezTo>
                <a:cubicBezTo>
                  <a:pt x="5111877" y="2607443"/>
                  <a:pt x="4765963" y="2804601"/>
                  <a:pt x="4564682" y="3073666"/>
                </a:cubicBezTo>
                <a:cubicBezTo>
                  <a:pt x="4363402" y="3342731"/>
                  <a:pt x="4123683" y="4088628"/>
                  <a:pt x="4046251" y="4126147"/>
                </a:cubicBezTo>
                <a:cubicBezTo>
                  <a:pt x="3968819" y="4163666"/>
                  <a:pt x="4060805" y="3677596"/>
                  <a:pt x="4100087" y="3298781"/>
                </a:cubicBezTo>
                <a:cubicBezTo>
                  <a:pt x="4139369" y="2919967"/>
                  <a:pt x="4229114" y="2211794"/>
                  <a:pt x="4281942" y="1853260"/>
                </a:cubicBezTo>
                <a:cubicBezTo>
                  <a:pt x="4334770" y="1494726"/>
                  <a:pt x="4383260" y="1347511"/>
                  <a:pt x="4417055" y="1147576"/>
                </a:cubicBezTo>
                <a:cubicBezTo>
                  <a:pt x="4450850" y="947641"/>
                  <a:pt x="4543629" y="676062"/>
                  <a:pt x="4484715" y="653647"/>
                </a:cubicBezTo>
                <a:cubicBezTo>
                  <a:pt x="4425801" y="631232"/>
                  <a:pt x="4229660" y="775460"/>
                  <a:pt x="4063573" y="1013087"/>
                </a:cubicBezTo>
                <a:cubicBezTo>
                  <a:pt x="3897486" y="1250714"/>
                  <a:pt x="3617555" y="1719411"/>
                  <a:pt x="3488190" y="2079410"/>
                </a:cubicBezTo>
                <a:cubicBezTo>
                  <a:pt x="3358825" y="2439409"/>
                  <a:pt x="3316744" y="2877688"/>
                  <a:pt x="3287385" y="3173083"/>
                </a:cubicBezTo>
                <a:cubicBezTo>
                  <a:pt x="3258026" y="3468478"/>
                  <a:pt x="3327770" y="3779523"/>
                  <a:pt x="3312037" y="3851780"/>
                </a:cubicBezTo>
                <a:cubicBezTo>
                  <a:pt x="3296304" y="3924037"/>
                  <a:pt x="3256218" y="3794581"/>
                  <a:pt x="3192988" y="3606624"/>
                </a:cubicBezTo>
                <a:cubicBezTo>
                  <a:pt x="3129758" y="3418667"/>
                  <a:pt x="3064892" y="3092943"/>
                  <a:pt x="2932655" y="2724036"/>
                </a:cubicBezTo>
                <a:cubicBezTo>
                  <a:pt x="2800418" y="2355129"/>
                  <a:pt x="2568633" y="1791418"/>
                  <a:pt x="2399564" y="1393179"/>
                </a:cubicBezTo>
                <a:cubicBezTo>
                  <a:pt x="2230495" y="994941"/>
                  <a:pt x="2024857" y="559080"/>
                  <a:pt x="1918243" y="334605"/>
                </a:cubicBezTo>
                <a:cubicBezTo>
                  <a:pt x="1811629" y="110130"/>
                  <a:pt x="1828772" y="-94540"/>
                  <a:pt x="1759882" y="46327"/>
                </a:cubicBezTo>
                <a:cubicBezTo>
                  <a:pt x="1690992" y="187194"/>
                  <a:pt x="1478270" y="769363"/>
                  <a:pt x="1504903" y="1179806"/>
                </a:cubicBezTo>
                <a:cubicBezTo>
                  <a:pt x="1531536" y="1590249"/>
                  <a:pt x="1751839" y="2092837"/>
                  <a:pt x="1919682" y="2508985"/>
                </a:cubicBezTo>
                <a:cubicBezTo>
                  <a:pt x="2087525" y="2925133"/>
                  <a:pt x="2413997" y="3454386"/>
                  <a:pt x="2511961" y="3676696"/>
                </a:cubicBezTo>
                <a:cubicBezTo>
                  <a:pt x="2609925" y="3899006"/>
                  <a:pt x="2640198" y="3976933"/>
                  <a:pt x="2507464" y="3842847"/>
                </a:cubicBezTo>
                <a:cubicBezTo>
                  <a:pt x="2374730" y="3708761"/>
                  <a:pt x="1551019" y="2673164"/>
                  <a:pt x="1259806" y="2329876"/>
                </a:cubicBezTo>
                <a:cubicBezTo>
                  <a:pt x="968593" y="1986588"/>
                  <a:pt x="934581" y="1959088"/>
                  <a:pt x="760185" y="1783121"/>
                </a:cubicBezTo>
                <a:cubicBezTo>
                  <a:pt x="585789" y="1607154"/>
                  <a:pt x="304556" y="1336919"/>
                  <a:pt x="213430" y="1274074"/>
                </a:cubicBezTo>
                <a:cubicBezTo>
                  <a:pt x="122304" y="1211229"/>
                  <a:pt x="133302" y="1160952"/>
                  <a:pt x="213430" y="1406049"/>
                </a:cubicBezTo>
                <a:cubicBezTo>
                  <a:pt x="293558" y="1651146"/>
                  <a:pt x="520858" y="2349894"/>
                  <a:pt x="694197" y="2744655"/>
                </a:cubicBezTo>
                <a:cubicBezTo>
                  <a:pt x="867536" y="3139416"/>
                  <a:pt x="1033179" y="3496071"/>
                  <a:pt x="1253462" y="3774615"/>
                </a:cubicBezTo>
                <a:cubicBezTo>
                  <a:pt x="1473745" y="4053159"/>
                  <a:pt x="1786226" y="4255291"/>
                  <a:pt x="2015897" y="4415917"/>
                </a:cubicBezTo>
                <a:cubicBezTo>
                  <a:pt x="2245568" y="4576543"/>
                  <a:pt x="2599073" y="4704664"/>
                  <a:pt x="2631489" y="4738370"/>
                </a:cubicBezTo>
                <a:cubicBezTo>
                  <a:pt x="2663905" y="4772076"/>
                  <a:pt x="2363569" y="4799711"/>
                  <a:pt x="2175396" y="4769173"/>
                </a:cubicBezTo>
                <a:cubicBezTo>
                  <a:pt x="1987223" y="4738635"/>
                  <a:pt x="1738318" y="4691454"/>
                  <a:pt x="1502450" y="4555140"/>
                </a:cubicBezTo>
                <a:cubicBezTo>
                  <a:pt x="1266582" y="4418826"/>
                  <a:pt x="967166" y="4201186"/>
                  <a:pt x="760185" y="3951286"/>
                </a:cubicBezTo>
                <a:cubicBezTo>
                  <a:pt x="553204" y="3701386"/>
                  <a:pt x="386255" y="3266272"/>
                  <a:pt x="260564" y="3055740"/>
                </a:cubicBezTo>
                <a:cubicBezTo>
                  <a:pt x="134873" y="2845208"/>
                  <a:pt x="31179" y="2650387"/>
                  <a:pt x="6041" y="2688094"/>
                </a:cubicBezTo>
                <a:cubicBezTo>
                  <a:pt x="-19097" y="2725801"/>
                  <a:pt x="37824" y="2968981"/>
                  <a:pt x="109736" y="3281983"/>
                </a:cubicBezTo>
                <a:cubicBezTo>
                  <a:pt x="181648" y="3594985"/>
                  <a:pt x="201844" y="4192176"/>
                  <a:pt x="437514" y="4566106"/>
                </a:cubicBezTo>
                <a:cubicBezTo>
                  <a:pt x="673184" y="4940036"/>
                  <a:pt x="1184766" y="5352294"/>
                  <a:pt x="1523756" y="5525562"/>
                </a:cubicBezTo>
                <a:cubicBezTo>
                  <a:pt x="1862746" y="5698830"/>
                  <a:pt x="2184900" y="5622037"/>
                  <a:pt x="2471455" y="5605714"/>
                </a:cubicBezTo>
                <a:cubicBezTo>
                  <a:pt x="2758010" y="5589391"/>
                  <a:pt x="3144000" y="5442008"/>
                  <a:pt x="3243083" y="5427626"/>
                </a:cubicBezTo>
                <a:cubicBezTo>
                  <a:pt x="3342166" y="5413244"/>
                  <a:pt x="3406420" y="5413989"/>
                  <a:pt x="3410128" y="5523928"/>
                </a:cubicBezTo>
                <a:cubicBezTo>
                  <a:pt x="3413836" y="5633867"/>
                  <a:pt x="3448772" y="5675021"/>
                  <a:pt x="3455644" y="5820249"/>
                </a:cubicBezTo>
              </a:path>
            </a:pathLst>
          </a:cu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DEBA-3378-00EF-B532-B4F185A0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6112687" cy="1616203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Types of Psychosomatic Illnesses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686CC-C758-D9DB-8BC9-6848F6D3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7" y="2701159"/>
            <a:ext cx="6749718" cy="3400464"/>
          </a:xfrm>
        </p:spPr>
        <p:txBody>
          <a:bodyPr anchor="t">
            <a:normAutofit/>
          </a:bodyPr>
          <a:lstStyle/>
          <a:p>
            <a:endParaRPr lang="en-US" sz="2000" b="1" dirty="0"/>
          </a:p>
          <a:p>
            <a:r>
              <a:rPr lang="en-US" sz="3200" b="1" dirty="0">
                <a:latin typeface="Times New Roman"/>
                <a:cs typeface="Times New Roman"/>
              </a:rPr>
              <a:t>Somatic symptom disorder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dirty="0">
                <a:latin typeface="Times New Roman"/>
                <a:cs typeface="Times New Roman"/>
              </a:rPr>
              <a:t>is characterized by one or more physical symptoms that have no organic basis.</a:t>
            </a:r>
          </a:p>
          <a:p>
            <a:endParaRPr lang="en-US" sz="3000" dirty="0">
              <a:latin typeface="Times New Roman"/>
              <a:cs typeface="Times New Roman"/>
            </a:endParaRPr>
          </a:p>
          <a:p>
            <a:endParaRPr lang="en-US" sz="3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Hedge maze">
            <a:extLst>
              <a:ext uri="{FF2B5EF4-FFF2-40B4-BE49-F238E27FC236}">
                <a16:creationId xmlns:a16="http://schemas.microsoft.com/office/drawing/2014/main" id="{D71EF0C9-C25F-6317-87F3-02B9EEA26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6" r="19951" b="9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03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632960"/>
            <a:ext cx="12192000" cy="2225040"/>
          </a:xfrm>
          <a:prstGeom prst="rect">
            <a:avLst/>
          </a:prstGeom>
          <a:solidFill>
            <a:srgbClr val="1C2B2D"/>
          </a:solidFill>
          <a:ln w="12700">
            <a:solidFill>
              <a:srgbClr val="1C2B2D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19456" y="3169920"/>
            <a:ext cx="11972544" cy="60960"/>
          </a:xfrm>
          <a:prstGeom prst="rect">
            <a:avLst/>
          </a:prstGeom>
          <a:solidFill>
            <a:srgbClr val="1A8C96"/>
          </a:solidFill>
          <a:ln w="12700">
            <a:solidFill>
              <a:srgbClr val="1A8C96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609600" y="670560"/>
            <a:ext cx="10972800" cy="2438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1219170"/>
            <a:r>
              <a:rPr lang="en-US" sz="5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Somatic Symptom</a:t>
            </a:r>
            <a:endParaRPr lang="en-US" sz="5867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5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Disorder</a:t>
            </a:r>
            <a:endParaRPr lang="en-US" sz="5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9600" y="3291840"/>
            <a:ext cx="109728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133" i="1" dirty="0">
                <a:solidFill>
                  <a:srgbClr val="A8D4D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DSM-5 Diagnostic Features | A Guide for Students</a:t>
            </a:r>
            <a:endParaRPr lang="en-US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9600" y="4876800"/>
            <a:ext cx="109728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2400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Understanding • Identifying • Teaching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Somatic Symptom Disorder?</a:t>
            </a:r>
            <a:endParaRPr lang="en-US" sz="3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87680" y="1463040"/>
            <a:ext cx="11216640" cy="188976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 3"/>
          <p:cNvSpPr/>
          <p:nvPr/>
        </p:nvSpPr>
        <p:spPr>
          <a:xfrm>
            <a:off x="731520" y="1524000"/>
            <a:ext cx="365760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467" b="1" kern="0" spc="267" dirty="0">
                <a:solidFill>
                  <a:srgbClr val="1A8C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 DEFINITION</a:t>
            </a:r>
            <a:endParaRPr lang="en-US" sz="1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1520" y="1950720"/>
            <a:ext cx="10728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933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disorder in which individuals experience multiple, current somatic (body-based) symptoms that are either distressing or significantly disrupt their daily life — regardless of whether a medical explanation exists.</a:t>
            </a:r>
            <a:endParaRPr lang="en-US" sz="19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87680" y="3596640"/>
            <a:ext cx="3657600" cy="195072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670560" y="3657600"/>
            <a:ext cx="32918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Criterion A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670560" y="4120896"/>
            <a:ext cx="329184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somatic symptoms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7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causing distress or disruption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389120" y="3596640"/>
            <a:ext cx="3657600" cy="195072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572000" y="3657600"/>
            <a:ext cx="32918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Note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572000" y="4120896"/>
            <a:ext cx="329184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Sometimes just ONE severe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7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symptom (often pain) is enough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290560" y="3596640"/>
            <a:ext cx="3657600" cy="195072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473440" y="3657600"/>
            <a:ext cx="32918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b="1" dirty="0">
                <a:solidFill>
                  <a:srgbClr val="E8A83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Important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473440" y="4120896"/>
            <a:ext cx="3291840" cy="1341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7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Suffering is real &amp; authentic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/>
            <a:r>
              <a:rPr lang="en-US" sz="1733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whether explained or not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63200" y="6461760"/>
            <a:ext cx="15849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4A7C81"/>
                </a:solidFill>
                <a:latin typeface="Calibri" panose="020F0502020204030204"/>
              </a:rPr>
              <a:t>Slide 2 of 8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4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Types of Symptoms</a:t>
            </a:r>
            <a:endParaRPr lang="en-US" sz="34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26720" y="1463040"/>
            <a:ext cx="1133856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1463040"/>
            <a:ext cx="97536" cy="15240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670560" y="1524000"/>
            <a:ext cx="39014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🎯  Specific Symptoms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670560" y="207264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Localized pain (e.g., back pain, headache)     |     Pain in a defined body part     |     Clearly identifiable and described by the patient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26720" y="3145536"/>
            <a:ext cx="1133856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26720" y="3145536"/>
            <a:ext cx="97536" cy="15240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70560" y="3206496"/>
            <a:ext cx="39014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🌐  Non-Specific Symptoms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70560" y="3755136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Generalized fatigue or weakness     |     Vague discomfort or malaise     |     Harder to pin to a single cause or location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26720" y="4828032"/>
            <a:ext cx="11338560" cy="1524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426720" y="4828032"/>
            <a:ext cx="97536" cy="1524000"/>
          </a:xfrm>
          <a:prstGeom prst="rect">
            <a:avLst/>
          </a:prstGeom>
          <a:solidFill>
            <a:srgbClr val="E8A838"/>
          </a:solidFill>
          <a:ln w="127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70560" y="4888992"/>
            <a:ext cx="3901440" cy="487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Normal Bodily Sensations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70560" y="5437632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Everyday sensations perceived as threatening     |     Normal discomfort magnified into serious concern     |     Does NOT mean the person is faking pain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363200" y="6461760"/>
            <a:ext cx="15849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4A7C81"/>
                </a:solidFill>
                <a:latin typeface="Calibri" panose="020F0502020204030204"/>
              </a:rPr>
              <a:t>Slide 3 of 8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Criterion B — The Psychological Dimension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 2"/>
          <p:cNvSpPr/>
          <p:nvPr/>
        </p:nvSpPr>
        <p:spPr>
          <a:xfrm>
            <a:off x="487680" y="1341120"/>
            <a:ext cx="112166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i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physical symptoms, patients show EXCESSIVE thoughts, feelings, and behaviours: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26720" y="2011680"/>
            <a:ext cx="11338560" cy="1341120"/>
          </a:xfrm>
          <a:prstGeom prst="rect">
            <a:avLst/>
          </a:prstGeom>
          <a:solidFill>
            <a:srgbClr val="D5ECF0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12064" y="2157984"/>
            <a:ext cx="877824" cy="877824"/>
          </a:xfrm>
          <a:prstGeom prst="ellipse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512064" y="2157984"/>
            <a:ext cx="877824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B1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1560576" y="2109216"/>
            <a:ext cx="987552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Disproportionate / Persistent Thoughts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7"/>
          <p:cNvSpPr/>
          <p:nvPr/>
        </p:nvSpPr>
        <p:spPr>
          <a:xfrm>
            <a:off x="1560576" y="2596896"/>
            <a:ext cx="98755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believes their symptoms are more serious than evidence suggests; thoughts are ongoing and hard to shift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426720" y="3499104"/>
            <a:ext cx="11338560" cy="1341120"/>
          </a:xfrm>
          <a:prstGeom prst="rect">
            <a:avLst/>
          </a:prstGeom>
          <a:solidFill>
            <a:srgbClr val="FFFFFF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12064" y="3645408"/>
            <a:ext cx="877824" cy="877824"/>
          </a:xfrm>
          <a:prstGeom prst="ellipse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12064" y="3645408"/>
            <a:ext cx="877824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B2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560576" y="3596640"/>
            <a:ext cx="987552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Anxiety About Health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560576" y="4084320"/>
            <a:ext cx="98755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Persistent, elevated worry about illness; even reassurance doesn't bring lasting relief; always fearing the worst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26720" y="4986528"/>
            <a:ext cx="11338560" cy="1341120"/>
          </a:xfrm>
          <a:prstGeom prst="rect">
            <a:avLst/>
          </a:prstGeom>
          <a:solidFill>
            <a:srgbClr val="D5ECF0"/>
          </a:solidFill>
          <a:ln w="12700">
            <a:solidFill>
              <a:srgbClr val="D5EC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12064" y="5132832"/>
            <a:ext cx="877824" cy="877824"/>
          </a:xfrm>
          <a:prstGeom prst="ellipse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12064" y="5132832"/>
            <a:ext cx="877824" cy="8778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B3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60576" y="5084064"/>
            <a:ext cx="9875520" cy="426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Excessive Time &amp; Energy on Symptoms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560576" y="5571744"/>
            <a:ext cx="9875520" cy="6339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667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life revolves around health concerns; frequent doctor visits; symptoms dominate conversations &amp; relationships</a:t>
            </a:r>
            <a:endParaRPr lang="en-US" sz="16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363200" y="6461760"/>
            <a:ext cx="15849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4A7C81"/>
                </a:solidFill>
                <a:latin typeface="Calibri" panose="020F0502020204030204"/>
              </a:rPr>
              <a:t>Slide 4 of 8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7680" y="121920"/>
            <a:ext cx="1121664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Co-occurrence With Medical Conditions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09600" y="1402080"/>
            <a:ext cx="5486400" cy="4389120"/>
          </a:xfrm>
          <a:prstGeom prst="ellipse">
            <a:avLst/>
          </a:prstGeom>
          <a:solidFill>
            <a:srgbClr val="1A8C96">
              <a:alpha val="60000"/>
            </a:srgbClr>
          </a:solidFill>
          <a:ln w="25400">
            <a:solidFill>
              <a:srgbClr val="1A8C96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632960" y="1402080"/>
            <a:ext cx="5486400" cy="4389120"/>
          </a:xfrm>
          <a:prstGeom prst="ellipse">
            <a:avLst/>
          </a:prstGeom>
          <a:solidFill>
            <a:srgbClr val="E8A838">
              <a:alpha val="50000"/>
            </a:srgbClr>
          </a:solidFill>
          <a:ln w="25400">
            <a:solidFill>
              <a:srgbClr val="E8A838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1520" y="3048000"/>
            <a:ext cx="243840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Medical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867" b="1" dirty="0">
                <a:solidFill>
                  <a:srgbClr val="0D5C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8778240" y="2804160"/>
            <a:ext cx="231648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867" b="1" dirty="0">
                <a:solidFill>
                  <a:srgbClr val="8B6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Somatic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867" b="1" dirty="0">
                <a:solidFill>
                  <a:srgbClr val="8B6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Symptom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867" b="1" dirty="0">
                <a:solidFill>
                  <a:srgbClr val="8B6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Disorder</a:t>
            </a:r>
            <a:endParaRPr lang="en-US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5120640" y="3108960"/>
            <a:ext cx="2194560" cy="975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defTabSz="1219170"/>
            <a:r>
              <a:rPr lang="en-US" sz="1733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733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1219170"/>
            <a:r>
              <a:rPr lang="en-US" sz="1733" b="1" dirty="0">
                <a:solidFill>
                  <a:srgbClr val="1C2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coexist</a:t>
            </a: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26720" y="6096000"/>
            <a:ext cx="11338560" cy="548640"/>
          </a:xfrm>
          <a:prstGeom prst="rect">
            <a:avLst/>
          </a:prstGeom>
          <a:solidFill>
            <a:srgbClr val="0D5C63"/>
          </a:solidFill>
          <a:ln w="12700">
            <a:solidFill>
              <a:srgbClr val="0D5C63"/>
            </a:solidFill>
            <a:prstDash val="solid"/>
          </a:ln>
        </p:spPr>
        <p:txBody>
          <a:bodyPr/>
          <a:lstStyle/>
          <a:p>
            <a:pPr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9600" y="6156960"/>
            <a:ext cx="10972800" cy="4632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defTabSz="1219170"/>
            <a:r>
              <a:rPr lang="en-US" sz="1533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Example: A patient with a heart attack (myocardial infarction) that caused no lasting disability may still become seriously impaired from SSD symptoms after recovery.</a:t>
            </a:r>
            <a:endParaRPr lang="en-US" sz="15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363200" y="6522720"/>
            <a:ext cx="1584960" cy="243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defTabSz="1219170"/>
            <a:r>
              <a:rPr lang="en-US" sz="1200" dirty="0">
                <a:solidFill>
                  <a:srgbClr val="FFFFFF"/>
                </a:solidFill>
                <a:latin typeface="Calibri" panose="020F0502020204030204"/>
              </a:rPr>
              <a:t>Slide 5 of 8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1776</Words>
  <Application>Microsoft Office PowerPoint</Application>
  <PresentationFormat>Widescreen</PresentationFormat>
  <Paragraphs>207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Aptos</vt:lpstr>
      <vt:lpstr>Arial</vt:lpstr>
      <vt:lpstr>Calibri</vt:lpstr>
      <vt:lpstr>Calibri Light</vt:lpstr>
      <vt:lpstr>HelveticaLTStd-Light</vt:lpstr>
      <vt:lpstr>HelveticaNeueLTStd-Md</vt:lpstr>
      <vt:lpstr>PalatinoLTStd-Roman</vt:lpstr>
      <vt:lpstr>Times New Roman</vt:lpstr>
      <vt:lpstr>Office Theme</vt:lpstr>
      <vt:lpstr>1_Office Theme</vt:lpstr>
      <vt:lpstr>2_Office Theme</vt:lpstr>
      <vt:lpstr>Somatic Symptom and Related Disorders  </vt:lpstr>
      <vt:lpstr>Introduction </vt:lpstr>
      <vt:lpstr>Con</vt:lpstr>
      <vt:lpstr>Types of Psychosomatic Illnesses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Somatic Symptom Disorder and Diagnostic Criteria </vt:lpstr>
      <vt:lpstr>Somatic Symptom Disorder and Diagnostic Criteria </vt:lpstr>
      <vt:lpstr>Specify current severity:</vt:lpstr>
      <vt:lpstr>Somatic Symptom Disorder</vt:lpstr>
      <vt:lpstr>PowerPoint Presentation</vt:lpstr>
      <vt:lpstr>PowerPoint Presentation</vt:lpstr>
      <vt:lpstr>PowerPoint Presentation</vt:lpstr>
      <vt:lpstr>PowerPoint Presentation</vt:lpstr>
      <vt:lpstr>Illness Anxiety Disorder</vt:lpstr>
      <vt:lpstr>Illness Anxiety Disorder</vt:lpstr>
      <vt:lpstr>Illness Anxiety Disorder</vt:lpstr>
      <vt:lpstr>Illness Anxiety Disorder</vt:lpstr>
      <vt:lpstr>Illness Anxiety Disorder</vt:lpstr>
      <vt:lpstr>Conversion Disorder</vt:lpstr>
      <vt:lpstr>Conversion Disorder (Functional Neurological Symptom Disorder)</vt:lpstr>
      <vt:lpstr>Conversion Disorder and prevalence </vt:lpstr>
      <vt:lpstr>Factitious Disorder</vt:lpstr>
      <vt:lpstr>Con</vt:lpstr>
      <vt:lpstr>Factitious Disorder Imposed on Self and Diagnostic Criteria</vt:lpstr>
      <vt:lpstr>Factitious Disorder Imposed on other </vt:lpstr>
      <vt:lpstr>The prevalence of factitious disorder </vt:lpstr>
      <vt:lpstr>Related Disorders</vt:lpstr>
      <vt:lpstr>Primary and Secondary Gain</vt:lpstr>
      <vt:lpstr>PowerPoint Presentation</vt:lpstr>
      <vt:lpstr>PowerPoint Presentation</vt:lpstr>
      <vt:lpstr>Reference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Psychosomatic Illnesses</dc:title>
  <dc:creator>Hilal Farouq</dc:creator>
  <cp:lastModifiedBy>Hilal Farouq</cp:lastModifiedBy>
  <cp:revision>473</cp:revision>
  <dcterms:created xsi:type="dcterms:W3CDTF">2023-11-11T18:38:19Z</dcterms:created>
  <dcterms:modified xsi:type="dcterms:W3CDTF">2026-04-09T07:51:37Z</dcterms:modified>
</cp:coreProperties>
</file>