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 id="2147483671" r:id="rId4"/>
    <p:sldMasterId id="2147483687" r:id="rId5"/>
    <p:sldMasterId id="2147483699" r:id="rId6"/>
  </p:sldMasterIdLst>
  <p:notesMasterIdLst>
    <p:notesMasterId r:id="rId8"/>
  </p:notesMasterIdLst>
  <p:sldIdLst>
    <p:sldId id="304" r:id="rId7"/>
    <p:sldId id="305" r:id="rId9"/>
    <p:sldId id="306" r:id="rId10"/>
    <p:sldId id="307" r:id="rId11"/>
    <p:sldId id="308" r:id="rId12"/>
    <p:sldId id="309" r:id="rId13"/>
    <p:sldId id="310" r:id="rId14"/>
    <p:sldId id="311" r:id="rId15"/>
    <p:sldId id="312" r:id="rId16"/>
    <p:sldId id="313" r:id="rId17"/>
    <p:sldId id="314" r:id="rId18"/>
    <p:sldId id="315" r:id="rId19"/>
    <p:sldId id="316" r:id="rId20"/>
  </p:sldIdLst>
  <p:sldSz cx="9144000" cy="6858000" type="screen4x3"/>
  <p:notesSz cx="6668770" cy="9926320"/>
  <p:embeddedFontLst>
    <p:embeddedFont>
      <p:font typeface="Corbel" panose="020B0503020204020204"/>
      <p:regular r:id="rId24"/>
    </p:embeddedFont>
    <p:embeddedFont>
      <p:font typeface="Calibri" panose="020F0502020204030204"/>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2160"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9428164"/>
            <a:ext cx="2889250" cy="4968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778250" y="9428164"/>
            <a:ext cx="2889250" cy="49688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5"/>
        <p:cNvGrpSpPr/>
        <p:nvPr/>
      </p:nvGrpSpPr>
      <p:grpSpPr>
        <a:xfrm>
          <a:off x="0" y="0"/>
          <a:ext cx="0" cy="0"/>
          <a:chOff x="0" y="0"/>
          <a:chExt cx="0" cy="0"/>
        </a:xfrm>
      </p:grpSpPr>
      <p:sp>
        <p:nvSpPr>
          <p:cNvPr id="966" name="Google Shape;966;p4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7" name="Google Shape;967;p4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3"/>
        <p:cNvGrpSpPr/>
        <p:nvPr/>
      </p:nvGrpSpPr>
      <p:grpSpPr>
        <a:xfrm>
          <a:off x="0" y="0"/>
          <a:ext cx="0" cy="0"/>
          <a:chOff x="0" y="0"/>
          <a:chExt cx="0" cy="0"/>
        </a:xfrm>
      </p:grpSpPr>
      <p:sp>
        <p:nvSpPr>
          <p:cNvPr id="1024" name="Google Shape;1024;p5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25" name="Google Shape;1025;p5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9"/>
        <p:cNvGrpSpPr/>
        <p:nvPr/>
      </p:nvGrpSpPr>
      <p:grpSpPr>
        <a:xfrm>
          <a:off x="0" y="0"/>
          <a:ext cx="0" cy="0"/>
          <a:chOff x="0" y="0"/>
          <a:chExt cx="0" cy="0"/>
        </a:xfrm>
      </p:grpSpPr>
      <p:sp>
        <p:nvSpPr>
          <p:cNvPr id="1030" name="Google Shape;1030;p5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31" name="Google Shape;1031;p5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5"/>
        <p:cNvGrpSpPr/>
        <p:nvPr/>
      </p:nvGrpSpPr>
      <p:grpSpPr>
        <a:xfrm>
          <a:off x="0" y="0"/>
          <a:ext cx="0" cy="0"/>
          <a:chOff x="0" y="0"/>
          <a:chExt cx="0" cy="0"/>
        </a:xfrm>
      </p:grpSpPr>
      <p:sp>
        <p:nvSpPr>
          <p:cNvPr id="1036" name="Google Shape;1036;p6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37" name="Google Shape;1037;p6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1"/>
        <p:cNvGrpSpPr/>
        <p:nvPr/>
      </p:nvGrpSpPr>
      <p:grpSpPr>
        <a:xfrm>
          <a:off x="0" y="0"/>
          <a:ext cx="0" cy="0"/>
          <a:chOff x="0" y="0"/>
          <a:chExt cx="0" cy="0"/>
        </a:xfrm>
      </p:grpSpPr>
      <p:sp>
        <p:nvSpPr>
          <p:cNvPr id="1042" name="Google Shape;1042;p6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43" name="Google Shape;1043;p6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1"/>
        <p:cNvGrpSpPr/>
        <p:nvPr/>
      </p:nvGrpSpPr>
      <p:grpSpPr>
        <a:xfrm>
          <a:off x="0" y="0"/>
          <a:ext cx="0" cy="0"/>
          <a:chOff x="0" y="0"/>
          <a:chExt cx="0" cy="0"/>
        </a:xfrm>
      </p:grpSpPr>
      <p:sp>
        <p:nvSpPr>
          <p:cNvPr id="972" name="Google Shape;972;p5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73" name="Google Shape;973;p5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8"/>
        <p:cNvGrpSpPr/>
        <p:nvPr/>
      </p:nvGrpSpPr>
      <p:grpSpPr>
        <a:xfrm>
          <a:off x="0" y="0"/>
          <a:ext cx="0" cy="0"/>
          <a:chOff x="0" y="0"/>
          <a:chExt cx="0" cy="0"/>
        </a:xfrm>
      </p:grpSpPr>
      <p:sp>
        <p:nvSpPr>
          <p:cNvPr id="979" name="Google Shape;979;p5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80" name="Google Shape;980;p5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4"/>
        <p:cNvGrpSpPr/>
        <p:nvPr/>
      </p:nvGrpSpPr>
      <p:grpSpPr>
        <a:xfrm>
          <a:off x="0" y="0"/>
          <a:ext cx="0" cy="0"/>
          <a:chOff x="0" y="0"/>
          <a:chExt cx="0" cy="0"/>
        </a:xfrm>
      </p:grpSpPr>
      <p:sp>
        <p:nvSpPr>
          <p:cNvPr id="985" name="Google Shape;985;p5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86" name="Google Shape;986;p5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2"/>
        <p:cNvGrpSpPr/>
        <p:nvPr/>
      </p:nvGrpSpPr>
      <p:grpSpPr>
        <a:xfrm>
          <a:off x="0" y="0"/>
          <a:ext cx="0" cy="0"/>
          <a:chOff x="0" y="0"/>
          <a:chExt cx="0" cy="0"/>
        </a:xfrm>
      </p:grpSpPr>
      <p:sp>
        <p:nvSpPr>
          <p:cNvPr id="993" name="Google Shape;993;p5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94" name="Google Shape;994;p5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0"/>
        <p:cNvGrpSpPr/>
        <p:nvPr/>
      </p:nvGrpSpPr>
      <p:grpSpPr>
        <a:xfrm>
          <a:off x="0" y="0"/>
          <a:ext cx="0" cy="0"/>
          <a:chOff x="0" y="0"/>
          <a:chExt cx="0" cy="0"/>
        </a:xfrm>
      </p:grpSpPr>
      <p:sp>
        <p:nvSpPr>
          <p:cNvPr id="1001" name="Google Shape;1001;p5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02" name="Google Shape;1002;p5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5"/>
        <p:cNvGrpSpPr/>
        <p:nvPr/>
      </p:nvGrpSpPr>
      <p:grpSpPr>
        <a:xfrm>
          <a:off x="0" y="0"/>
          <a:ext cx="0" cy="0"/>
          <a:chOff x="0" y="0"/>
          <a:chExt cx="0" cy="0"/>
        </a:xfrm>
      </p:grpSpPr>
      <p:sp>
        <p:nvSpPr>
          <p:cNvPr id="1006" name="Google Shape;1006;p5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07" name="Google Shape;1007;p5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2"/>
        <p:cNvGrpSpPr/>
        <p:nvPr/>
      </p:nvGrpSpPr>
      <p:grpSpPr>
        <a:xfrm>
          <a:off x="0" y="0"/>
          <a:ext cx="0" cy="0"/>
          <a:chOff x="0" y="0"/>
          <a:chExt cx="0" cy="0"/>
        </a:xfrm>
      </p:grpSpPr>
      <p:sp>
        <p:nvSpPr>
          <p:cNvPr id="1013" name="Google Shape;1013;p5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14" name="Google Shape;1014;p5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7"/>
        <p:cNvGrpSpPr/>
        <p:nvPr/>
      </p:nvGrpSpPr>
      <p:grpSpPr>
        <a:xfrm>
          <a:off x="0" y="0"/>
          <a:ext cx="0" cy="0"/>
          <a:chOff x="0" y="0"/>
          <a:chExt cx="0" cy="0"/>
        </a:xfrm>
      </p:grpSpPr>
      <p:sp>
        <p:nvSpPr>
          <p:cNvPr id="1018" name="Google Shape;1018;p5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19" name="Google Shape;1019;p5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4.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pic>
        <p:nvPicPr>
          <p:cNvPr id="22" name="Google Shape;22;p113" descr="Wave8.png"/>
          <p:cNvPicPr preferRelativeResize="0"/>
          <p:nvPr/>
        </p:nvPicPr>
        <p:blipFill rotWithShape="1">
          <a:blip r:embed="rId2"/>
          <a:srcRect/>
          <a:stretch>
            <a:fillRect/>
          </a:stretch>
        </p:blipFill>
        <p:spPr>
          <a:xfrm rot="5400000">
            <a:off x="-2816378" y="2865715"/>
            <a:ext cx="6857999" cy="1126571"/>
          </a:xfrm>
          <a:prstGeom prst="rect">
            <a:avLst/>
          </a:prstGeom>
          <a:noFill/>
          <a:ln>
            <a:noFill/>
          </a:ln>
        </p:spPr>
      </p:pic>
      <p:pic>
        <p:nvPicPr>
          <p:cNvPr id="23" name="Google Shape;23;p113" descr="Wave8.png"/>
          <p:cNvPicPr preferRelativeResize="0"/>
          <p:nvPr/>
        </p:nvPicPr>
        <p:blipFill rotWithShape="1">
          <a:blip r:embed="rId3"/>
          <a:srcRect/>
          <a:stretch>
            <a:fillRect/>
          </a:stretch>
        </p:blipFill>
        <p:spPr>
          <a:xfrm rot="5400000">
            <a:off x="-2891151" y="2830213"/>
            <a:ext cx="6858000" cy="1200959"/>
          </a:xfrm>
          <a:prstGeom prst="rect">
            <a:avLst/>
          </a:prstGeom>
          <a:noFill/>
          <a:ln>
            <a:noFill/>
          </a:ln>
        </p:spPr>
      </p:pic>
      <p:sp>
        <p:nvSpPr>
          <p:cNvPr id="24" name="Google Shape;24;p11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F91C8"/>
              </a:buClr>
              <a:buSzPts val="3600"/>
              <a:buFont typeface="Corbel" panose="020B0503020204020204"/>
              <a:buNone/>
              <a:defRPr sz="3600" b="1" cap="none">
                <a:solidFill>
                  <a:srgbClr val="6F91C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Clr>
                <a:srgbClr val="17365D"/>
              </a:buClr>
              <a:buSzPts val="2400"/>
              <a:buFont typeface="Noto Sans Symbols"/>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6" name="Google Shape;26;p11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pic>
        <p:nvPicPr>
          <p:cNvPr id="29" name="Google Shape;29;p113" descr="Wave8.png"/>
          <p:cNvPicPr preferRelativeResize="0"/>
          <p:nvPr/>
        </p:nvPicPr>
        <p:blipFill rotWithShape="1">
          <a:blip r:embed="rId4"/>
          <a:srcRect/>
          <a:stretch>
            <a:fillRect/>
          </a:stretch>
        </p:blipFill>
        <p:spPr>
          <a:xfrm rot="5400000">
            <a:off x="-2953781" y="2828521"/>
            <a:ext cx="6858000" cy="1200959"/>
          </a:xfrm>
          <a:prstGeom prst="rect">
            <a:avLst/>
          </a:prstGeom>
          <a:noFill/>
          <a:ln>
            <a:noFill/>
          </a:ln>
        </p:spPr>
      </p:pic>
      <p:pic>
        <p:nvPicPr>
          <p:cNvPr id="30" name="Google Shape;30;p113" descr="Wave10.png"/>
          <p:cNvPicPr preferRelativeResize="0"/>
          <p:nvPr/>
        </p:nvPicPr>
        <p:blipFill rotWithShape="1">
          <a:blip r:embed="rId5"/>
          <a:srcRect/>
          <a:stretch>
            <a:fillRect/>
          </a:stretch>
        </p:blipFill>
        <p:spPr>
          <a:xfrm rot="5400000">
            <a:off x="-3062615" y="2956142"/>
            <a:ext cx="6858001" cy="945719"/>
          </a:xfrm>
          <a:prstGeom prst="rect">
            <a:avLst/>
          </a:prstGeom>
          <a:noFill/>
          <a:ln>
            <a:noFill/>
          </a:ln>
        </p:spPr>
      </p:pic>
      <p:pic>
        <p:nvPicPr>
          <p:cNvPr id="31" name="Google Shape;31;p113" descr="Wave11.png"/>
          <p:cNvPicPr preferRelativeResize="0"/>
          <p:nvPr/>
        </p:nvPicPr>
        <p:blipFill rotWithShape="1">
          <a:blip r:embed="rId6"/>
          <a:srcRect/>
          <a:stretch>
            <a:fillRect/>
          </a:stretch>
        </p:blipFill>
        <p:spPr>
          <a:xfrm>
            <a:off x="-106475" y="5436297"/>
            <a:ext cx="9250475" cy="1435922"/>
          </a:xfrm>
          <a:prstGeom prst="rect">
            <a:avLst/>
          </a:prstGeom>
          <a:noFill/>
          <a:ln>
            <a:noFill/>
          </a:ln>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94"/>
        <p:cNvGrpSpPr/>
        <p:nvPr/>
      </p:nvGrpSpPr>
      <p:grpSpPr>
        <a:xfrm>
          <a:off x="0" y="0"/>
          <a:ext cx="0" cy="0"/>
          <a:chOff x="0" y="0"/>
          <a:chExt cx="0" cy="0"/>
        </a:xfrm>
      </p:grpSpPr>
      <p:sp>
        <p:nvSpPr>
          <p:cNvPr id="95" name="Google Shape;95;p12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2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97" name="Google Shape;97;p12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07"/>
        <p:cNvGrpSpPr/>
        <p:nvPr/>
      </p:nvGrpSpPr>
      <p:grpSpPr>
        <a:xfrm>
          <a:off x="0" y="0"/>
          <a:ext cx="0" cy="0"/>
          <a:chOff x="0" y="0"/>
          <a:chExt cx="0" cy="0"/>
        </a:xfrm>
      </p:grpSpPr>
      <p:sp>
        <p:nvSpPr>
          <p:cNvPr id="108" name="Google Shape;108;p124"/>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 name="Google Shape;109;p1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panose="020B0604020202090204"/>
              <a:buNone/>
              <a:defRPr/>
            </a:lvl1pPr>
            <a:lvl2pPr lvl="1" algn="ctr">
              <a:spcBef>
                <a:spcPts val="560"/>
              </a:spcBef>
              <a:spcAft>
                <a:spcPts val="0"/>
              </a:spcAft>
              <a:buClr>
                <a:schemeClr val="dk1"/>
              </a:buClr>
              <a:buSzPts val="2800"/>
              <a:buFont typeface="Arial" panose="020B0604020202090204"/>
              <a:buNone/>
              <a:defRPr/>
            </a:lvl2pPr>
            <a:lvl3pPr lvl="2" algn="ctr">
              <a:spcBef>
                <a:spcPts val="480"/>
              </a:spcBef>
              <a:spcAft>
                <a:spcPts val="0"/>
              </a:spcAft>
              <a:buClr>
                <a:schemeClr val="dk1"/>
              </a:buClr>
              <a:buSzPts val="2400"/>
              <a:buFont typeface="Arial" panose="020B0604020202090204"/>
              <a:buNone/>
              <a:defRPr/>
            </a:lvl3pPr>
            <a:lvl4pPr lvl="3" algn="ctr">
              <a:spcBef>
                <a:spcPts val="400"/>
              </a:spcBef>
              <a:spcAft>
                <a:spcPts val="0"/>
              </a:spcAft>
              <a:buClr>
                <a:schemeClr val="dk1"/>
              </a:buClr>
              <a:buSzPts val="2000"/>
              <a:buFont typeface="Arial" panose="020B0604020202090204"/>
              <a:buNone/>
              <a:defRPr/>
            </a:lvl4pPr>
            <a:lvl5pPr lvl="4" algn="ctr">
              <a:spcBef>
                <a:spcPts val="400"/>
              </a:spcBef>
              <a:spcAft>
                <a:spcPts val="0"/>
              </a:spcAft>
              <a:buClr>
                <a:schemeClr val="dk1"/>
              </a:buClr>
              <a:buSzPts val="2000"/>
              <a:buFont typeface="Arial" panose="020B0604020202090204"/>
              <a:buNone/>
              <a:defRPr/>
            </a:lvl5pPr>
            <a:lvl6pPr lvl="5" algn="ctr">
              <a:spcBef>
                <a:spcPts val="400"/>
              </a:spcBef>
              <a:spcAft>
                <a:spcPts val="0"/>
              </a:spcAft>
              <a:buClr>
                <a:schemeClr val="dk1"/>
              </a:buClr>
              <a:buSzPts val="2000"/>
              <a:buFont typeface="Arial" panose="020B0604020202090204"/>
              <a:buNone/>
              <a:defRPr/>
            </a:lvl6pPr>
            <a:lvl7pPr lvl="6" algn="ctr">
              <a:spcBef>
                <a:spcPts val="400"/>
              </a:spcBef>
              <a:spcAft>
                <a:spcPts val="0"/>
              </a:spcAft>
              <a:buClr>
                <a:schemeClr val="dk1"/>
              </a:buClr>
              <a:buSzPts val="2000"/>
              <a:buFont typeface="Arial" panose="020B0604020202090204"/>
              <a:buNone/>
              <a:defRPr/>
            </a:lvl7pPr>
            <a:lvl8pPr lvl="7" algn="ctr">
              <a:spcBef>
                <a:spcPts val="400"/>
              </a:spcBef>
              <a:spcAft>
                <a:spcPts val="0"/>
              </a:spcAft>
              <a:buClr>
                <a:schemeClr val="dk1"/>
              </a:buClr>
              <a:buSzPts val="2000"/>
              <a:buFont typeface="Arial" panose="020B0604020202090204"/>
              <a:buNone/>
              <a:defRPr/>
            </a:lvl8pPr>
            <a:lvl9pPr lvl="8" algn="ctr">
              <a:spcBef>
                <a:spcPts val="400"/>
              </a:spcBef>
              <a:spcAft>
                <a:spcPts val="0"/>
              </a:spcAft>
              <a:buClr>
                <a:schemeClr val="dk1"/>
              </a:buClr>
              <a:buSzPts val="2000"/>
              <a:buFont typeface="Arial" panose="020B0604020202090204"/>
              <a:buNone/>
              <a:defRPr/>
            </a:lvl9pPr>
          </a:lstStyle>
          <a:p/>
        </p:txBody>
      </p:sp>
      <p:sp>
        <p:nvSpPr>
          <p:cNvPr id="110" name="Google Shape;110;p12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13"/>
        <p:cNvGrpSpPr/>
        <p:nvPr/>
      </p:nvGrpSpPr>
      <p:grpSpPr>
        <a:xfrm>
          <a:off x="0" y="0"/>
          <a:ext cx="0" cy="0"/>
          <a:chOff x="0" y="0"/>
          <a:chExt cx="0" cy="0"/>
        </a:xfrm>
      </p:grpSpPr>
      <p:sp>
        <p:nvSpPr>
          <p:cNvPr id="114" name="Google Shape;114;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125"/>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16" name="Google Shape;116;p12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19"/>
        <p:cNvGrpSpPr/>
        <p:nvPr/>
      </p:nvGrpSpPr>
      <p:grpSpPr>
        <a:xfrm>
          <a:off x="0" y="0"/>
          <a:ext cx="0" cy="0"/>
          <a:chOff x="0" y="0"/>
          <a:chExt cx="0" cy="0"/>
        </a:xfrm>
      </p:grpSpPr>
      <p:sp>
        <p:nvSpPr>
          <p:cNvPr id="120" name="Google Shape;120;p1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126"/>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panose="020B0604020202090204"/>
              <a:buNone/>
              <a:defRPr sz="2000"/>
            </a:lvl1pPr>
            <a:lvl2pPr marL="914400" lvl="1" indent="-228600" algn="l">
              <a:spcBef>
                <a:spcPts val="360"/>
              </a:spcBef>
              <a:spcAft>
                <a:spcPts val="0"/>
              </a:spcAft>
              <a:buClr>
                <a:schemeClr val="dk1"/>
              </a:buClr>
              <a:buSzPts val="1800"/>
              <a:buFont typeface="Arial" panose="020B0604020202090204"/>
              <a:buNone/>
              <a:defRPr sz="1800"/>
            </a:lvl2pPr>
            <a:lvl3pPr marL="1371600" lvl="2" indent="-228600" algn="l">
              <a:spcBef>
                <a:spcPts val="320"/>
              </a:spcBef>
              <a:spcAft>
                <a:spcPts val="0"/>
              </a:spcAft>
              <a:buClr>
                <a:schemeClr val="dk1"/>
              </a:buClr>
              <a:buSzPts val="1600"/>
              <a:buFont typeface="Arial" panose="020B0604020202090204"/>
              <a:buNone/>
              <a:defRPr sz="1600"/>
            </a:lvl3pPr>
            <a:lvl4pPr marL="1828800" lvl="3" indent="-228600" algn="l">
              <a:spcBef>
                <a:spcPts val="280"/>
              </a:spcBef>
              <a:spcAft>
                <a:spcPts val="0"/>
              </a:spcAft>
              <a:buClr>
                <a:schemeClr val="dk1"/>
              </a:buClr>
              <a:buSzPts val="1400"/>
              <a:buFont typeface="Arial" panose="020B0604020202090204"/>
              <a:buNone/>
              <a:defRPr sz="1400"/>
            </a:lvl4pPr>
            <a:lvl5pPr marL="2286000" lvl="4" indent="-228600" algn="l">
              <a:spcBef>
                <a:spcPts val="280"/>
              </a:spcBef>
              <a:spcAft>
                <a:spcPts val="0"/>
              </a:spcAft>
              <a:buClr>
                <a:schemeClr val="dk1"/>
              </a:buClr>
              <a:buSzPts val="1400"/>
              <a:buFont typeface="Arial" panose="020B0604020202090204"/>
              <a:buNone/>
              <a:defRPr sz="1400"/>
            </a:lvl5pPr>
            <a:lvl6pPr marL="2743200" lvl="5" indent="-228600" algn="l">
              <a:spcBef>
                <a:spcPts val="280"/>
              </a:spcBef>
              <a:spcAft>
                <a:spcPts val="0"/>
              </a:spcAft>
              <a:buClr>
                <a:schemeClr val="dk1"/>
              </a:buClr>
              <a:buSzPts val="1400"/>
              <a:buFont typeface="Arial" panose="020B0604020202090204"/>
              <a:buNone/>
              <a:defRPr sz="1400"/>
            </a:lvl6pPr>
            <a:lvl7pPr marL="3200400" lvl="6" indent="-228600" algn="l">
              <a:spcBef>
                <a:spcPts val="280"/>
              </a:spcBef>
              <a:spcAft>
                <a:spcPts val="0"/>
              </a:spcAft>
              <a:buClr>
                <a:schemeClr val="dk1"/>
              </a:buClr>
              <a:buSzPts val="1400"/>
              <a:buFont typeface="Arial" panose="020B0604020202090204"/>
              <a:buNone/>
              <a:defRPr sz="1400"/>
            </a:lvl7pPr>
            <a:lvl8pPr marL="3657600" lvl="7" indent="-228600" algn="l">
              <a:spcBef>
                <a:spcPts val="280"/>
              </a:spcBef>
              <a:spcAft>
                <a:spcPts val="0"/>
              </a:spcAft>
              <a:buClr>
                <a:schemeClr val="dk1"/>
              </a:buClr>
              <a:buSzPts val="1400"/>
              <a:buFont typeface="Arial" panose="020B0604020202090204"/>
              <a:buNone/>
              <a:defRPr sz="1400"/>
            </a:lvl8pPr>
            <a:lvl9pPr marL="4114800" lvl="8" indent="-228600" algn="l">
              <a:spcBef>
                <a:spcPts val="280"/>
              </a:spcBef>
              <a:spcAft>
                <a:spcPts val="0"/>
              </a:spcAft>
              <a:buClr>
                <a:schemeClr val="dk1"/>
              </a:buClr>
              <a:buSzPts val="1400"/>
              <a:buFont typeface="Arial" panose="020B0604020202090204"/>
              <a:buNone/>
              <a:defRPr sz="1400"/>
            </a:lvl9pPr>
          </a:lstStyle>
          <a:p/>
        </p:txBody>
      </p:sp>
      <p:sp>
        <p:nvSpPr>
          <p:cNvPr id="122" name="Google Shape;122;p12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25"/>
        <p:cNvGrpSpPr/>
        <p:nvPr/>
      </p:nvGrpSpPr>
      <p:grpSpPr>
        <a:xfrm>
          <a:off x="0" y="0"/>
          <a:ext cx="0" cy="0"/>
          <a:chOff x="0" y="0"/>
          <a:chExt cx="0" cy="0"/>
        </a:xfrm>
      </p:grpSpPr>
      <p:sp>
        <p:nvSpPr>
          <p:cNvPr id="126" name="Google Shape;126;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 name="Google Shape;127;p127"/>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128" name="Google Shape;128;p127"/>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129" name="Google Shape;129;p12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32"/>
        <p:cNvGrpSpPr/>
        <p:nvPr/>
      </p:nvGrpSpPr>
      <p:grpSpPr>
        <a:xfrm>
          <a:off x="0" y="0"/>
          <a:ext cx="0" cy="0"/>
          <a:chOff x="0" y="0"/>
          <a:chExt cx="0" cy="0"/>
        </a:xfrm>
      </p:grpSpPr>
      <p:sp>
        <p:nvSpPr>
          <p:cNvPr id="133" name="Google Shape;133;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 name="Google Shape;134;p128"/>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135" name="Google Shape;135;p128"/>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136" name="Google Shape;136;p12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137" name="Google Shape;137;p12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138" name="Google Shape;138;p12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41"/>
        <p:cNvGrpSpPr/>
        <p:nvPr/>
      </p:nvGrpSpPr>
      <p:grpSpPr>
        <a:xfrm>
          <a:off x="0" y="0"/>
          <a:ext cx="0" cy="0"/>
          <a:chOff x="0" y="0"/>
          <a:chExt cx="0" cy="0"/>
        </a:xfrm>
      </p:grpSpPr>
      <p:sp>
        <p:nvSpPr>
          <p:cNvPr id="142" name="Google Shape;142;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12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46"/>
        <p:cNvGrpSpPr/>
        <p:nvPr/>
      </p:nvGrpSpPr>
      <p:grpSpPr>
        <a:xfrm>
          <a:off x="0" y="0"/>
          <a:ext cx="0" cy="0"/>
          <a:chOff x="0" y="0"/>
          <a:chExt cx="0" cy="0"/>
        </a:xfrm>
      </p:grpSpPr>
      <p:sp>
        <p:nvSpPr>
          <p:cNvPr id="147" name="Google Shape;147;p13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50"/>
        <p:cNvGrpSpPr/>
        <p:nvPr/>
      </p:nvGrpSpPr>
      <p:grpSpPr>
        <a:xfrm>
          <a:off x="0" y="0"/>
          <a:ext cx="0" cy="0"/>
          <a:chOff x="0" y="0"/>
          <a:chExt cx="0" cy="0"/>
        </a:xfrm>
      </p:grpSpPr>
      <p:sp>
        <p:nvSpPr>
          <p:cNvPr id="151" name="Google Shape;151;p131"/>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2" name="Google Shape;152;p131"/>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panose="020B0604020202090204"/>
              <a:buChar char="•"/>
              <a:defRPr sz="3200"/>
            </a:lvl1pPr>
            <a:lvl2pPr marL="914400" lvl="1" indent="-406400" algn="l">
              <a:spcBef>
                <a:spcPts val="560"/>
              </a:spcBef>
              <a:spcAft>
                <a:spcPts val="0"/>
              </a:spcAft>
              <a:buClr>
                <a:schemeClr val="dk1"/>
              </a:buClr>
              <a:buSzPts val="2800"/>
              <a:buFont typeface="Arial" panose="020B0604020202090204"/>
              <a:buChar char="–"/>
              <a:defRPr sz="2800"/>
            </a:lvl2pPr>
            <a:lvl3pPr marL="1371600" lvl="2" indent="-381000" algn="l">
              <a:spcBef>
                <a:spcPts val="480"/>
              </a:spcBef>
              <a:spcAft>
                <a:spcPts val="0"/>
              </a:spcAft>
              <a:buClr>
                <a:schemeClr val="dk1"/>
              </a:buClr>
              <a:buSzPts val="2400"/>
              <a:buFont typeface="Arial" panose="020B0604020202090204"/>
              <a:buChar char="•"/>
              <a:defRPr sz="2400"/>
            </a:lvl3pPr>
            <a:lvl4pPr marL="1828800" lvl="3" indent="-355600" algn="l">
              <a:spcBef>
                <a:spcPts val="400"/>
              </a:spcBef>
              <a:spcAft>
                <a:spcPts val="0"/>
              </a:spcAft>
              <a:buClr>
                <a:schemeClr val="dk1"/>
              </a:buClr>
              <a:buSzPts val="2000"/>
              <a:buFont typeface="Arial" panose="020B0604020202090204"/>
              <a:buChar char="–"/>
              <a:defRPr sz="2000"/>
            </a:lvl4pPr>
            <a:lvl5pPr marL="2286000" lvl="4" indent="-355600" algn="l">
              <a:spcBef>
                <a:spcPts val="400"/>
              </a:spcBef>
              <a:spcAft>
                <a:spcPts val="0"/>
              </a:spcAft>
              <a:buClr>
                <a:schemeClr val="dk1"/>
              </a:buClr>
              <a:buSzPts val="2000"/>
              <a:buFont typeface="Arial" panose="020B0604020202090204"/>
              <a:buChar char="»"/>
              <a:defRPr sz="2000"/>
            </a:lvl5pPr>
            <a:lvl6pPr marL="2743200" lvl="5" indent="-355600" algn="l">
              <a:spcBef>
                <a:spcPts val="400"/>
              </a:spcBef>
              <a:spcAft>
                <a:spcPts val="0"/>
              </a:spcAft>
              <a:buClr>
                <a:schemeClr val="dk1"/>
              </a:buClr>
              <a:buSzPts val="2000"/>
              <a:buFont typeface="Arial" panose="020B0604020202090204"/>
              <a:buChar char="»"/>
              <a:defRPr sz="2000"/>
            </a:lvl6pPr>
            <a:lvl7pPr marL="3200400" lvl="6" indent="-355600" algn="l">
              <a:spcBef>
                <a:spcPts val="400"/>
              </a:spcBef>
              <a:spcAft>
                <a:spcPts val="0"/>
              </a:spcAft>
              <a:buClr>
                <a:schemeClr val="dk1"/>
              </a:buClr>
              <a:buSzPts val="2000"/>
              <a:buFont typeface="Arial" panose="020B0604020202090204"/>
              <a:buChar char="»"/>
              <a:defRPr sz="2000"/>
            </a:lvl7pPr>
            <a:lvl8pPr marL="3657600" lvl="7" indent="-355600" algn="l">
              <a:spcBef>
                <a:spcPts val="400"/>
              </a:spcBef>
              <a:spcAft>
                <a:spcPts val="0"/>
              </a:spcAft>
              <a:buClr>
                <a:schemeClr val="dk1"/>
              </a:buClr>
              <a:buSzPts val="2000"/>
              <a:buFont typeface="Arial" panose="020B0604020202090204"/>
              <a:buChar char="»"/>
              <a:defRPr sz="2000"/>
            </a:lvl8pPr>
            <a:lvl9pPr marL="4114800" lvl="8" indent="-355600" algn="l">
              <a:spcBef>
                <a:spcPts val="400"/>
              </a:spcBef>
              <a:spcAft>
                <a:spcPts val="0"/>
              </a:spcAft>
              <a:buClr>
                <a:schemeClr val="dk1"/>
              </a:buClr>
              <a:buSzPts val="2000"/>
              <a:buFont typeface="Arial" panose="020B0604020202090204"/>
              <a:buChar char="»"/>
              <a:defRPr sz="2000"/>
            </a:lvl9pPr>
          </a:lstStyle>
          <a:p/>
        </p:txBody>
      </p:sp>
      <p:sp>
        <p:nvSpPr>
          <p:cNvPr id="153" name="Google Shape;153;p131"/>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154" name="Google Shape;154;p13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57"/>
        <p:cNvGrpSpPr/>
        <p:nvPr/>
      </p:nvGrpSpPr>
      <p:grpSpPr>
        <a:xfrm>
          <a:off x="0" y="0"/>
          <a:ext cx="0" cy="0"/>
          <a:chOff x="0" y="0"/>
          <a:chExt cx="0" cy="0"/>
        </a:xfrm>
      </p:grpSpPr>
      <p:sp>
        <p:nvSpPr>
          <p:cNvPr id="158" name="Google Shape;158;p132"/>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9" name="Google Shape;159;p1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panose="020B0604020202090204"/>
              <a:buNone/>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480"/>
              </a:spcBef>
              <a:spcAft>
                <a:spcPts val="0"/>
              </a:spcAft>
              <a:buClr>
                <a:schemeClr val="dk1"/>
              </a:buClr>
              <a:buSzPts val="2400"/>
              <a:buFont typeface="Arial" panose="020B0604020202090204"/>
              <a:buNone/>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60" name="Google Shape;160;p132"/>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161" name="Google Shape;161;p13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32"/>
        <p:cNvGrpSpPr/>
        <p:nvPr/>
      </p:nvGrpSpPr>
      <p:grpSpPr>
        <a:xfrm>
          <a:off x="0" y="0"/>
          <a:ext cx="0" cy="0"/>
          <a:chOff x="0" y="0"/>
          <a:chExt cx="0" cy="0"/>
        </a:xfrm>
      </p:grpSpPr>
      <p:pic>
        <p:nvPicPr>
          <p:cNvPr id="33" name="Google Shape;33;p114" descr="Wave8.png"/>
          <p:cNvPicPr preferRelativeResize="0"/>
          <p:nvPr/>
        </p:nvPicPr>
        <p:blipFill rotWithShape="1">
          <a:blip r:embed="rId2"/>
          <a:srcRect/>
          <a:stretch>
            <a:fillRect/>
          </a:stretch>
        </p:blipFill>
        <p:spPr>
          <a:xfrm>
            <a:off x="0" y="3290241"/>
            <a:ext cx="8458200" cy="3454415"/>
          </a:xfrm>
          <a:prstGeom prst="rect">
            <a:avLst/>
          </a:prstGeom>
          <a:noFill/>
          <a:ln>
            <a:noFill/>
          </a:ln>
        </p:spPr>
      </p:pic>
      <p:pic>
        <p:nvPicPr>
          <p:cNvPr id="34" name="Google Shape;34;p114" descr="Wave11.png"/>
          <p:cNvPicPr preferRelativeResize="0"/>
          <p:nvPr/>
        </p:nvPicPr>
        <p:blipFill rotWithShape="1">
          <a:blip r:embed="rId3"/>
          <a:srcRect/>
          <a:stretch>
            <a:fillRect/>
          </a:stretch>
        </p:blipFill>
        <p:spPr>
          <a:xfrm>
            <a:off x="2104373" y="3730912"/>
            <a:ext cx="7039627" cy="3139615"/>
          </a:xfrm>
          <a:prstGeom prst="rect">
            <a:avLst/>
          </a:prstGeom>
          <a:noFill/>
          <a:ln>
            <a:noFill/>
          </a:ln>
        </p:spPr>
      </p:pic>
      <p:pic>
        <p:nvPicPr>
          <p:cNvPr id="35" name="Google Shape;35;p114" descr="Wave2.png"/>
          <p:cNvPicPr preferRelativeResize="0"/>
          <p:nvPr/>
        </p:nvPicPr>
        <p:blipFill rotWithShape="1">
          <a:blip r:embed="rId4"/>
          <a:srcRect/>
          <a:stretch>
            <a:fillRect/>
          </a:stretch>
        </p:blipFill>
        <p:spPr>
          <a:xfrm>
            <a:off x="-12526" y="1"/>
            <a:ext cx="5373635" cy="643129"/>
          </a:xfrm>
          <a:prstGeom prst="rect">
            <a:avLst/>
          </a:prstGeom>
          <a:noFill/>
          <a:ln>
            <a:noFill/>
          </a:ln>
        </p:spPr>
      </p:pic>
      <p:sp>
        <p:nvSpPr>
          <p:cNvPr id="36" name="Google Shape;36;p114"/>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8" name="Google Shape;38;p11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pic>
        <p:nvPicPr>
          <p:cNvPr id="41" name="Google Shape;41;p114" descr="Wave1.png"/>
          <p:cNvPicPr preferRelativeResize="0"/>
          <p:nvPr/>
        </p:nvPicPr>
        <p:blipFill rotWithShape="1">
          <a:blip r:embed="rId5"/>
          <a:srcRect/>
          <a:stretch>
            <a:fillRect/>
          </a:stretch>
        </p:blipFill>
        <p:spPr>
          <a:xfrm>
            <a:off x="-12526" y="-25051"/>
            <a:ext cx="5373635" cy="563881"/>
          </a:xfrm>
          <a:prstGeom prst="rect">
            <a:avLst/>
          </a:prstGeom>
          <a:noFill/>
          <a:ln>
            <a:noFill/>
          </a:ln>
        </p:spPr>
      </p:pic>
      <p:pic>
        <p:nvPicPr>
          <p:cNvPr id="42" name="Google Shape;42;p114" descr="Wave8.png"/>
          <p:cNvPicPr preferRelativeResize="0"/>
          <p:nvPr/>
        </p:nvPicPr>
        <p:blipFill rotWithShape="1">
          <a:blip r:embed="rId6"/>
          <a:srcRect/>
          <a:stretch>
            <a:fillRect/>
          </a:stretch>
        </p:blipFill>
        <p:spPr>
          <a:xfrm>
            <a:off x="0" y="3185175"/>
            <a:ext cx="9144000" cy="3636226"/>
          </a:xfrm>
          <a:prstGeom prst="rect">
            <a:avLst/>
          </a:prstGeom>
          <a:noFill/>
          <a:ln>
            <a:noFill/>
          </a:ln>
        </p:spPr>
      </p:pic>
      <p:pic>
        <p:nvPicPr>
          <p:cNvPr id="43" name="Google Shape;43;p114" descr="Wave8.png"/>
          <p:cNvPicPr preferRelativeResize="0"/>
          <p:nvPr/>
        </p:nvPicPr>
        <p:blipFill rotWithShape="1">
          <a:blip r:embed="rId7"/>
          <a:srcRect/>
          <a:stretch>
            <a:fillRect/>
          </a:stretch>
        </p:blipFill>
        <p:spPr>
          <a:xfrm>
            <a:off x="0" y="3234300"/>
            <a:ext cx="9144000" cy="3636226"/>
          </a:xfrm>
          <a:prstGeom prst="rect">
            <a:avLst/>
          </a:prstGeom>
          <a:noFill/>
          <a:ln>
            <a:noFill/>
          </a:ln>
        </p:spPr>
      </p:pic>
      <p:pic>
        <p:nvPicPr>
          <p:cNvPr id="44" name="Google Shape;44;p114" descr="Wave10.png"/>
          <p:cNvPicPr preferRelativeResize="0"/>
          <p:nvPr/>
        </p:nvPicPr>
        <p:blipFill rotWithShape="1">
          <a:blip r:embed="rId8"/>
          <a:srcRect/>
          <a:stretch>
            <a:fillRect/>
          </a:stretch>
        </p:blipFill>
        <p:spPr>
          <a:xfrm>
            <a:off x="0" y="4480470"/>
            <a:ext cx="9144000" cy="2102938"/>
          </a:xfrm>
          <a:prstGeom prst="rect">
            <a:avLst/>
          </a:prstGeom>
          <a:noFill/>
          <a:ln>
            <a:noFill/>
          </a:ln>
        </p:spPr>
      </p:pic>
      <p:pic>
        <p:nvPicPr>
          <p:cNvPr id="45" name="Google Shape;45;p114" descr="Wave9.png"/>
          <p:cNvPicPr preferRelativeResize="0"/>
          <p:nvPr/>
        </p:nvPicPr>
        <p:blipFill rotWithShape="1">
          <a:blip r:embed="rId9"/>
          <a:srcRect/>
          <a:stretch>
            <a:fillRect/>
          </a:stretch>
        </p:blipFill>
        <p:spPr>
          <a:xfrm>
            <a:off x="5830818" y="3591838"/>
            <a:ext cx="3313183" cy="1341123"/>
          </a:xfrm>
          <a:prstGeom prst="rect">
            <a:avLst/>
          </a:prstGeom>
          <a:noFill/>
          <a:ln>
            <a:noFill/>
          </a:ln>
        </p:spPr>
      </p:pic>
      <p:pic>
        <p:nvPicPr>
          <p:cNvPr id="46" name="Google Shape;46;p114" descr="Wave6.png"/>
          <p:cNvPicPr preferRelativeResize="0"/>
          <p:nvPr/>
        </p:nvPicPr>
        <p:blipFill rotWithShape="1">
          <a:blip r:embed="rId10"/>
          <a:srcRect/>
          <a:stretch>
            <a:fillRect/>
          </a:stretch>
        </p:blipFill>
        <p:spPr>
          <a:xfrm>
            <a:off x="-16807" y="4967351"/>
            <a:ext cx="4476075" cy="809685"/>
          </a:xfrm>
          <a:prstGeom prst="rect">
            <a:avLst/>
          </a:prstGeom>
          <a:noFill/>
          <a:ln>
            <a:noFill/>
          </a:ln>
        </p:spPr>
      </p:pic>
      <p:pic>
        <p:nvPicPr>
          <p:cNvPr id="47" name="Google Shape;47;p114" descr="Wave3.png"/>
          <p:cNvPicPr preferRelativeResize="0"/>
          <p:nvPr/>
        </p:nvPicPr>
        <p:blipFill rotWithShape="1">
          <a:blip r:embed="rId11"/>
          <a:srcRect/>
          <a:stretch>
            <a:fillRect/>
          </a:stretch>
        </p:blipFill>
        <p:spPr>
          <a:xfrm rot="-178345">
            <a:off x="-106626" y="3101774"/>
            <a:ext cx="9455699" cy="2325798"/>
          </a:xfrm>
          <a:prstGeom prst="rect">
            <a:avLst/>
          </a:prstGeom>
          <a:noFill/>
          <a:ln>
            <a:noFill/>
          </a:ln>
        </p:spPr>
      </p:pic>
      <p:pic>
        <p:nvPicPr>
          <p:cNvPr id="48" name="Google Shape;48;p114" descr="Wave11.png"/>
          <p:cNvPicPr preferRelativeResize="0"/>
          <p:nvPr/>
        </p:nvPicPr>
        <p:blipFill rotWithShape="1">
          <a:blip r:embed="rId12"/>
          <a:srcRect/>
          <a:stretch>
            <a:fillRect/>
          </a:stretch>
        </p:blipFill>
        <p:spPr>
          <a:xfrm>
            <a:off x="2590800" y="3260332"/>
            <a:ext cx="6553200" cy="3611887"/>
          </a:xfrm>
          <a:prstGeom prst="rect">
            <a:avLst/>
          </a:prstGeom>
          <a:noFill/>
          <a:ln>
            <a:noFill/>
          </a:ln>
        </p:spPr>
      </p:pic>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64"/>
        <p:cNvGrpSpPr/>
        <p:nvPr/>
      </p:nvGrpSpPr>
      <p:grpSpPr>
        <a:xfrm>
          <a:off x="0" y="0"/>
          <a:ext cx="0" cy="0"/>
          <a:chOff x="0" y="0"/>
          <a:chExt cx="0" cy="0"/>
        </a:xfrm>
      </p:grpSpPr>
      <p:sp>
        <p:nvSpPr>
          <p:cNvPr id="165" name="Google Shape;165;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 name="Google Shape;166;p133"/>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67" name="Google Shape;167;p13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70"/>
        <p:cNvGrpSpPr/>
        <p:nvPr/>
      </p:nvGrpSpPr>
      <p:grpSpPr>
        <a:xfrm>
          <a:off x="0" y="0"/>
          <a:ext cx="0" cy="0"/>
          <a:chOff x="0" y="0"/>
          <a:chExt cx="0" cy="0"/>
        </a:xfrm>
      </p:grpSpPr>
      <p:sp>
        <p:nvSpPr>
          <p:cNvPr id="171" name="Google Shape;171;p134"/>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2" name="Google Shape;172;p134"/>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73" name="Google Shape;173;p13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230"/>
        <p:cNvGrpSpPr/>
        <p:nvPr/>
      </p:nvGrpSpPr>
      <p:grpSpPr>
        <a:xfrm>
          <a:off x="0" y="0"/>
          <a:ext cx="0" cy="0"/>
          <a:chOff x="0" y="0"/>
          <a:chExt cx="0" cy="0"/>
        </a:xfrm>
      </p:grpSpPr>
      <p:grpSp>
        <p:nvGrpSpPr>
          <p:cNvPr id="231" name="Google Shape;231;p136"/>
          <p:cNvGrpSpPr/>
          <p:nvPr/>
        </p:nvGrpSpPr>
        <p:grpSpPr>
          <a:xfrm>
            <a:off x="0" y="-17463"/>
            <a:ext cx="9178925" cy="6905626"/>
            <a:chOff x="0" y="-11"/>
            <a:chExt cx="5782" cy="4350"/>
          </a:xfrm>
        </p:grpSpPr>
        <p:sp>
          <p:nvSpPr>
            <p:cNvPr id="232" name="Google Shape;232;p136"/>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33" name="Google Shape;233;p136"/>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234" name="Google Shape;234;p136"/>
            <p:cNvGrpSpPr/>
            <p:nvPr/>
          </p:nvGrpSpPr>
          <p:grpSpPr>
            <a:xfrm>
              <a:off x="5301" y="-11"/>
              <a:ext cx="481" cy="4284"/>
              <a:chOff x="5301" y="-11"/>
              <a:chExt cx="481" cy="4284"/>
            </a:xfrm>
          </p:grpSpPr>
          <p:sp>
            <p:nvSpPr>
              <p:cNvPr id="235" name="Google Shape;235;p136"/>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36" name="Google Shape;236;p136"/>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237" name="Google Shape;237;p136"/>
            <p:cNvGrpSpPr/>
            <p:nvPr/>
          </p:nvGrpSpPr>
          <p:grpSpPr>
            <a:xfrm>
              <a:off x="0" y="0"/>
              <a:ext cx="481" cy="4273"/>
              <a:chOff x="0" y="0"/>
              <a:chExt cx="481" cy="4273"/>
            </a:xfrm>
          </p:grpSpPr>
          <p:sp>
            <p:nvSpPr>
              <p:cNvPr id="238" name="Google Shape;238;p136"/>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39" name="Google Shape;239;p136"/>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240" name="Google Shape;240;p136"/>
            <p:cNvGrpSpPr/>
            <p:nvPr/>
          </p:nvGrpSpPr>
          <p:grpSpPr>
            <a:xfrm>
              <a:off x="82" y="838"/>
              <a:ext cx="5590" cy="891"/>
              <a:chOff x="82" y="838"/>
              <a:chExt cx="5590" cy="891"/>
            </a:xfrm>
          </p:grpSpPr>
          <p:grpSp>
            <p:nvGrpSpPr>
              <p:cNvPr id="241" name="Google Shape;241;p136"/>
              <p:cNvGrpSpPr/>
              <p:nvPr/>
            </p:nvGrpSpPr>
            <p:grpSpPr>
              <a:xfrm>
                <a:off x="134" y="838"/>
                <a:ext cx="5538" cy="850"/>
                <a:chOff x="134" y="838"/>
                <a:chExt cx="5538" cy="850"/>
              </a:xfrm>
            </p:grpSpPr>
            <p:sp>
              <p:nvSpPr>
                <p:cNvPr id="242" name="Google Shape;242;p136"/>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3" name="Google Shape;243;p136"/>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4" name="Google Shape;244;p136"/>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5" name="Google Shape;245;p136"/>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246" name="Google Shape;246;p136"/>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247" name="Google Shape;247;p136"/>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8" name="Google Shape;248;p136"/>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9" name="Google Shape;249;p136"/>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0" name="Google Shape;250;p136"/>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1" name="Google Shape;251;p136"/>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2" name="Google Shape;252;p136"/>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3" name="Google Shape;253;p136"/>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4" name="Google Shape;254;p136"/>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5" name="Google Shape;255;p136"/>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6" name="Google Shape;256;p136"/>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7" name="Google Shape;257;p136"/>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8" name="Google Shape;258;p136"/>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9" name="Google Shape;259;p136"/>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260" name="Google Shape;260;p136"/>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1" name="Google Shape;261;p136"/>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2" name="Google Shape;262;p136"/>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3" name="Google Shape;263;p136"/>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264" name="Google Shape;264;p136"/>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265" name="Google Shape;265;p136"/>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6" name="Google Shape;266;p136"/>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7" name="Google Shape;267;p136"/>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8" name="Google Shape;268;p136"/>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9" name="Google Shape;269;p136"/>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0" name="Google Shape;270;p136"/>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1" name="Google Shape;271;p136"/>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2" name="Google Shape;272;p136"/>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3" name="Google Shape;273;p136"/>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4" name="Google Shape;274;p136"/>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5" name="Google Shape;275;p136"/>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6" name="Google Shape;276;p136"/>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7" name="Google Shape;277;p136"/>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278" name="Google Shape;278;p136"/>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9" name="Google Shape;279;p136"/>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panose="02020503050405090304"/>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280" name="Google Shape;280;p13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3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13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283" name="Google Shape;283;p136" descr="dnastranda_gl.gif (44360 bytes)"/>
          <p:cNvPicPr preferRelativeResize="0"/>
          <p:nvPr/>
        </p:nvPicPr>
        <p:blipFill rotWithShape="1">
          <a:blip r:embed="rId2"/>
          <a:srcRect/>
          <a:stretch>
            <a:fill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84"/>
        <p:cNvGrpSpPr/>
        <p:nvPr/>
      </p:nvGrpSpPr>
      <p:grpSpPr>
        <a:xfrm>
          <a:off x="0" y="0"/>
          <a:ext cx="0" cy="0"/>
          <a:chOff x="0" y="0"/>
          <a:chExt cx="0" cy="0"/>
        </a:xfrm>
      </p:grpSpPr>
      <p:sp>
        <p:nvSpPr>
          <p:cNvPr id="285" name="Google Shape;285;p13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6" name="Google Shape;286;p137"/>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287" name="Google Shape;287;p13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3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3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90"/>
        <p:cNvGrpSpPr/>
        <p:nvPr/>
      </p:nvGrpSpPr>
      <p:grpSpPr>
        <a:xfrm>
          <a:off x="0" y="0"/>
          <a:ext cx="0" cy="0"/>
          <a:chOff x="0" y="0"/>
          <a:chExt cx="0" cy="0"/>
        </a:xfrm>
      </p:grpSpPr>
      <p:sp>
        <p:nvSpPr>
          <p:cNvPr id="291" name="Google Shape;291;p138"/>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2" name="Google Shape;292;p138"/>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panose="02020503050405090304"/>
              <a:buNone/>
              <a:defRPr sz="2000"/>
            </a:lvl1pPr>
            <a:lvl2pPr marL="914400" lvl="1" indent="-228600" algn="l">
              <a:spcBef>
                <a:spcPts val="360"/>
              </a:spcBef>
              <a:spcAft>
                <a:spcPts val="0"/>
              </a:spcAft>
              <a:buClr>
                <a:schemeClr val="lt1"/>
              </a:buClr>
              <a:buSzPts val="1800"/>
              <a:buFont typeface="Times New Roman" panose="02020503050405090304"/>
              <a:buNone/>
              <a:defRPr sz="1800"/>
            </a:lvl2pPr>
            <a:lvl3pPr marL="1371600" lvl="2" indent="-228600" algn="l">
              <a:spcBef>
                <a:spcPts val="320"/>
              </a:spcBef>
              <a:spcAft>
                <a:spcPts val="0"/>
              </a:spcAft>
              <a:buClr>
                <a:schemeClr val="lt1"/>
              </a:buClr>
              <a:buSzPts val="1600"/>
              <a:buFont typeface="Times New Roman" panose="02020503050405090304"/>
              <a:buNone/>
              <a:defRPr sz="1600"/>
            </a:lvl3pPr>
            <a:lvl4pPr marL="1828800" lvl="3" indent="-228600" algn="l">
              <a:spcBef>
                <a:spcPts val="280"/>
              </a:spcBef>
              <a:spcAft>
                <a:spcPts val="0"/>
              </a:spcAft>
              <a:buClr>
                <a:schemeClr val="lt1"/>
              </a:buClr>
              <a:buSzPts val="1400"/>
              <a:buFont typeface="Times New Roman" panose="02020503050405090304"/>
              <a:buNone/>
              <a:defRPr sz="1400"/>
            </a:lvl4pPr>
            <a:lvl5pPr marL="2286000" lvl="4" indent="-228600" algn="l">
              <a:spcBef>
                <a:spcPts val="280"/>
              </a:spcBef>
              <a:spcAft>
                <a:spcPts val="0"/>
              </a:spcAft>
              <a:buClr>
                <a:schemeClr val="lt1"/>
              </a:buClr>
              <a:buSzPts val="1400"/>
              <a:buFont typeface="Times New Roman" panose="02020503050405090304"/>
              <a:buNone/>
              <a:defRPr sz="1400"/>
            </a:lvl5pPr>
            <a:lvl6pPr marL="2743200" lvl="5" indent="-228600" algn="l">
              <a:spcBef>
                <a:spcPts val="280"/>
              </a:spcBef>
              <a:spcAft>
                <a:spcPts val="0"/>
              </a:spcAft>
              <a:buClr>
                <a:schemeClr val="lt1"/>
              </a:buClr>
              <a:buSzPts val="1400"/>
              <a:buFont typeface="Times New Roman" panose="02020503050405090304"/>
              <a:buNone/>
              <a:defRPr sz="1400"/>
            </a:lvl6pPr>
            <a:lvl7pPr marL="3200400" lvl="6" indent="-228600" algn="l">
              <a:spcBef>
                <a:spcPts val="280"/>
              </a:spcBef>
              <a:spcAft>
                <a:spcPts val="0"/>
              </a:spcAft>
              <a:buClr>
                <a:schemeClr val="lt1"/>
              </a:buClr>
              <a:buSzPts val="1400"/>
              <a:buFont typeface="Times New Roman" panose="02020503050405090304"/>
              <a:buNone/>
              <a:defRPr sz="1400"/>
            </a:lvl7pPr>
            <a:lvl8pPr marL="3657600" lvl="7" indent="-228600" algn="l">
              <a:spcBef>
                <a:spcPts val="280"/>
              </a:spcBef>
              <a:spcAft>
                <a:spcPts val="0"/>
              </a:spcAft>
              <a:buClr>
                <a:schemeClr val="lt1"/>
              </a:buClr>
              <a:buSzPts val="1400"/>
              <a:buFont typeface="Times New Roman" panose="02020503050405090304"/>
              <a:buNone/>
              <a:defRPr sz="1400"/>
            </a:lvl8pPr>
            <a:lvl9pPr marL="4114800" lvl="8" indent="-228600" algn="l">
              <a:spcBef>
                <a:spcPts val="280"/>
              </a:spcBef>
              <a:spcAft>
                <a:spcPts val="0"/>
              </a:spcAft>
              <a:buClr>
                <a:schemeClr val="lt1"/>
              </a:buClr>
              <a:buSzPts val="1400"/>
              <a:buFont typeface="Times New Roman" panose="02020503050405090304"/>
              <a:buNone/>
              <a:defRPr sz="1400"/>
            </a:lvl9pPr>
          </a:lstStyle>
          <a:p/>
        </p:txBody>
      </p:sp>
      <p:sp>
        <p:nvSpPr>
          <p:cNvPr id="293" name="Google Shape;293;p13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13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13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296"/>
        <p:cNvGrpSpPr/>
        <p:nvPr/>
      </p:nvGrpSpPr>
      <p:grpSpPr>
        <a:xfrm>
          <a:off x="0" y="0"/>
          <a:ext cx="0" cy="0"/>
          <a:chOff x="0" y="0"/>
          <a:chExt cx="0" cy="0"/>
        </a:xfrm>
      </p:grpSpPr>
      <p:sp>
        <p:nvSpPr>
          <p:cNvPr id="297" name="Google Shape;297;p13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8" name="Google Shape;298;p139"/>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299" name="Google Shape;299;p139"/>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300" name="Google Shape;300;p13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3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13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303"/>
        <p:cNvGrpSpPr/>
        <p:nvPr/>
      </p:nvGrpSpPr>
      <p:grpSpPr>
        <a:xfrm>
          <a:off x="0" y="0"/>
          <a:ext cx="0" cy="0"/>
          <a:chOff x="0" y="0"/>
          <a:chExt cx="0" cy="0"/>
        </a:xfrm>
      </p:grpSpPr>
      <p:sp>
        <p:nvSpPr>
          <p:cNvPr id="304" name="Google Shape;304;p140"/>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140"/>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306" name="Google Shape;306;p140"/>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307" name="Google Shape;307;p140"/>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308" name="Google Shape;308;p140"/>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309" name="Google Shape;309;p14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14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14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12"/>
        <p:cNvGrpSpPr/>
        <p:nvPr/>
      </p:nvGrpSpPr>
      <p:grpSpPr>
        <a:xfrm>
          <a:off x="0" y="0"/>
          <a:ext cx="0" cy="0"/>
          <a:chOff x="0" y="0"/>
          <a:chExt cx="0" cy="0"/>
        </a:xfrm>
      </p:grpSpPr>
      <p:sp>
        <p:nvSpPr>
          <p:cNvPr id="313" name="Google Shape;313;p141"/>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4" name="Google Shape;314;p14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14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14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317"/>
        <p:cNvGrpSpPr/>
        <p:nvPr/>
      </p:nvGrpSpPr>
      <p:grpSpPr>
        <a:xfrm>
          <a:off x="0" y="0"/>
          <a:ext cx="0" cy="0"/>
          <a:chOff x="0" y="0"/>
          <a:chExt cx="0" cy="0"/>
        </a:xfrm>
      </p:grpSpPr>
      <p:sp>
        <p:nvSpPr>
          <p:cNvPr id="318" name="Google Shape;318;p14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14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14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321"/>
        <p:cNvGrpSpPr/>
        <p:nvPr/>
      </p:nvGrpSpPr>
      <p:grpSpPr>
        <a:xfrm>
          <a:off x="0" y="0"/>
          <a:ext cx="0" cy="0"/>
          <a:chOff x="0" y="0"/>
          <a:chExt cx="0" cy="0"/>
        </a:xfrm>
      </p:grpSpPr>
      <p:sp>
        <p:nvSpPr>
          <p:cNvPr id="322" name="Google Shape;322;p143"/>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3" name="Google Shape;323;p143"/>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panose="02020503050405090304"/>
              <a:buChar char="•"/>
              <a:defRPr sz="3200"/>
            </a:lvl1pPr>
            <a:lvl2pPr marL="914400" lvl="1" indent="-406400" algn="l">
              <a:spcBef>
                <a:spcPts val="560"/>
              </a:spcBef>
              <a:spcAft>
                <a:spcPts val="0"/>
              </a:spcAft>
              <a:buClr>
                <a:schemeClr val="lt1"/>
              </a:buClr>
              <a:buSzPts val="2800"/>
              <a:buFont typeface="Times New Roman" panose="02020503050405090304"/>
              <a:buChar char="–"/>
              <a:defRPr sz="2800"/>
            </a:lvl2pPr>
            <a:lvl3pPr marL="1371600" lvl="2" indent="-381000" algn="l">
              <a:spcBef>
                <a:spcPts val="480"/>
              </a:spcBef>
              <a:spcAft>
                <a:spcPts val="0"/>
              </a:spcAft>
              <a:buClr>
                <a:schemeClr val="lt1"/>
              </a:buClr>
              <a:buSzPts val="2400"/>
              <a:buFont typeface="Times New Roman" panose="02020503050405090304"/>
              <a:buChar char="•"/>
              <a:defRPr sz="2400"/>
            </a:lvl3pPr>
            <a:lvl4pPr marL="1828800" lvl="3" indent="-355600" algn="l">
              <a:spcBef>
                <a:spcPts val="400"/>
              </a:spcBef>
              <a:spcAft>
                <a:spcPts val="0"/>
              </a:spcAft>
              <a:buClr>
                <a:schemeClr val="lt1"/>
              </a:buClr>
              <a:buSzPts val="2000"/>
              <a:buFont typeface="Times New Roman" panose="02020503050405090304"/>
              <a:buChar char="–"/>
              <a:defRPr sz="2000"/>
            </a:lvl4pPr>
            <a:lvl5pPr marL="2286000" lvl="4" indent="-355600" algn="l">
              <a:spcBef>
                <a:spcPts val="400"/>
              </a:spcBef>
              <a:spcAft>
                <a:spcPts val="0"/>
              </a:spcAft>
              <a:buClr>
                <a:schemeClr val="lt1"/>
              </a:buClr>
              <a:buSzPts val="2000"/>
              <a:buFont typeface="Times New Roman" panose="02020503050405090304"/>
              <a:buChar char="•"/>
              <a:defRPr sz="2000"/>
            </a:lvl5pPr>
            <a:lvl6pPr marL="2743200" lvl="5" indent="-355600" algn="l">
              <a:spcBef>
                <a:spcPts val="400"/>
              </a:spcBef>
              <a:spcAft>
                <a:spcPts val="0"/>
              </a:spcAft>
              <a:buClr>
                <a:schemeClr val="lt1"/>
              </a:buClr>
              <a:buSzPts val="2000"/>
              <a:buFont typeface="Times New Roman" panose="02020503050405090304"/>
              <a:buChar char="•"/>
              <a:defRPr sz="2000"/>
            </a:lvl6pPr>
            <a:lvl7pPr marL="3200400" lvl="6" indent="-355600" algn="l">
              <a:spcBef>
                <a:spcPts val="400"/>
              </a:spcBef>
              <a:spcAft>
                <a:spcPts val="0"/>
              </a:spcAft>
              <a:buClr>
                <a:schemeClr val="lt1"/>
              </a:buClr>
              <a:buSzPts val="2000"/>
              <a:buFont typeface="Times New Roman" panose="02020503050405090304"/>
              <a:buChar char="•"/>
              <a:defRPr sz="2000"/>
            </a:lvl7pPr>
            <a:lvl8pPr marL="3657600" lvl="7" indent="-355600" algn="l">
              <a:spcBef>
                <a:spcPts val="400"/>
              </a:spcBef>
              <a:spcAft>
                <a:spcPts val="0"/>
              </a:spcAft>
              <a:buClr>
                <a:schemeClr val="lt1"/>
              </a:buClr>
              <a:buSzPts val="2000"/>
              <a:buFont typeface="Times New Roman" panose="02020503050405090304"/>
              <a:buChar char="•"/>
              <a:defRPr sz="2000"/>
            </a:lvl8pPr>
            <a:lvl9pPr marL="4114800" lvl="8" indent="-355600" algn="l">
              <a:spcBef>
                <a:spcPts val="400"/>
              </a:spcBef>
              <a:spcAft>
                <a:spcPts val="0"/>
              </a:spcAft>
              <a:buClr>
                <a:schemeClr val="lt1"/>
              </a:buClr>
              <a:buSzPts val="2000"/>
              <a:buFont typeface="Times New Roman" panose="02020503050405090304"/>
              <a:buChar char="•"/>
              <a:defRPr sz="2000"/>
            </a:lvl9pPr>
          </a:lstStyle>
          <a:p/>
        </p:txBody>
      </p:sp>
      <p:sp>
        <p:nvSpPr>
          <p:cNvPr id="324" name="Google Shape;324;p143"/>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325" name="Google Shape;325;p14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14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14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49"/>
        <p:cNvGrpSpPr/>
        <p:nvPr/>
      </p:nvGrpSpPr>
      <p:grpSpPr>
        <a:xfrm>
          <a:off x="0" y="0"/>
          <a:ext cx="0" cy="0"/>
          <a:chOff x="0" y="0"/>
          <a:chExt cx="0" cy="0"/>
        </a:xfrm>
      </p:grpSpPr>
      <p:sp>
        <p:nvSpPr>
          <p:cNvPr id="50" name="Google Shape;50;p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5"/>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52" name="Google Shape;52;p115"/>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53" name="Google Shape;53;p1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328"/>
        <p:cNvGrpSpPr/>
        <p:nvPr/>
      </p:nvGrpSpPr>
      <p:grpSpPr>
        <a:xfrm>
          <a:off x="0" y="0"/>
          <a:ext cx="0" cy="0"/>
          <a:chOff x="0" y="0"/>
          <a:chExt cx="0" cy="0"/>
        </a:xfrm>
      </p:grpSpPr>
      <p:sp>
        <p:nvSpPr>
          <p:cNvPr id="329" name="Google Shape;329;p144"/>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0" name="Google Shape;330;p144"/>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None/>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560"/>
              </a:spcBef>
              <a:spcAft>
                <a:spcPts val="0"/>
              </a:spcAft>
              <a:buClr>
                <a:schemeClr val="lt1"/>
              </a:buClr>
              <a:buSzPts val="2800"/>
              <a:buFont typeface="Times New Roman" panose="02020503050405090304"/>
              <a:buNone/>
              <a:defRPr sz="2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480"/>
              </a:spcBef>
              <a:spcAft>
                <a:spcPts val="0"/>
              </a:spcAft>
              <a:buClr>
                <a:schemeClr val="lt1"/>
              </a:buClr>
              <a:buSzPts val="2400"/>
              <a:buFont typeface="Times New Roman" panose="02020503050405090304"/>
              <a:buNone/>
              <a:defRPr sz="24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331" name="Google Shape;331;p144"/>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332" name="Google Shape;332;p14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14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14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335"/>
        <p:cNvGrpSpPr/>
        <p:nvPr/>
      </p:nvGrpSpPr>
      <p:grpSpPr>
        <a:xfrm>
          <a:off x="0" y="0"/>
          <a:ext cx="0" cy="0"/>
          <a:chOff x="0" y="0"/>
          <a:chExt cx="0" cy="0"/>
        </a:xfrm>
      </p:grpSpPr>
      <p:sp>
        <p:nvSpPr>
          <p:cNvPr id="336" name="Google Shape;336;p14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7" name="Google Shape;337;p145"/>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38" name="Google Shape;338;p14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14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14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341"/>
        <p:cNvGrpSpPr/>
        <p:nvPr/>
      </p:nvGrpSpPr>
      <p:grpSpPr>
        <a:xfrm>
          <a:off x="0" y="0"/>
          <a:ext cx="0" cy="0"/>
          <a:chOff x="0" y="0"/>
          <a:chExt cx="0" cy="0"/>
        </a:xfrm>
      </p:grpSpPr>
      <p:sp>
        <p:nvSpPr>
          <p:cNvPr id="342" name="Google Shape;342;p146"/>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3" name="Google Shape;343;p146"/>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44" name="Google Shape;344;p14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14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14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matchingName="Title, Text and Clip Art">
  <p:cSld name="TEXT_AND_CLIPART">
    <p:spTree>
      <p:nvGrpSpPr>
        <p:cNvPr id="1" name="Shape 347"/>
        <p:cNvGrpSpPr/>
        <p:nvPr/>
      </p:nvGrpSpPr>
      <p:grpSpPr>
        <a:xfrm>
          <a:off x="0" y="0"/>
          <a:ext cx="0" cy="0"/>
          <a:chOff x="0" y="0"/>
          <a:chExt cx="0" cy="0"/>
        </a:xfrm>
      </p:grpSpPr>
      <p:sp>
        <p:nvSpPr>
          <p:cNvPr id="348" name="Google Shape;348;p14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14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50" name="Google Shape;350;p147"/>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351" name="Google Shape;351;p14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4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14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matchingName="Title, Text, and Content">
  <p:cSld name="TEXT_AND_OBJECT">
    <p:spTree>
      <p:nvGrpSpPr>
        <p:cNvPr id="1" name="Shape 354"/>
        <p:cNvGrpSpPr/>
        <p:nvPr/>
      </p:nvGrpSpPr>
      <p:grpSpPr>
        <a:xfrm>
          <a:off x="0" y="0"/>
          <a:ext cx="0" cy="0"/>
          <a:chOff x="0" y="0"/>
          <a:chExt cx="0" cy="0"/>
        </a:xfrm>
      </p:grpSpPr>
      <p:sp>
        <p:nvSpPr>
          <p:cNvPr id="355" name="Google Shape;355;p14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6" name="Google Shape;356;p14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57" name="Google Shape;357;p148"/>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58" name="Google Shape;358;p14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14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14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matchingName="Title and Text over Content">
  <p:cSld name="TEXT_OVER_OBJECT">
    <p:spTree>
      <p:nvGrpSpPr>
        <p:cNvPr id="1" name="Shape 361"/>
        <p:cNvGrpSpPr/>
        <p:nvPr/>
      </p:nvGrpSpPr>
      <p:grpSpPr>
        <a:xfrm>
          <a:off x="0" y="0"/>
          <a:ext cx="0" cy="0"/>
          <a:chOff x="0" y="0"/>
          <a:chExt cx="0" cy="0"/>
        </a:xfrm>
      </p:grpSpPr>
      <p:sp>
        <p:nvSpPr>
          <p:cNvPr id="362" name="Google Shape;362;p14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3" name="Google Shape;363;p149"/>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64" name="Google Shape;364;p149"/>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65" name="Google Shape;365;p14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14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4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matchingName="Title, Clip Art and Text">
  <p:cSld name="CLIPART_AND_TEXT">
    <p:spTree>
      <p:nvGrpSpPr>
        <p:cNvPr id="1" name="Shape 368"/>
        <p:cNvGrpSpPr/>
        <p:nvPr/>
      </p:nvGrpSpPr>
      <p:grpSpPr>
        <a:xfrm>
          <a:off x="0" y="0"/>
          <a:ext cx="0" cy="0"/>
          <a:chOff x="0" y="0"/>
          <a:chExt cx="0" cy="0"/>
        </a:xfrm>
      </p:grpSpPr>
      <p:sp>
        <p:nvSpPr>
          <p:cNvPr id="369" name="Google Shape;369;p15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0" name="Google Shape;370;p150"/>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371" name="Google Shape;371;p150"/>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72" name="Google Shape;372;p15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15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5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382"/>
        <p:cNvGrpSpPr/>
        <p:nvPr/>
      </p:nvGrpSpPr>
      <p:grpSpPr>
        <a:xfrm>
          <a:off x="0" y="0"/>
          <a:ext cx="0" cy="0"/>
          <a:chOff x="0" y="0"/>
          <a:chExt cx="0" cy="0"/>
        </a:xfrm>
      </p:grpSpPr>
      <p:sp>
        <p:nvSpPr>
          <p:cNvPr id="383" name="Google Shape;383;p152"/>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4" name="Google Shape;384;p1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panose="020B0604020202090204"/>
              <a:buNone/>
              <a:defRPr/>
            </a:lvl1pPr>
            <a:lvl2pPr lvl="1" algn="ctr">
              <a:spcBef>
                <a:spcPts val="560"/>
              </a:spcBef>
              <a:spcAft>
                <a:spcPts val="0"/>
              </a:spcAft>
              <a:buClr>
                <a:schemeClr val="dk1"/>
              </a:buClr>
              <a:buSzPts val="2800"/>
              <a:buFont typeface="Arial" panose="020B0604020202090204"/>
              <a:buNone/>
              <a:defRPr/>
            </a:lvl2pPr>
            <a:lvl3pPr lvl="2" algn="ctr">
              <a:spcBef>
                <a:spcPts val="480"/>
              </a:spcBef>
              <a:spcAft>
                <a:spcPts val="0"/>
              </a:spcAft>
              <a:buClr>
                <a:schemeClr val="dk1"/>
              </a:buClr>
              <a:buSzPts val="2400"/>
              <a:buFont typeface="Arial" panose="020B0604020202090204"/>
              <a:buNone/>
              <a:defRPr/>
            </a:lvl3pPr>
            <a:lvl4pPr lvl="3" algn="ctr">
              <a:spcBef>
                <a:spcPts val="400"/>
              </a:spcBef>
              <a:spcAft>
                <a:spcPts val="0"/>
              </a:spcAft>
              <a:buClr>
                <a:schemeClr val="dk1"/>
              </a:buClr>
              <a:buSzPts val="2000"/>
              <a:buFont typeface="Arial" panose="020B0604020202090204"/>
              <a:buNone/>
              <a:defRPr/>
            </a:lvl4pPr>
            <a:lvl5pPr lvl="4" algn="ctr">
              <a:spcBef>
                <a:spcPts val="400"/>
              </a:spcBef>
              <a:spcAft>
                <a:spcPts val="0"/>
              </a:spcAft>
              <a:buClr>
                <a:schemeClr val="dk1"/>
              </a:buClr>
              <a:buSzPts val="2000"/>
              <a:buFont typeface="Arial" panose="020B0604020202090204"/>
              <a:buNone/>
              <a:defRPr/>
            </a:lvl5pPr>
            <a:lvl6pPr lvl="5" algn="ctr">
              <a:spcBef>
                <a:spcPts val="400"/>
              </a:spcBef>
              <a:spcAft>
                <a:spcPts val="0"/>
              </a:spcAft>
              <a:buClr>
                <a:schemeClr val="dk1"/>
              </a:buClr>
              <a:buSzPts val="2000"/>
              <a:buFont typeface="Arial" panose="020B0604020202090204"/>
              <a:buNone/>
              <a:defRPr/>
            </a:lvl6pPr>
            <a:lvl7pPr lvl="6" algn="ctr">
              <a:spcBef>
                <a:spcPts val="400"/>
              </a:spcBef>
              <a:spcAft>
                <a:spcPts val="0"/>
              </a:spcAft>
              <a:buClr>
                <a:schemeClr val="dk1"/>
              </a:buClr>
              <a:buSzPts val="2000"/>
              <a:buFont typeface="Arial" panose="020B0604020202090204"/>
              <a:buNone/>
              <a:defRPr/>
            </a:lvl7pPr>
            <a:lvl8pPr lvl="7" algn="ctr">
              <a:spcBef>
                <a:spcPts val="400"/>
              </a:spcBef>
              <a:spcAft>
                <a:spcPts val="0"/>
              </a:spcAft>
              <a:buClr>
                <a:schemeClr val="dk1"/>
              </a:buClr>
              <a:buSzPts val="2000"/>
              <a:buFont typeface="Arial" panose="020B0604020202090204"/>
              <a:buNone/>
              <a:defRPr/>
            </a:lvl8pPr>
            <a:lvl9pPr lvl="8" algn="ctr">
              <a:spcBef>
                <a:spcPts val="400"/>
              </a:spcBef>
              <a:spcAft>
                <a:spcPts val="0"/>
              </a:spcAft>
              <a:buClr>
                <a:schemeClr val="dk1"/>
              </a:buClr>
              <a:buSzPts val="2000"/>
              <a:buFont typeface="Arial" panose="020B0604020202090204"/>
              <a:buNone/>
              <a:defRPr/>
            </a:lvl9pPr>
          </a:lstStyle>
          <a:p/>
        </p:txBody>
      </p:sp>
      <p:sp>
        <p:nvSpPr>
          <p:cNvPr id="385" name="Google Shape;385;p15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5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388"/>
        <p:cNvGrpSpPr/>
        <p:nvPr/>
      </p:nvGrpSpPr>
      <p:grpSpPr>
        <a:xfrm>
          <a:off x="0" y="0"/>
          <a:ext cx="0" cy="0"/>
          <a:chOff x="0" y="0"/>
          <a:chExt cx="0" cy="0"/>
        </a:xfrm>
      </p:grpSpPr>
      <p:sp>
        <p:nvSpPr>
          <p:cNvPr id="389" name="Google Shape;389;p1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0" name="Google Shape;390;p153"/>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391" name="Google Shape;391;p15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1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94"/>
        <p:cNvGrpSpPr/>
        <p:nvPr/>
      </p:nvGrpSpPr>
      <p:grpSpPr>
        <a:xfrm>
          <a:off x="0" y="0"/>
          <a:ext cx="0" cy="0"/>
          <a:chOff x="0" y="0"/>
          <a:chExt cx="0" cy="0"/>
        </a:xfrm>
      </p:grpSpPr>
      <p:sp>
        <p:nvSpPr>
          <p:cNvPr id="395" name="Google Shape;395;p1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6" name="Google Shape;396;p154"/>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panose="020B0604020202090204"/>
              <a:buNone/>
              <a:defRPr sz="2000"/>
            </a:lvl1pPr>
            <a:lvl2pPr marL="914400" lvl="1" indent="-228600" algn="l">
              <a:spcBef>
                <a:spcPts val="360"/>
              </a:spcBef>
              <a:spcAft>
                <a:spcPts val="0"/>
              </a:spcAft>
              <a:buClr>
                <a:schemeClr val="dk1"/>
              </a:buClr>
              <a:buSzPts val="1800"/>
              <a:buFont typeface="Arial" panose="020B0604020202090204"/>
              <a:buNone/>
              <a:defRPr sz="1800"/>
            </a:lvl2pPr>
            <a:lvl3pPr marL="1371600" lvl="2" indent="-228600" algn="l">
              <a:spcBef>
                <a:spcPts val="320"/>
              </a:spcBef>
              <a:spcAft>
                <a:spcPts val="0"/>
              </a:spcAft>
              <a:buClr>
                <a:schemeClr val="dk1"/>
              </a:buClr>
              <a:buSzPts val="1600"/>
              <a:buFont typeface="Arial" panose="020B0604020202090204"/>
              <a:buNone/>
              <a:defRPr sz="1600"/>
            </a:lvl3pPr>
            <a:lvl4pPr marL="1828800" lvl="3" indent="-228600" algn="l">
              <a:spcBef>
                <a:spcPts val="280"/>
              </a:spcBef>
              <a:spcAft>
                <a:spcPts val="0"/>
              </a:spcAft>
              <a:buClr>
                <a:schemeClr val="dk1"/>
              </a:buClr>
              <a:buSzPts val="1400"/>
              <a:buFont typeface="Arial" panose="020B0604020202090204"/>
              <a:buNone/>
              <a:defRPr sz="1400"/>
            </a:lvl4pPr>
            <a:lvl5pPr marL="2286000" lvl="4" indent="-228600" algn="l">
              <a:spcBef>
                <a:spcPts val="280"/>
              </a:spcBef>
              <a:spcAft>
                <a:spcPts val="0"/>
              </a:spcAft>
              <a:buClr>
                <a:schemeClr val="dk1"/>
              </a:buClr>
              <a:buSzPts val="1400"/>
              <a:buFont typeface="Arial" panose="020B0604020202090204"/>
              <a:buNone/>
              <a:defRPr sz="1400"/>
            </a:lvl5pPr>
            <a:lvl6pPr marL="2743200" lvl="5" indent="-228600" algn="l">
              <a:spcBef>
                <a:spcPts val="280"/>
              </a:spcBef>
              <a:spcAft>
                <a:spcPts val="0"/>
              </a:spcAft>
              <a:buClr>
                <a:schemeClr val="dk1"/>
              </a:buClr>
              <a:buSzPts val="1400"/>
              <a:buFont typeface="Arial" panose="020B0604020202090204"/>
              <a:buNone/>
              <a:defRPr sz="1400"/>
            </a:lvl6pPr>
            <a:lvl7pPr marL="3200400" lvl="6" indent="-228600" algn="l">
              <a:spcBef>
                <a:spcPts val="280"/>
              </a:spcBef>
              <a:spcAft>
                <a:spcPts val="0"/>
              </a:spcAft>
              <a:buClr>
                <a:schemeClr val="dk1"/>
              </a:buClr>
              <a:buSzPts val="1400"/>
              <a:buFont typeface="Arial" panose="020B0604020202090204"/>
              <a:buNone/>
              <a:defRPr sz="1400"/>
            </a:lvl7pPr>
            <a:lvl8pPr marL="3657600" lvl="7" indent="-228600" algn="l">
              <a:spcBef>
                <a:spcPts val="280"/>
              </a:spcBef>
              <a:spcAft>
                <a:spcPts val="0"/>
              </a:spcAft>
              <a:buClr>
                <a:schemeClr val="dk1"/>
              </a:buClr>
              <a:buSzPts val="1400"/>
              <a:buFont typeface="Arial" panose="020B0604020202090204"/>
              <a:buNone/>
              <a:defRPr sz="1400"/>
            </a:lvl8pPr>
            <a:lvl9pPr marL="4114800" lvl="8" indent="-228600" algn="l">
              <a:spcBef>
                <a:spcPts val="280"/>
              </a:spcBef>
              <a:spcAft>
                <a:spcPts val="0"/>
              </a:spcAft>
              <a:buClr>
                <a:schemeClr val="dk1"/>
              </a:buClr>
              <a:buSzPts val="1400"/>
              <a:buFont typeface="Arial" panose="020B0604020202090204"/>
              <a:buNone/>
              <a:defRPr sz="1400"/>
            </a:lvl9pPr>
          </a:lstStyle>
          <a:p/>
        </p:txBody>
      </p:sp>
      <p:sp>
        <p:nvSpPr>
          <p:cNvPr id="397" name="Google Shape;397;p15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15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orbel" panose="020B050302020402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1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59" name="Google Shape;59;p11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60" name="Google Shape;60;p11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61" name="Google Shape;61;p11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62" name="Google Shape;62;p11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400"/>
        <p:cNvGrpSpPr/>
        <p:nvPr/>
      </p:nvGrpSpPr>
      <p:grpSpPr>
        <a:xfrm>
          <a:off x="0" y="0"/>
          <a:ext cx="0" cy="0"/>
          <a:chOff x="0" y="0"/>
          <a:chExt cx="0" cy="0"/>
        </a:xfrm>
      </p:grpSpPr>
      <p:sp>
        <p:nvSpPr>
          <p:cNvPr id="401" name="Google Shape;401;p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2" name="Google Shape;402;p155"/>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403" name="Google Shape;403;p155"/>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404" name="Google Shape;404;p15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1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1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7"/>
        <p:cNvGrpSpPr/>
        <p:nvPr/>
      </p:nvGrpSpPr>
      <p:grpSpPr>
        <a:xfrm>
          <a:off x="0" y="0"/>
          <a:ext cx="0" cy="0"/>
          <a:chOff x="0" y="0"/>
          <a:chExt cx="0" cy="0"/>
        </a:xfrm>
      </p:grpSpPr>
      <p:sp>
        <p:nvSpPr>
          <p:cNvPr id="408" name="Google Shape;408;p1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9" name="Google Shape;409;p15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410" name="Google Shape;410;p15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411" name="Google Shape;411;p15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412" name="Google Shape;412;p15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413" name="Google Shape;413;p15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15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1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16"/>
        <p:cNvGrpSpPr/>
        <p:nvPr/>
      </p:nvGrpSpPr>
      <p:grpSpPr>
        <a:xfrm>
          <a:off x="0" y="0"/>
          <a:ext cx="0" cy="0"/>
          <a:chOff x="0" y="0"/>
          <a:chExt cx="0" cy="0"/>
        </a:xfrm>
      </p:grpSpPr>
      <p:sp>
        <p:nvSpPr>
          <p:cNvPr id="417" name="Google Shape;417;p1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8" name="Google Shape;418;p15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15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15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21"/>
        <p:cNvGrpSpPr/>
        <p:nvPr/>
      </p:nvGrpSpPr>
      <p:grpSpPr>
        <a:xfrm>
          <a:off x="0" y="0"/>
          <a:ext cx="0" cy="0"/>
          <a:chOff x="0" y="0"/>
          <a:chExt cx="0" cy="0"/>
        </a:xfrm>
      </p:grpSpPr>
      <p:sp>
        <p:nvSpPr>
          <p:cNvPr id="422" name="Google Shape;422;p15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1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1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425"/>
        <p:cNvGrpSpPr/>
        <p:nvPr/>
      </p:nvGrpSpPr>
      <p:grpSpPr>
        <a:xfrm>
          <a:off x="0" y="0"/>
          <a:ext cx="0" cy="0"/>
          <a:chOff x="0" y="0"/>
          <a:chExt cx="0" cy="0"/>
        </a:xfrm>
      </p:grpSpPr>
      <p:sp>
        <p:nvSpPr>
          <p:cNvPr id="426" name="Google Shape;426;p15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7" name="Google Shape;427;p159"/>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panose="020B0604020202090204"/>
              <a:buChar char="•"/>
              <a:defRPr sz="3200"/>
            </a:lvl1pPr>
            <a:lvl2pPr marL="914400" lvl="1" indent="-406400" algn="l">
              <a:spcBef>
                <a:spcPts val="560"/>
              </a:spcBef>
              <a:spcAft>
                <a:spcPts val="0"/>
              </a:spcAft>
              <a:buClr>
                <a:schemeClr val="dk1"/>
              </a:buClr>
              <a:buSzPts val="2800"/>
              <a:buFont typeface="Arial" panose="020B0604020202090204"/>
              <a:buChar char="–"/>
              <a:defRPr sz="2800"/>
            </a:lvl2pPr>
            <a:lvl3pPr marL="1371600" lvl="2" indent="-381000" algn="l">
              <a:spcBef>
                <a:spcPts val="480"/>
              </a:spcBef>
              <a:spcAft>
                <a:spcPts val="0"/>
              </a:spcAft>
              <a:buClr>
                <a:schemeClr val="dk1"/>
              </a:buClr>
              <a:buSzPts val="2400"/>
              <a:buFont typeface="Arial" panose="020B0604020202090204"/>
              <a:buChar char="•"/>
              <a:defRPr sz="2400"/>
            </a:lvl3pPr>
            <a:lvl4pPr marL="1828800" lvl="3" indent="-355600" algn="l">
              <a:spcBef>
                <a:spcPts val="400"/>
              </a:spcBef>
              <a:spcAft>
                <a:spcPts val="0"/>
              </a:spcAft>
              <a:buClr>
                <a:schemeClr val="dk1"/>
              </a:buClr>
              <a:buSzPts val="2000"/>
              <a:buFont typeface="Arial" panose="020B0604020202090204"/>
              <a:buChar char="–"/>
              <a:defRPr sz="2000"/>
            </a:lvl4pPr>
            <a:lvl5pPr marL="2286000" lvl="4" indent="-355600" algn="l">
              <a:spcBef>
                <a:spcPts val="400"/>
              </a:spcBef>
              <a:spcAft>
                <a:spcPts val="0"/>
              </a:spcAft>
              <a:buClr>
                <a:schemeClr val="dk1"/>
              </a:buClr>
              <a:buSzPts val="2000"/>
              <a:buFont typeface="Arial" panose="020B0604020202090204"/>
              <a:buChar char="»"/>
              <a:defRPr sz="2000"/>
            </a:lvl5pPr>
            <a:lvl6pPr marL="2743200" lvl="5" indent="-355600" algn="l">
              <a:spcBef>
                <a:spcPts val="400"/>
              </a:spcBef>
              <a:spcAft>
                <a:spcPts val="0"/>
              </a:spcAft>
              <a:buClr>
                <a:schemeClr val="dk1"/>
              </a:buClr>
              <a:buSzPts val="2000"/>
              <a:buFont typeface="Arial" panose="020B0604020202090204"/>
              <a:buChar char="»"/>
              <a:defRPr sz="2000"/>
            </a:lvl6pPr>
            <a:lvl7pPr marL="3200400" lvl="6" indent="-355600" algn="l">
              <a:spcBef>
                <a:spcPts val="400"/>
              </a:spcBef>
              <a:spcAft>
                <a:spcPts val="0"/>
              </a:spcAft>
              <a:buClr>
                <a:schemeClr val="dk1"/>
              </a:buClr>
              <a:buSzPts val="2000"/>
              <a:buFont typeface="Arial" panose="020B0604020202090204"/>
              <a:buChar char="»"/>
              <a:defRPr sz="2000"/>
            </a:lvl7pPr>
            <a:lvl8pPr marL="3657600" lvl="7" indent="-355600" algn="l">
              <a:spcBef>
                <a:spcPts val="400"/>
              </a:spcBef>
              <a:spcAft>
                <a:spcPts val="0"/>
              </a:spcAft>
              <a:buClr>
                <a:schemeClr val="dk1"/>
              </a:buClr>
              <a:buSzPts val="2000"/>
              <a:buFont typeface="Arial" panose="020B0604020202090204"/>
              <a:buChar char="»"/>
              <a:defRPr sz="2000"/>
            </a:lvl8pPr>
            <a:lvl9pPr marL="4114800" lvl="8" indent="-355600" algn="l">
              <a:spcBef>
                <a:spcPts val="400"/>
              </a:spcBef>
              <a:spcAft>
                <a:spcPts val="0"/>
              </a:spcAft>
              <a:buClr>
                <a:schemeClr val="dk1"/>
              </a:buClr>
              <a:buSzPts val="2000"/>
              <a:buFont typeface="Arial" panose="020B0604020202090204"/>
              <a:buChar char="»"/>
              <a:defRPr sz="2000"/>
            </a:lvl9pPr>
          </a:lstStyle>
          <a:p/>
        </p:txBody>
      </p:sp>
      <p:sp>
        <p:nvSpPr>
          <p:cNvPr id="428" name="Google Shape;428;p159"/>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429" name="Google Shape;429;p15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15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1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432"/>
        <p:cNvGrpSpPr/>
        <p:nvPr/>
      </p:nvGrpSpPr>
      <p:grpSpPr>
        <a:xfrm>
          <a:off x="0" y="0"/>
          <a:ext cx="0" cy="0"/>
          <a:chOff x="0" y="0"/>
          <a:chExt cx="0" cy="0"/>
        </a:xfrm>
      </p:grpSpPr>
      <p:sp>
        <p:nvSpPr>
          <p:cNvPr id="433" name="Google Shape;433;p160"/>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4" name="Google Shape;434;p16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panose="020B0604020202090204"/>
              <a:buNone/>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480"/>
              </a:spcBef>
              <a:spcAft>
                <a:spcPts val="0"/>
              </a:spcAft>
              <a:buClr>
                <a:schemeClr val="dk1"/>
              </a:buClr>
              <a:buSzPts val="2400"/>
              <a:buFont typeface="Arial" panose="020B0604020202090204"/>
              <a:buNone/>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435" name="Google Shape;435;p160"/>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436" name="Google Shape;436;p16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1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439"/>
        <p:cNvGrpSpPr/>
        <p:nvPr/>
      </p:nvGrpSpPr>
      <p:grpSpPr>
        <a:xfrm>
          <a:off x="0" y="0"/>
          <a:ext cx="0" cy="0"/>
          <a:chOff x="0" y="0"/>
          <a:chExt cx="0" cy="0"/>
        </a:xfrm>
      </p:grpSpPr>
      <p:sp>
        <p:nvSpPr>
          <p:cNvPr id="440" name="Google Shape;440;p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1" name="Google Shape;441;p161"/>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442" name="Google Shape;442;p16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16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1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445"/>
        <p:cNvGrpSpPr/>
        <p:nvPr/>
      </p:nvGrpSpPr>
      <p:grpSpPr>
        <a:xfrm>
          <a:off x="0" y="0"/>
          <a:ext cx="0" cy="0"/>
          <a:chOff x="0" y="0"/>
          <a:chExt cx="0" cy="0"/>
        </a:xfrm>
      </p:grpSpPr>
      <p:sp>
        <p:nvSpPr>
          <p:cNvPr id="446" name="Google Shape;446;p162"/>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7" name="Google Shape;447;p162"/>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448" name="Google Shape;448;p16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16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1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505"/>
        <p:cNvGrpSpPr/>
        <p:nvPr/>
      </p:nvGrpSpPr>
      <p:grpSpPr>
        <a:xfrm>
          <a:off x="0" y="0"/>
          <a:ext cx="0" cy="0"/>
          <a:chOff x="0" y="0"/>
          <a:chExt cx="0" cy="0"/>
        </a:xfrm>
      </p:grpSpPr>
      <p:grpSp>
        <p:nvGrpSpPr>
          <p:cNvPr id="506" name="Google Shape;506;p164"/>
          <p:cNvGrpSpPr/>
          <p:nvPr/>
        </p:nvGrpSpPr>
        <p:grpSpPr>
          <a:xfrm>
            <a:off x="0" y="-17463"/>
            <a:ext cx="9178925" cy="6905626"/>
            <a:chOff x="0" y="-11"/>
            <a:chExt cx="5782" cy="4350"/>
          </a:xfrm>
        </p:grpSpPr>
        <p:sp>
          <p:nvSpPr>
            <p:cNvPr id="507" name="Google Shape;507;p164"/>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08" name="Google Shape;508;p164"/>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509" name="Google Shape;509;p164"/>
            <p:cNvGrpSpPr/>
            <p:nvPr/>
          </p:nvGrpSpPr>
          <p:grpSpPr>
            <a:xfrm>
              <a:off x="5301" y="-11"/>
              <a:ext cx="481" cy="4284"/>
              <a:chOff x="5301" y="-11"/>
              <a:chExt cx="481" cy="4284"/>
            </a:xfrm>
          </p:grpSpPr>
          <p:sp>
            <p:nvSpPr>
              <p:cNvPr id="510" name="Google Shape;510;p164"/>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1" name="Google Shape;511;p164"/>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512" name="Google Shape;512;p164"/>
            <p:cNvGrpSpPr/>
            <p:nvPr/>
          </p:nvGrpSpPr>
          <p:grpSpPr>
            <a:xfrm>
              <a:off x="0" y="0"/>
              <a:ext cx="481" cy="4273"/>
              <a:chOff x="0" y="0"/>
              <a:chExt cx="481" cy="4273"/>
            </a:xfrm>
          </p:grpSpPr>
          <p:sp>
            <p:nvSpPr>
              <p:cNvPr id="513" name="Google Shape;513;p164"/>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4" name="Google Shape;514;p164"/>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515" name="Google Shape;515;p164"/>
            <p:cNvGrpSpPr/>
            <p:nvPr/>
          </p:nvGrpSpPr>
          <p:grpSpPr>
            <a:xfrm>
              <a:off x="82" y="838"/>
              <a:ext cx="5590" cy="891"/>
              <a:chOff x="82" y="838"/>
              <a:chExt cx="5590" cy="891"/>
            </a:xfrm>
          </p:grpSpPr>
          <p:grpSp>
            <p:nvGrpSpPr>
              <p:cNvPr id="516" name="Google Shape;516;p164"/>
              <p:cNvGrpSpPr/>
              <p:nvPr/>
            </p:nvGrpSpPr>
            <p:grpSpPr>
              <a:xfrm>
                <a:off x="134" y="838"/>
                <a:ext cx="5538" cy="850"/>
                <a:chOff x="134" y="838"/>
                <a:chExt cx="5538" cy="850"/>
              </a:xfrm>
            </p:grpSpPr>
            <p:sp>
              <p:nvSpPr>
                <p:cNvPr id="517" name="Google Shape;517;p164"/>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8" name="Google Shape;518;p164"/>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9" name="Google Shape;519;p164"/>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0" name="Google Shape;520;p164"/>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521" name="Google Shape;521;p164"/>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522" name="Google Shape;522;p164"/>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3" name="Google Shape;523;p164"/>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4" name="Google Shape;524;p164"/>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5" name="Google Shape;525;p164"/>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6" name="Google Shape;526;p164"/>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7" name="Google Shape;527;p164"/>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8" name="Google Shape;528;p164"/>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9" name="Google Shape;529;p164"/>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0" name="Google Shape;530;p164"/>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1" name="Google Shape;531;p164"/>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2" name="Google Shape;532;p164"/>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3" name="Google Shape;533;p164"/>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4" name="Google Shape;534;p164"/>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535" name="Google Shape;535;p164"/>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6" name="Google Shape;536;p164"/>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7" name="Google Shape;537;p164"/>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8" name="Google Shape;538;p164"/>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539" name="Google Shape;539;p164"/>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540" name="Google Shape;540;p164"/>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1" name="Google Shape;541;p164"/>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2" name="Google Shape;542;p164"/>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3" name="Google Shape;543;p164"/>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4" name="Google Shape;544;p164"/>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5" name="Google Shape;545;p164"/>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6" name="Google Shape;546;p164"/>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7" name="Google Shape;547;p164"/>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8" name="Google Shape;548;p164"/>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9" name="Google Shape;549;p164"/>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50" name="Google Shape;550;p164"/>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51" name="Google Shape;551;p164"/>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52" name="Google Shape;552;p164"/>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553" name="Google Shape;553;p164"/>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4" name="Google Shape;554;p164"/>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panose="02020503050405090304"/>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555" name="Google Shape;555;p16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16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7" name="Google Shape;557;p16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558" name="Google Shape;558;p164" descr="dnastranda_gl.gif (44360 bytes)"/>
          <p:cNvPicPr preferRelativeResize="0"/>
          <p:nvPr/>
        </p:nvPicPr>
        <p:blipFill rotWithShape="1">
          <a:blip r:embed="rId2"/>
          <a:srcRect/>
          <a:stretch>
            <a:fill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559"/>
        <p:cNvGrpSpPr/>
        <p:nvPr/>
      </p:nvGrpSpPr>
      <p:grpSpPr>
        <a:xfrm>
          <a:off x="0" y="0"/>
          <a:ext cx="0" cy="0"/>
          <a:chOff x="0" y="0"/>
          <a:chExt cx="0" cy="0"/>
        </a:xfrm>
      </p:grpSpPr>
      <p:sp>
        <p:nvSpPr>
          <p:cNvPr id="560" name="Google Shape;560;p16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1" name="Google Shape;561;p165"/>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562" name="Google Shape;562;p16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16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16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65"/>
        <p:cNvGrpSpPr/>
        <p:nvPr/>
      </p:nvGrpSpPr>
      <p:grpSpPr>
        <a:xfrm>
          <a:off x="0" y="0"/>
          <a:ext cx="0" cy="0"/>
          <a:chOff x="0" y="0"/>
          <a:chExt cx="0" cy="0"/>
        </a:xfrm>
      </p:grpSpPr>
      <p:sp>
        <p:nvSpPr>
          <p:cNvPr id="66" name="Google Shape;66;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65"/>
        <p:cNvGrpSpPr/>
        <p:nvPr/>
      </p:nvGrpSpPr>
      <p:grpSpPr>
        <a:xfrm>
          <a:off x="0" y="0"/>
          <a:ext cx="0" cy="0"/>
          <a:chOff x="0" y="0"/>
          <a:chExt cx="0" cy="0"/>
        </a:xfrm>
      </p:grpSpPr>
      <p:sp>
        <p:nvSpPr>
          <p:cNvPr id="566" name="Google Shape;566;p166"/>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7" name="Google Shape;567;p166"/>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panose="02020503050405090304"/>
              <a:buNone/>
              <a:defRPr sz="2000"/>
            </a:lvl1pPr>
            <a:lvl2pPr marL="914400" lvl="1" indent="-228600" algn="l">
              <a:spcBef>
                <a:spcPts val="360"/>
              </a:spcBef>
              <a:spcAft>
                <a:spcPts val="0"/>
              </a:spcAft>
              <a:buClr>
                <a:schemeClr val="lt1"/>
              </a:buClr>
              <a:buSzPts val="1800"/>
              <a:buFont typeface="Times New Roman" panose="02020503050405090304"/>
              <a:buNone/>
              <a:defRPr sz="1800"/>
            </a:lvl2pPr>
            <a:lvl3pPr marL="1371600" lvl="2" indent="-228600" algn="l">
              <a:spcBef>
                <a:spcPts val="320"/>
              </a:spcBef>
              <a:spcAft>
                <a:spcPts val="0"/>
              </a:spcAft>
              <a:buClr>
                <a:schemeClr val="lt1"/>
              </a:buClr>
              <a:buSzPts val="1600"/>
              <a:buFont typeface="Times New Roman" panose="02020503050405090304"/>
              <a:buNone/>
              <a:defRPr sz="1600"/>
            </a:lvl3pPr>
            <a:lvl4pPr marL="1828800" lvl="3" indent="-228600" algn="l">
              <a:spcBef>
                <a:spcPts val="280"/>
              </a:spcBef>
              <a:spcAft>
                <a:spcPts val="0"/>
              </a:spcAft>
              <a:buClr>
                <a:schemeClr val="lt1"/>
              </a:buClr>
              <a:buSzPts val="1400"/>
              <a:buFont typeface="Times New Roman" panose="02020503050405090304"/>
              <a:buNone/>
              <a:defRPr sz="1400"/>
            </a:lvl4pPr>
            <a:lvl5pPr marL="2286000" lvl="4" indent="-228600" algn="l">
              <a:spcBef>
                <a:spcPts val="280"/>
              </a:spcBef>
              <a:spcAft>
                <a:spcPts val="0"/>
              </a:spcAft>
              <a:buClr>
                <a:schemeClr val="lt1"/>
              </a:buClr>
              <a:buSzPts val="1400"/>
              <a:buFont typeface="Times New Roman" panose="02020503050405090304"/>
              <a:buNone/>
              <a:defRPr sz="1400"/>
            </a:lvl5pPr>
            <a:lvl6pPr marL="2743200" lvl="5" indent="-228600" algn="l">
              <a:spcBef>
                <a:spcPts val="280"/>
              </a:spcBef>
              <a:spcAft>
                <a:spcPts val="0"/>
              </a:spcAft>
              <a:buClr>
                <a:schemeClr val="lt1"/>
              </a:buClr>
              <a:buSzPts val="1400"/>
              <a:buFont typeface="Times New Roman" panose="02020503050405090304"/>
              <a:buNone/>
              <a:defRPr sz="1400"/>
            </a:lvl6pPr>
            <a:lvl7pPr marL="3200400" lvl="6" indent="-228600" algn="l">
              <a:spcBef>
                <a:spcPts val="280"/>
              </a:spcBef>
              <a:spcAft>
                <a:spcPts val="0"/>
              </a:spcAft>
              <a:buClr>
                <a:schemeClr val="lt1"/>
              </a:buClr>
              <a:buSzPts val="1400"/>
              <a:buFont typeface="Times New Roman" panose="02020503050405090304"/>
              <a:buNone/>
              <a:defRPr sz="1400"/>
            </a:lvl7pPr>
            <a:lvl8pPr marL="3657600" lvl="7" indent="-228600" algn="l">
              <a:spcBef>
                <a:spcPts val="280"/>
              </a:spcBef>
              <a:spcAft>
                <a:spcPts val="0"/>
              </a:spcAft>
              <a:buClr>
                <a:schemeClr val="lt1"/>
              </a:buClr>
              <a:buSzPts val="1400"/>
              <a:buFont typeface="Times New Roman" panose="02020503050405090304"/>
              <a:buNone/>
              <a:defRPr sz="1400"/>
            </a:lvl8pPr>
            <a:lvl9pPr marL="4114800" lvl="8" indent="-228600" algn="l">
              <a:spcBef>
                <a:spcPts val="280"/>
              </a:spcBef>
              <a:spcAft>
                <a:spcPts val="0"/>
              </a:spcAft>
              <a:buClr>
                <a:schemeClr val="lt1"/>
              </a:buClr>
              <a:buSzPts val="1400"/>
              <a:buFont typeface="Times New Roman" panose="02020503050405090304"/>
              <a:buNone/>
              <a:defRPr sz="1400"/>
            </a:lvl9pPr>
          </a:lstStyle>
          <a:p/>
        </p:txBody>
      </p:sp>
      <p:sp>
        <p:nvSpPr>
          <p:cNvPr id="568" name="Google Shape;568;p16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p16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16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571"/>
        <p:cNvGrpSpPr/>
        <p:nvPr/>
      </p:nvGrpSpPr>
      <p:grpSpPr>
        <a:xfrm>
          <a:off x="0" y="0"/>
          <a:ext cx="0" cy="0"/>
          <a:chOff x="0" y="0"/>
          <a:chExt cx="0" cy="0"/>
        </a:xfrm>
      </p:grpSpPr>
      <p:sp>
        <p:nvSpPr>
          <p:cNvPr id="572" name="Google Shape;572;p16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3" name="Google Shape;573;p16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574" name="Google Shape;574;p167"/>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575" name="Google Shape;575;p16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16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16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578"/>
        <p:cNvGrpSpPr/>
        <p:nvPr/>
      </p:nvGrpSpPr>
      <p:grpSpPr>
        <a:xfrm>
          <a:off x="0" y="0"/>
          <a:ext cx="0" cy="0"/>
          <a:chOff x="0" y="0"/>
          <a:chExt cx="0" cy="0"/>
        </a:xfrm>
      </p:grpSpPr>
      <p:sp>
        <p:nvSpPr>
          <p:cNvPr id="579" name="Google Shape;579;p168"/>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0" name="Google Shape;580;p168"/>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581" name="Google Shape;581;p168"/>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582" name="Google Shape;582;p168"/>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583" name="Google Shape;583;p168"/>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584" name="Google Shape;584;p16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16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16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87"/>
        <p:cNvGrpSpPr/>
        <p:nvPr/>
      </p:nvGrpSpPr>
      <p:grpSpPr>
        <a:xfrm>
          <a:off x="0" y="0"/>
          <a:ext cx="0" cy="0"/>
          <a:chOff x="0" y="0"/>
          <a:chExt cx="0" cy="0"/>
        </a:xfrm>
      </p:grpSpPr>
      <p:sp>
        <p:nvSpPr>
          <p:cNvPr id="588" name="Google Shape;588;p16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9" name="Google Shape;589;p16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0" name="Google Shape;590;p16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1" name="Google Shape;591;p16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92"/>
        <p:cNvGrpSpPr/>
        <p:nvPr/>
      </p:nvGrpSpPr>
      <p:grpSpPr>
        <a:xfrm>
          <a:off x="0" y="0"/>
          <a:ext cx="0" cy="0"/>
          <a:chOff x="0" y="0"/>
          <a:chExt cx="0" cy="0"/>
        </a:xfrm>
      </p:grpSpPr>
      <p:sp>
        <p:nvSpPr>
          <p:cNvPr id="593" name="Google Shape;593;p17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4" name="Google Shape;594;p17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17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96"/>
        <p:cNvGrpSpPr/>
        <p:nvPr/>
      </p:nvGrpSpPr>
      <p:grpSpPr>
        <a:xfrm>
          <a:off x="0" y="0"/>
          <a:ext cx="0" cy="0"/>
          <a:chOff x="0" y="0"/>
          <a:chExt cx="0" cy="0"/>
        </a:xfrm>
      </p:grpSpPr>
      <p:sp>
        <p:nvSpPr>
          <p:cNvPr id="597" name="Google Shape;597;p171"/>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8" name="Google Shape;598;p171"/>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panose="02020503050405090304"/>
              <a:buChar char="•"/>
              <a:defRPr sz="3200"/>
            </a:lvl1pPr>
            <a:lvl2pPr marL="914400" lvl="1" indent="-406400" algn="l">
              <a:spcBef>
                <a:spcPts val="560"/>
              </a:spcBef>
              <a:spcAft>
                <a:spcPts val="0"/>
              </a:spcAft>
              <a:buClr>
                <a:schemeClr val="lt1"/>
              </a:buClr>
              <a:buSzPts val="2800"/>
              <a:buFont typeface="Times New Roman" panose="02020503050405090304"/>
              <a:buChar char="–"/>
              <a:defRPr sz="2800"/>
            </a:lvl2pPr>
            <a:lvl3pPr marL="1371600" lvl="2" indent="-381000" algn="l">
              <a:spcBef>
                <a:spcPts val="480"/>
              </a:spcBef>
              <a:spcAft>
                <a:spcPts val="0"/>
              </a:spcAft>
              <a:buClr>
                <a:schemeClr val="lt1"/>
              </a:buClr>
              <a:buSzPts val="2400"/>
              <a:buFont typeface="Times New Roman" panose="02020503050405090304"/>
              <a:buChar char="•"/>
              <a:defRPr sz="2400"/>
            </a:lvl3pPr>
            <a:lvl4pPr marL="1828800" lvl="3" indent="-355600" algn="l">
              <a:spcBef>
                <a:spcPts val="400"/>
              </a:spcBef>
              <a:spcAft>
                <a:spcPts val="0"/>
              </a:spcAft>
              <a:buClr>
                <a:schemeClr val="lt1"/>
              </a:buClr>
              <a:buSzPts val="2000"/>
              <a:buFont typeface="Times New Roman" panose="02020503050405090304"/>
              <a:buChar char="–"/>
              <a:defRPr sz="2000"/>
            </a:lvl4pPr>
            <a:lvl5pPr marL="2286000" lvl="4" indent="-355600" algn="l">
              <a:spcBef>
                <a:spcPts val="400"/>
              </a:spcBef>
              <a:spcAft>
                <a:spcPts val="0"/>
              </a:spcAft>
              <a:buClr>
                <a:schemeClr val="lt1"/>
              </a:buClr>
              <a:buSzPts val="2000"/>
              <a:buFont typeface="Times New Roman" panose="02020503050405090304"/>
              <a:buChar char="•"/>
              <a:defRPr sz="2000"/>
            </a:lvl5pPr>
            <a:lvl6pPr marL="2743200" lvl="5" indent="-355600" algn="l">
              <a:spcBef>
                <a:spcPts val="400"/>
              </a:spcBef>
              <a:spcAft>
                <a:spcPts val="0"/>
              </a:spcAft>
              <a:buClr>
                <a:schemeClr val="lt1"/>
              </a:buClr>
              <a:buSzPts val="2000"/>
              <a:buFont typeface="Times New Roman" panose="02020503050405090304"/>
              <a:buChar char="•"/>
              <a:defRPr sz="2000"/>
            </a:lvl6pPr>
            <a:lvl7pPr marL="3200400" lvl="6" indent="-355600" algn="l">
              <a:spcBef>
                <a:spcPts val="400"/>
              </a:spcBef>
              <a:spcAft>
                <a:spcPts val="0"/>
              </a:spcAft>
              <a:buClr>
                <a:schemeClr val="lt1"/>
              </a:buClr>
              <a:buSzPts val="2000"/>
              <a:buFont typeface="Times New Roman" panose="02020503050405090304"/>
              <a:buChar char="•"/>
              <a:defRPr sz="2000"/>
            </a:lvl7pPr>
            <a:lvl8pPr marL="3657600" lvl="7" indent="-355600" algn="l">
              <a:spcBef>
                <a:spcPts val="400"/>
              </a:spcBef>
              <a:spcAft>
                <a:spcPts val="0"/>
              </a:spcAft>
              <a:buClr>
                <a:schemeClr val="lt1"/>
              </a:buClr>
              <a:buSzPts val="2000"/>
              <a:buFont typeface="Times New Roman" panose="02020503050405090304"/>
              <a:buChar char="•"/>
              <a:defRPr sz="2000"/>
            </a:lvl8pPr>
            <a:lvl9pPr marL="4114800" lvl="8" indent="-355600" algn="l">
              <a:spcBef>
                <a:spcPts val="400"/>
              </a:spcBef>
              <a:spcAft>
                <a:spcPts val="0"/>
              </a:spcAft>
              <a:buClr>
                <a:schemeClr val="lt1"/>
              </a:buClr>
              <a:buSzPts val="2000"/>
              <a:buFont typeface="Times New Roman" panose="02020503050405090304"/>
              <a:buChar char="•"/>
              <a:defRPr sz="2000"/>
            </a:lvl9pPr>
          </a:lstStyle>
          <a:p/>
        </p:txBody>
      </p:sp>
      <p:sp>
        <p:nvSpPr>
          <p:cNvPr id="599" name="Google Shape;599;p171"/>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600" name="Google Shape;600;p17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17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17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03"/>
        <p:cNvGrpSpPr/>
        <p:nvPr/>
      </p:nvGrpSpPr>
      <p:grpSpPr>
        <a:xfrm>
          <a:off x="0" y="0"/>
          <a:ext cx="0" cy="0"/>
          <a:chOff x="0" y="0"/>
          <a:chExt cx="0" cy="0"/>
        </a:xfrm>
      </p:grpSpPr>
      <p:sp>
        <p:nvSpPr>
          <p:cNvPr id="604" name="Google Shape;604;p172"/>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5" name="Google Shape;605;p172"/>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None/>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560"/>
              </a:spcBef>
              <a:spcAft>
                <a:spcPts val="0"/>
              </a:spcAft>
              <a:buClr>
                <a:schemeClr val="lt1"/>
              </a:buClr>
              <a:buSzPts val="2800"/>
              <a:buFont typeface="Times New Roman" panose="02020503050405090304"/>
              <a:buNone/>
              <a:defRPr sz="2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480"/>
              </a:spcBef>
              <a:spcAft>
                <a:spcPts val="0"/>
              </a:spcAft>
              <a:buClr>
                <a:schemeClr val="lt1"/>
              </a:buClr>
              <a:buSzPts val="2400"/>
              <a:buFont typeface="Times New Roman" panose="02020503050405090304"/>
              <a:buNone/>
              <a:defRPr sz="24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606" name="Google Shape;606;p172"/>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607" name="Google Shape;607;p17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7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7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10"/>
        <p:cNvGrpSpPr/>
        <p:nvPr/>
      </p:nvGrpSpPr>
      <p:grpSpPr>
        <a:xfrm>
          <a:off x="0" y="0"/>
          <a:ext cx="0" cy="0"/>
          <a:chOff x="0" y="0"/>
          <a:chExt cx="0" cy="0"/>
        </a:xfrm>
      </p:grpSpPr>
      <p:sp>
        <p:nvSpPr>
          <p:cNvPr id="611" name="Google Shape;611;p173"/>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2" name="Google Shape;612;p173"/>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13" name="Google Shape;613;p17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17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17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616"/>
        <p:cNvGrpSpPr/>
        <p:nvPr/>
      </p:nvGrpSpPr>
      <p:grpSpPr>
        <a:xfrm>
          <a:off x="0" y="0"/>
          <a:ext cx="0" cy="0"/>
          <a:chOff x="0" y="0"/>
          <a:chExt cx="0" cy="0"/>
        </a:xfrm>
      </p:grpSpPr>
      <p:sp>
        <p:nvSpPr>
          <p:cNvPr id="617" name="Google Shape;617;p174"/>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8" name="Google Shape;618;p174"/>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19" name="Google Shape;619;p17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7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1" name="Google Shape;621;p17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matchingName="Title, Text and Clip Art">
  <p:cSld name="TEXT_AND_CLIPART">
    <p:spTree>
      <p:nvGrpSpPr>
        <p:cNvPr id="1" name="Shape 622"/>
        <p:cNvGrpSpPr/>
        <p:nvPr/>
      </p:nvGrpSpPr>
      <p:grpSpPr>
        <a:xfrm>
          <a:off x="0" y="0"/>
          <a:ext cx="0" cy="0"/>
          <a:chOff x="0" y="0"/>
          <a:chExt cx="0" cy="0"/>
        </a:xfrm>
      </p:grpSpPr>
      <p:sp>
        <p:nvSpPr>
          <p:cNvPr id="623" name="Google Shape;623;p17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4" name="Google Shape;624;p175"/>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25" name="Google Shape;625;p175"/>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626" name="Google Shape;626;p17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17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17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0"/>
        <p:cNvGrpSpPr/>
        <p:nvPr/>
      </p:nvGrpSpPr>
      <p:grpSpPr>
        <a:xfrm>
          <a:off x="0" y="0"/>
          <a:ext cx="0" cy="0"/>
          <a:chOff x="0" y="0"/>
          <a:chExt cx="0" cy="0"/>
        </a:xfrm>
      </p:grpSpPr>
      <p:sp>
        <p:nvSpPr>
          <p:cNvPr id="71" name="Google Shape;71;p11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matchingName="Title, Text, and Content">
  <p:cSld name="TEXT_AND_OBJECT">
    <p:spTree>
      <p:nvGrpSpPr>
        <p:cNvPr id="1" name="Shape 629"/>
        <p:cNvGrpSpPr/>
        <p:nvPr/>
      </p:nvGrpSpPr>
      <p:grpSpPr>
        <a:xfrm>
          <a:off x="0" y="0"/>
          <a:ext cx="0" cy="0"/>
          <a:chOff x="0" y="0"/>
          <a:chExt cx="0" cy="0"/>
        </a:xfrm>
      </p:grpSpPr>
      <p:sp>
        <p:nvSpPr>
          <p:cNvPr id="630" name="Google Shape;630;p17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1" name="Google Shape;631;p176"/>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32" name="Google Shape;632;p176"/>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33" name="Google Shape;633;p17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4" name="Google Shape;634;p17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5" name="Google Shape;635;p17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matchingName="Title and Text over Content">
  <p:cSld name="TEXT_OVER_OBJECT">
    <p:spTree>
      <p:nvGrpSpPr>
        <p:cNvPr id="1" name="Shape 636"/>
        <p:cNvGrpSpPr/>
        <p:nvPr/>
      </p:nvGrpSpPr>
      <p:grpSpPr>
        <a:xfrm>
          <a:off x="0" y="0"/>
          <a:ext cx="0" cy="0"/>
          <a:chOff x="0" y="0"/>
          <a:chExt cx="0" cy="0"/>
        </a:xfrm>
      </p:grpSpPr>
      <p:sp>
        <p:nvSpPr>
          <p:cNvPr id="637" name="Google Shape;637;p17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8" name="Google Shape;638;p177"/>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39" name="Google Shape;639;p177"/>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40" name="Google Shape;640;p17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1" name="Google Shape;641;p17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17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clipArtAndTx" matchingName="Title, Clip Art and Text">
  <p:cSld name="CLIPART_AND_TEXT">
    <p:spTree>
      <p:nvGrpSpPr>
        <p:cNvPr id="1" name="Shape 643"/>
        <p:cNvGrpSpPr/>
        <p:nvPr/>
      </p:nvGrpSpPr>
      <p:grpSpPr>
        <a:xfrm>
          <a:off x="0" y="0"/>
          <a:ext cx="0" cy="0"/>
          <a:chOff x="0" y="0"/>
          <a:chExt cx="0" cy="0"/>
        </a:xfrm>
      </p:grpSpPr>
      <p:sp>
        <p:nvSpPr>
          <p:cNvPr id="644" name="Google Shape;644;p17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5" name="Google Shape;645;p178"/>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646" name="Google Shape;646;p178"/>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47" name="Google Shape;647;p17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8" name="Google Shape;648;p17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9" name="Google Shape;649;p17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74"/>
        <p:cNvGrpSpPr/>
        <p:nvPr/>
      </p:nvGrpSpPr>
      <p:grpSpPr>
        <a:xfrm>
          <a:off x="0" y="0"/>
          <a:ext cx="0" cy="0"/>
          <a:chOff x="0" y="0"/>
          <a:chExt cx="0" cy="0"/>
        </a:xfrm>
      </p:grpSpPr>
      <p:sp>
        <p:nvSpPr>
          <p:cNvPr id="75" name="Google Shape;75;p11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panose="020B050302020402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9"/>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77" name="Google Shape;77;p119"/>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78" name="Google Shape;78;p11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81"/>
        <p:cNvGrpSpPr/>
        <p:nvPr/>
      </p:nvGrpSpPr>
      <p:grpSpPr>
        <a:xfrm>
          <a:off x="0" y="0"/>
          <a:ext cx="0" cy="0"/>
          <a:chOff x="0" y="0"/>
          <a:chExt cx="0" cy="0"/>
        </a:xfrm>
      </p:grpSpPr>
      <p:sp>
        <p:nvSpPr>
          <p:cNvPr id="82" name="Google Shape;82;p120"/>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panose="020B050302020402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90204"/>
              <a:buNone/>
              <a:defRPr sz="3200" b="0" i="0" u="none" strike="noStrike" cap="none">
                <a:solidFill>
                  <a:schemeClr val="dk1"/>
                </a:solidFill>
                <a:latin typeface="Corbel" panose="020B0503020204020204"/>
                <a:ea typeface="Corbel" panose="020B0503020204020204"/>
                <a:cs typeface="Corbel" panose="020B0503020204020204"/>
                <a:sym typeface="Corbel" panose="020B0503020204020204"/>
              </a:defRPr>
            </a:lvl1pPr>
            <a:lvl2pPr marR="0" lvl="1"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spcBef>
                <a:spcPts val="480"/>
              </a:spcBef>
              <a:spcAft>
                <a:spcPts val="0"/>
              </a:spcAft>
              <a:buClr>
                <a:schemeClr val="dk1"/>
              </a:buClr>
              <a:buSzPts val="2400"/>
              <a:buFont typeface="Arial" panose="020B0604020202090204"/>
              <a:buNone/>
              <a:defRPr sz="24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84" name="Google Shape;84;p120"/>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85" name="Google Shape;85;p12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88"/>
        <p:cNvGrpSpPr/>
        <p:nvPr/>
      </p:nvGrpSpPr>
      <p:grpSpPr>
        <a:xfrm>
          <a:off x="0" y="0"/>
          <a:ext cx="0" cy="0"/>
          <a:chOff x="0" y="0"/>
          <a:chExt cx="0" cy="0"/>
        </a:xfrm>
      </p:grpSpPr>
      <p:sp>
        <p:nvSpPr>
          <p:cNvPr id="89" name="Google Shape;89;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2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91" name="Google Shape;91;p12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6.GIF"/><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7" Type="http://schemas.openxmlformats.org/officeDocument/2006/relationships/theme" Target="../theme/theme3.xml"/><Relationship Id="rId16" Type="http://schemas.openxmlformats.org/officeDocument/2006/relationships/image" Target="../media/image16.GIF"/><Relationship Id="rId15" Type="http://schemas.openxmlformats.org/officeDocument/2006/relationships/slideLayout" Target="../slideLayouts/slideLayout36.xml"/><Relationship Id="rId14" Type="http://schemas.openxmlformats.org/officeDocument/2006/relationships/slideLayout" Target="../slideLayouts/slideLayout35.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image" Target="../media/image16.GIF"/><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7" Type="http://schemas.openxmlformats.org/officeDocument/2006/relationships/theme" Target="../theme/theme5.xml"/><Relationship Id="rId16" Type="http://schemas.openxmlformats.org/officeDocument/2006/relationships/image" Target="../media/image16.GIF"/><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orbel" panose="020B0503020204020204"/>
              <a:buNone/>
              <a:defRPr sz="4400" b="0" i="0" u="none" strike="noStrike" cap="none">
                <a:solidFill>
                  <a:schemeClr val="dk1"/>
                </a:solidFill>
                <a:latin typeface="Corbel" panose="020B0503020204020204"/>
                <a:ea typeface="Corbel" panose="020B0503020204020204"/>
                <a:cs typeface="Corbel" panose="020B0503020204020204"/>
                <a:sym typeface="Corbel" panose="020B0503020204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90204"/>
              <a:buChar char="•"/>
              <a:defRPr sz="3200" b="0" i="0" u="none" strike="noStrike" cap="none">
                <a:solidFill>
                  <a:schemeClr val="dk1"/>
                </a:solidFill>
                <a:latin typeface="Corbel" panose="020B0503020204020204"/>
                <a:ea typeface="Corbel" panose="020B0503020204020204"/>
                <a:cs typeface="Corbel" panose="020B0503020204020204"/>
                <a:sym typeface="Corbel" panose="020B0503020204020204"/>
              </a:defRPr>
            </a:lvl1pPr>
            <a:lvl2pPr marL="914400" marR="0" lvl="1" indent="-406400" algn="l" rtl="0">
              <a:spcBef>
                <a:spcPts val="560"/>
              </a:spcBef>
              <a:spcAft>
                <a:spcPts val="0"/>
              </a:spcAft>
              <a:buClr>
                <a:schemeClr val="dk1"/>
              </a:buClr>
              <a:buSzPts val="2800"/>
              <a:buFont typeface="Arial" panose="020B0604020202090204"/>
              <a:buChar char="–"/>
              <a:defRPr sz="2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L="1371600" marR="0" lvl="2" indent="-381000"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L="1828800" marR="0" lvl="3"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L="2286000" marR="0" lvl="4"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L="2743200" marR="0" lvl="5"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L="3200400" marR="0" lvl="6"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L="3657600" marR="0" lvl="7"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L="4114800" marR="0" lvl="8"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12" name="Google Shape;12;p11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1pPr>
            <a:lvl2pPr marR="0" lvl="1"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13" name="Google Shape;13;p11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1pPr>
            <a:lvl2pPr marR="0" lvl="1"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14" name="Google Shape;14;p11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1pPr>
            <a:lvl2pPr marL="0" marR="0" lvl="1"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2pPr>
            <a:lvl3pPr marL="0" marR="0" lvl="2"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3pPr>
            <a:lvl4pPr marL="0" marR="0" lvl="3"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4pPr>
            <a:lvl5pPr marL="0" marR="0" lvl="4"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5pPr>
            <a:lvl6pPr marL="0" marR="0" lvl="5"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6pPr>
            <a:lvl7pPr marL="0" marR="0" lvl="6"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7pPr>
            <a:lvl8pPr marL="0" marR="0" lvl="7"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8pPr>
            <a:lvl9pPr marL="0" marR="0" lvl="8"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100"/>
        <p:cNvGrpSpPr/>
        <p:nvPr/>
      </p:nvGrpSpPr>
      <p:grpSpPr>
        <a:xfrm>
          <a:off x="0" y="0"/>
          <a:ext cx="0" cy="0"/>
          <a:chOff x="0" y="0"/>
          <a:chExt cx="0" cy="0"/>
        </a:xfrm>
      </p:grpSpPr>
      <p:sp>
        <p:nvSpPr>
          <p:cNvPr id="101" name="Google Shape;101;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R="0" lvl="1"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R="0" lvl="2"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R="0" lvl="3"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R="0" lvl="4"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R="0" lvl="5"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R="0" lvl="6"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R="0" lvl="7"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R="0" lvl="8"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p:txBody>
      </p:sp>
      <p:sp>
        <p:nvSpPr>
          <p:cNvPr id="102" name="Google Shape;102;p123"/>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panose="020B0604020202090204"/>
              <a:buChar char="•"/>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914400" marR="0" lvl="1" indent="-406400" algn="l" rtl="0">
              <a:spcBef>
                <a:spcPts val="560"/>
              </a:spcBef>
              <a:spcAft>
                <a:spcPts val="0"/>
              </a:spcAft>
              <a:buClr>
                <a:schemeClr val="dk1"/>
              </a:buClr>
              <a:buSzPts val="2800"/>
              <a:buFont typeface="Arial" panose="020B0604020202090204"/>
              <a:buChar char="–"/>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381000"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3" name="Google Shape;103;p12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4" name="Google Shape;104;p1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5" name="Google Shape;105;p1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marR="0" lvl="1"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marR="0" lvl="2"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marR="0" lvl="3"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marR="0" lvl="4"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marR="0" lvl="5"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marR="0" lvl="6"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marR="0" lvl="7"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marR="0" lvl="8"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pic>
        <p:nvPicPr>
          <p:cNvPr id="106" name="Google Shape;106;p123" descr="dnastranda_gl.gif (44360 bytes)"/>
          <p:cNvPicPr preferRelativeResize="0"/>
          <p:nvPr/>
        </p:nvPicPr>
        <p:blipFill rotWithShape="1">
          <a:blip r:embed="rId12"/>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135"/>
          <p:cNvGrpSpPr/>
          <p:nvPr/>
        </p:nvGrpSpPr>
        <p:grpSpPr>
          <a:xfrm>
            <a:off x="0" y="-17463"/>
            <a:ext cx="9178925" cy="6905626"/>
            <a:chOff x="0" y="-11"/>
            <a:chExt cx="5782" cy="4350"/>
          </a:xfrm>
        </p:grpSpPr>
        <p:sp>
          <p:nvSpPr>
            <p:cNvPr id="178" name="Google Shape;178;p135"/>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79" name="Google Shape;179;p135"/>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180" name="Google Shape;180;p135"/>
            <p:cNvGrpSpPr/>
            <p:nvPr/>
          </p:nvGrpSpPr>
          <p:grpSpPr>
            <a:xfrm>
              <a:off x="5301" y="-11"/>
              <a:ext cx="481" cy="4284"/>
              <a:chOff x="5301" y="-11"/>
              <a:chExt cx="481" cy="4284"/>
            </a:xfrm>
          </p:grpSpPr>
          <p:sp>
            <p:nvSpPr>
              <p:cNvPr id="181" name="Google Shape;181;p135"/>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82" name="Google Shape;182;p135"/>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183" name="Google Shape;183;p135"/>
            <p:cNvGrpSpPr/>
            <p:nvPr/>
          </p:nvGrpSpPr>
          <p:grpSpPr>
            <a:xfrm>
              <a:off x="0" y="0"/>
              <a:ext cx="481" cy="4273"/>
              <a:chOff x="0" y="0"/>
              <a:chExt cx="481" cy="4273"/>
            </a:xfrm>
          </p:grpSpPr>
          <p:sp>
            <p:nvSpPr>
              <p:cNvPr id="184" name="Google Shape;184;p135"/>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85" name="Google Shape;185;p135"/>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186" name="Google Shape;186;p135"/>
            <p:cNvGrpSpPr/>
            <p:nvPr/>
          </p:nvGrpSpPr>
          <p:grpSpPr>
            <a:xfrm>
              <a:off x="82" y="22"/>
              <a:ext cx="5590" cy="891"/>
              <a:chOff x="82" y="22"/>
              <a:chExt cx="5590" cy="891"/>
            </a:xfrm>
          </p:grpSpPr>
          <p:grpSp>
            <p:nvGrpSpPr>
              <p:cNvPr id="187" name="Google Shape;187;p135"/>
              <p:cNvGrpSpPr/>
              <p:nvPr/>
            </p:nvGrpSpPr>
            <p:grpSpPr>
              <a:xfrm>
                <a:off x="134" y="22"/>
                <a:ext cx="5538" cy="850"/>
                <a:chOff x="134" y="22"/>
                <a:chExt cx="5538" cy="850"/>
              </a:xfrm>
            </p:grpSpPr>
            <p:sp>
              <p:nvSpPr>
                <p:cNvPr id="188" name="Google Shape;188;p135"/>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89" name="Google Shape;189;p135"/>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0" name="Google Shape;190;p135"/>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1" name="Google Shape;191;p135"/>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192" name="Google Shape;192;p135"/>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193" name="Google Shape;193;p135"/>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4" name="Google Shape;194;p135"/>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5" name="Google Shape;195;p135"/>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6" name="Google Shape;196;p135"/>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7" name="Google Shape;197;p135"/>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8" name="Google Shape;198;p135"/>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9" name="Google Shape;199;p135"/>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0" name="Google Shape;200;p135"/>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1" name="Google Shape;201;p135"/>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2" name="Google Shape;202;p135"/>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3" name="Google Shape;203;p135"/>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4" name="Google Shape;204;p135"/>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5" name="Google Shape;205;p135"/>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206" name="Google Shape;206;p135"/>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7" name="Google Shape;207;p135"/>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8" name="Google Shape;208;p135"/>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9" name="Google Shape;209;p135"/>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210" name="Google Shape;210;p135"/>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211" name="Google Shape;211;p135"/>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2" name="Google Shape;212;p135"/>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3" name="Google Shape;213;p135"/>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4" name="Google Shape;214;p135"/>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5" name="Google Shape;215;p135"/>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6" name="Google Shape;216;p135"/>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7" name="Google Shape;217;p135"/>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8" name="Google Shape;218;p135"/>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9" name="Google Shape;219;p135"/>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0" name="Google Shape;220;p135"/>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1" name="Google Shape;221;p135"/>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2" name="Google Shape;222;p135"/>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3" name="Google Shape;223;p135"/>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224" name="Google Shape;224;p13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1pPr>
            <a:lvl2pPr marR="0" lvl="1"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2pPr>
            <a:lvl3pPr marR="0" lvl="2"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3pPr>
            <a:lvl4pPr marR="0" lvl="3"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4pPr>
            <a:lvl5pPr marR="0" lvl="4"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5pPr>
            <a:lvl6pPr marR="0" lvl="5"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6pPr>
            <a:lvl7pPr marR="0" lvl="6"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7pPr>
            <a:lvl8pPr marR="0" lvl="7"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8pPr>
            <a:lvl9pPr marR="0" lvl="8"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5" name="Google Shape;225;p135"/>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914400" marR="0" lvl="1"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1371600" marR="0" lvl="2"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1828800" marR="0" lvl="3"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2286000" marR="0" lvl="4"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2743200" marR="0" lvl="5"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3200400" marR="0" lvl="6"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3657600" marR="0" lvl="7"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4114800" marR="0" lvl="8"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6" name="Google Shape;226;p13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7" name="Google Shape;227;p13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8" name="Google Shape;228;p13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marR="0" lvl="1"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marR="0" lvl="2"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marR="0" lvl="3"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marR="0" lvl="4"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marR="0" lvl="5"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marR="0" lvl="6"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marR="0" lvl="7"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marR="0" lvl="8"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229" name="Google Shape;229;p135" descr="dnastranda_gl.gif (44360 bytes)"/>
          <p:cNvPicPr preferRelativeResize="0"/>
          <p:nvPr/>
        </p:nvPicPr>
        <p:blipFill rotWithShape="1">
          <a:blip r:embed="rId16"/>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375"/>
        <p:cNvGrpSpPr/>
        <p:nvPr/>
      </p:nvGrpSpPr>
      <p:grpSpPr>
        <a:xfrm>
          <a:off x="0" y="0"/>
          <a:ext cx="0" cy="0"/>
          <a:chOff x="0" y="0"/>
          <a:chExt cx="0" cy="0"/>
        </a:xfrm>
      </p:grpSpPr>
      <p:sp>
        <p:nvSpPr>
          <p:cNvPr id="376" name="Google Shape;376;p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R="0" lvl="1"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R="0" lvl="2"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R="0" lvl="3"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R="0" lvl="4"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R="0" lvl="5"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R="0" lvl="6"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R="0" lvl="7"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R="0" lvl="8"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p:txBody>
      </p:sp>
      <p:sp>
        <p:nvSpPr>
          <p:cNvPr id="377" name="Google Shape;377;p151"/>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panose="020B0604020202090204"/>
              <a:buChar char="•"/>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914400" marR="0" lvl="1" indent="-406400" algn="l" rtl="0">
              <a:spcBef>
                <a:spcPts val="560"/>
              </a:spcBef>
              <a:spcAft>
                <a:spcPts val="0"/>
              </a:spcAft>
              <a:buClr>
                <a:schemeClr val="dk1"/>
              </a:buClr>
              <a:buSzPts val="2800"/>
              <a:buFont typeface="Arial" panose="020B0604020202090204"/>
              <a:buChar char="–"/>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381000"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378" name="Google Shape;378;p15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379" name="Google Shape;379;p15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380" name="Google Shape;380;p15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marR="0" lvl="1"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marR="0" lvl="2"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marR="0" lvl="3"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marR="0" lvl="4"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marR="0" lvl="5"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marR="0" lvl="6"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marR="0" lvl="7"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marR="0" lvl="8"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pic>
        <p:nvPicPr>
          <p:cNvPr id="381" name="Google Shape;381;p151" descr="dnastranda_gl.gif (44360 bytes)"/>
          <p:cNvPicPr preferRelativeResize="0"/>
          <p:nvPr/>
        </p:nvPicPr>
        <p:blipFill rotWithShape="1">
          <a:blip r:embed="rId12"/>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1"/>
        <p:cNvGrpSpPr/>
        <p:nvPr/>
      </p:nvGrpSpPr>
      <p:grpSpPr>
        <a:xfrm>
          <a:off x="0" y="0"/>
          <a:ext cx="0" cy="0"/>
          <a:chOff x="0" y="0"/>
          <a:chExt cx="0" cy="0"/>
        </a:xfrm>
      </p:grpSpPr>
      <p:grpSp>
        <p:nvGrpSpPr>
          <p:cNvPr id="452" name="Google Shape;452;p163"/>
          <p:cNvGrpSpPr/>
          <p:nvPr/>
        </p:nvGrpSpPr>
        <p:grpSpPr>
          <a:xfrm>
            <a:off x="0" y="-17463"/>
            <a:ext cx="9178925" cy="6905626"/>
            <a:chOff x="0" y="-11"/>
            <a:chExt cx="5782" cy="4350"/>
          </a:xfrm>
        </p:grpSpPr>
        <p:sp>
          <p:nvSpPr>
            <p:cNvPr id="453" name="Google Shape;453;p163"/>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54" name="Google Shape;454;p163"/>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455" name="Google Shape;455;p163"/>
            <p:cNvGrpSpPr/>
            <p:nvPr/>
          </p:nvGrpSpPr>
          <p:grpSpPr>
            <a:xfrm>
              <a:off x="5301" y="-11"/>
              <a:ext cx="481" cy="4284"/>
              <a:chOff x="5301" y="-11"/>
              <a:chExt cx="481" cy="4284"/>
            </a:xfrm>
          </p:grpSpPr>
          <p:sp>
            <p:nvSpPr>
              <p:cNvPr id="456" name="Google Shape;456;p163"/>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57" name="Google Shape;457;p163"/>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458" name="Google Shape;458;p163"/>
            <p:cNvGrpSpPr/>
            <p:nvPr/>
          </p:nvGrpSpPr>
          <p:grpSpPr>
            <a:xfrm>
              <a:off x="0" y="0"/>
              <a:ext cx="481" cy="4273"/>
              <a:chOff x="0" y="0"/>
              <a:chExt cx="481" cy="4273"/>
            </a:xfrm>
          </p:grpSpPr>
          <p:sp>
            <p:nvSpPr>
              <p:cNvPr id="459" name="Google Shape;459;p163"/>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0" name="Google Shape;460;p163"/>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461" name="Google Shape;461;p163"/>
            <p:cNvGrpSpPr/>
            <p:nvPr/>
          </p:nvGrpSpPr>
          <p:grpSpPr>
            <a:xfrm>
              <a:off x="82" y="22"/>
              <a:ext cx="5590" cy="891"/>
              <a:chOff x="82" y="22"/>
              <a:chExt cx="5590" cy="891"/>
            </a:xfrm>
          </p:grpSpPr>
          <p:grpSp>
            <p:nvGrpSpPr>
              <p:cNvPr id="462" name="Google Shape;462;p163"/>
              <p:cNvGrpSpPr/>
              <p:nvPr/>
            </p:nvGrpSpPr>
            <p:grpSpPr>
              <a:xfrm>
                <a:off x="134" y="22"/>
                <a:ext cx="5538" cy="850"/>
                <a:chOff x="134" y="22"/>
                <a:chExt cx="5538" cy="850"/>
              </a:xfrm>
            </p:grpSpPr>
            <p:sp>
              <p:nvSpPr>
                <p:cNvPr id="463" name="Google Shape;463;p163"/>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4" name="Google Shape;464;p163"/>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5" name="Google Shape;465;p163"/>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6" name="Google Shape;466;p163"/>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467" name="Google Shape;467;p163"/>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468" name="Google Shape;468;p163"/>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9" name="Google Shape;469;p163"/>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0" name="Google Shape;470;p163"/>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1" name="Google Shape;471;p163"/>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2" name="Google Shape;472;p163"/>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3" name="Google Shape;473;p163"/>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4" name="Google Shape;474;p163"/>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5" name="Google Shape;475;p163"/>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6" name="Google Shape;476;p163"/>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7" name="Google Shape;477;p163"/>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8" name="Google Shape;478;p163"/>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9" name="Google Shape;479;p163"/>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0" name="Google Shape;480;p163"/>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481" name="Google Shape;481;p163"/>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2" name="Google Shape;482;p163"/>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3" name="Google Shape;483;p163"/>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4" name="Google Shape;484;p163"/>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485" name="Google Shape;485;p163"/>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486" name="Google Shape;486;p163"/>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7" name="Google Shape;487;p163"/>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8" name="Google Shape;488;p163"/>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9" name="Google Shape;489;p163"/>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0" name="Google Shape;490;p163"/>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1" name="Google Shape;491;p163"/>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2" name="Google Shape;492;p163"/>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3" name="Google Shape;493;p163"/>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4" name="Google Shape;494;p163"/>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5" name="Google Shape;495;p163"/>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6" name="Google Shape;496;p163"/>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7" name="Google Shape;497;p163"/>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8" name="Google Shape;498;p163"/>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499" name="Google Shape;499;p163"/>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1pPr>
            <a:lvl2pPr marR="0" lvl="1"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2pPr>
            <a:lvl3pPr marR="0" lvl="2"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3pPr>
            <a:lvl4pPr marR="0" lvl="3"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4pPr>
            <a:lvl5pPr marR="0" lvl="4"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5pPr>
            <a:lvl6pPr marR="0" lvl="5"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6pPr>
            <a:lvl7pPr marR="0" lvl="6"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7pPr>
            <a:lvl8pPr marR="0" lvl="7"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8pPr>
            <a:lvl9pPr marR="0" lvl="8"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0" name="Google Shape;500;p163"/>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914400" marR="0" lvl="1"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1371600" marR="0" lvl="2"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1828800" marR="0" lvl="3"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2286000" marR="0" lvl="4"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2743200" marR="0" lvl="5"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3200400" marR="0" lvl="6"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3657600" marR="0" lvl="7"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4114800" marR="0" lvl="8"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1" name="Google Shape;501;p16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2" name="Google Shape;502;p16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3" name="Google Shape;503;p16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marR="0" lvl="1"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marR="0" lvl="2"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marR="0" lvl="3"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marR="0" lvl="4"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marR="0" lvl="5"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marR="0" lvl="6"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marR="0" lvl="7"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marR="0" lvl="8"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504" name="Google Shape;504;p163" descr="dnastranda_gl.gif (44360 bytes)"/>
          <p:cNvPicPr preferRelativeResize="0"/>
          <p:nvPr/>
        </p:nvPicPr>
        <p:blipFill rotWithShape="1">
          <a:blip r:embed="rId16"/>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hyperlink" Target="https://www.medicalnewstoday.com/articles/195878.ph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hyperlink" Target="https://image1.slideserve.com/2289029/antioxidants-prevents-l.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hyperlink" Target="https://www.medicalnewstoday.com/articles/301506.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hyperlink" Target="https://www.medicalnewstoday.com/articles/154322.php" TargetMode="External"/><Relationship Id="rId1" Type="http://schemas.openxmlformats.org/officeDocument/2006/relationships/hyperlink" Target="https://www.nature.com/articles/nature15726" TargetMode="External"/></Relationships>
</file>

<file path=ppt/slides/_rels/slide9.xml.rels><?xml version="1.0" encoding="UTF-8" standalone="yes"?>
<Relationships xmlns="http://schemas.openxmlformats.org/package/2006/relationships"><Relationship Id="rId9" Type="http://schemas.openxmlformats.org/officeDocument/2006/relationships/hyperlink" Target="https://www.medicalnewstoday.com/articles/165748.php" TargetMode="External"/><Relationship Id="rId8" Type="http://schemas.openxmlformats.org/officeDocument/2006/relationships/hyperlink" Target="https://www.medicalnewstoday.com/info/asthma/" TargetMode="External"/><Relationship Id="rId7" Type="http://schemas.openxmlformats.org/officeDocument/2006/relationships/hyperlink" Target="https://www.medicalnewstoday.com/articles/184802.php" TargetMode="External"/><Relationship Id="rId6" Type="http://schemas.openxmlformats.org/officeDocument/2006/relationships/hyperlink" Target="https://www.medicalnewstoday.com/articles/7624.php" TargetMode="External"/><Relationship Id="rId5" Type="http://schemas.openxmlformats.org/officeDocument/2006/relationships/hyperlink" Target="https://www.medicalnewstoday.com/articles/247837.php" TargetMode="External"/><Relationship Id="rId4" Type="http://schemas.openxmlformats.org/officeDocument/2006/relationships/hyperlink" Target="https://www.medicalnewstoday.com/articles/159283.php" TargetMode="External"/><Relationship Id="rId3" Type="http://schemas.openxmlformats.org/officeDocument/2006/relationships/hyperlink" Target="https://www.medicalnewstoday.com/articles/323627.php" TargetMode="External"/><Relationship Id="rId2" Type="http://schemas.openxmlformats.org/officeDocument/2006/relationships/hyperlink" Target="https://www.medicalnewstoday.com/articles/323396.php" TargetMode="External"/><Relationship Id="rId11" Type="http://schemas.openxmlformats.org/officeDocument/2006/relationships/notesSlide" Target="../notesSlides/notesSlide9.xml"/><Relationship Id="rId10" Type="http://schemas.openxmlformats.org/officeDocument/2006/relationships/slideLayout" Target="../slideLayouts/slideLayout1.xml"/><Relationship Id="rId1" Type="http://schemas.openxmlformats.org/officeDocument/2006/relationships/hyperlink" Target="https://www.medicalnewstoday.com/articles/159442.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49"/>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rbel" panose="020B0503020204020204"/>
              <a:buNone/>
            </a:pPr>
            <a:r>
              <a:rPr lang="en-US" b="1"/>
              <a:t>Free radicals, oxidaive stress and  anti-oxidants </a:t>
            </a:r>
            <a:endParaRPr b="1"/>
          </a:p>
        </p:txBody>
      </p:sp>
      <p:sp>
        <p:nvSpPr>
          <p:cNvPr id="970" name="Google Shape;970;p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4400"/>
              <a:buNone/>
            </a:pPr>
            <a:r>
              <a:rPr lang="en-US" sz="4400" b="1" dirty="0" err="1">
                <a:solidFill>
                  <a:srgbClr val="FF0000"/>
                </a:solidFill>
              </a:rPr>
              <a:t>Yaseen</a:t>
            </a:r>
            <a:r>
              <a:rPr lang="en-US" sz="4400" b="1" dirty="0">
                <a:solidFill>
                  <a:srgbClr val="FF0000"/>
                </a:solidFill>
              </a:rPr>
              <a:t> </a:t>
            </a:r>
            <a:r>
              <a:rPr lang="en-US" sz="4400" b="1" dirty="0" err="1">
                <a:solidFill>
                  <a:srgbClr val="FF0000"/>
                </a:solidFill>
              </a:rPr>
              <a:t>Galali</a:t>
            </a:r>
            <a:r>
              <a:rPr lang="en-US" sz="4400" b="1" dirty="0">
                <a:solidFill>
                  <a:srgbClr val="FF0000"/>
                </a:solidFill>
              </a:rPr>
              <a:t> </a:t>
            </a:r>
            <a:endParaRPr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58"/>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ANTIOXIDANTS</a:t>
            </a:r>
            <a:endParaRPr lang="en-US"/>
          </a:p>
        </p:txBody>
      </p:sp>
      <p:sp>
        <p:nvSpPr>
          <p:cNvPr id="1028" name="Google Shape;1028;p58"/>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SzPts val="2705"/>
              <a:buChar char="⮚"/>
            </a:pPr>
            <a:r>
              <a:rPr lang="en-US" sz="3605"/>
              <a:t>Antioxidants are substances that neutralize or remove free radicals by donating an electron. The neutralizing effect of antioxidants helps protect the body from oxidative stress. Examples of antioxidants include </a:t>
            </a:r>
            <a:r>
              <a:rPr lang="en-US" sz="3605" u="sng">
                <a:solidFill>
                  <a:schemeClr val="hlink"/>
                </a:solidFill>
                <a:hlinkClick r:id="rId1"/>
              </a:rPr>
              <a:t>vitamins</a:t>
            </a:r>
            <a:r>
              <a:rPr lang="en-US" sz="3605"/>
              <a:t> A, C, and E.</a:t>
            </a:r>
            <a:endParaRPr lang="en-US" sz="3605"/>
          </a:p>
          <a:p>
            <a:pPr marL="342900" lvl="0" indent="-342900" algn="l" rtl="0">
              <a:lnSpc>
                <a:spcPct val="80000"/>
              </a:lnSpc>
              <a:spcBef>
                <a:spcPts val="590"/>
              </a:spcBef>
              <a:spcAft>
                <a:spcPts val="0"/>
              </a:spcAft>
              <a:buClr>
                <a:srgbClr val="17365D"/>
              </a:buClr>
              <a:buSzPts val="2220"/>
              <a:buFont typeface="Noto Sans Symbols"/>
              <a:buChar char="⮚"/>
            </a:pPr>
            <a:br>
              <a:rPr lang="en-US" sz="2960"/>
            </a:br>
            <a:endParaRPr sz="2960"/>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59"/>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u="sng">
                <a:solidFill>
                  <a:schemeClr val="hlink"/>
                </a:solidFill>
                <a:hlinkClick r:id="rId1"/>
              </a:rPr>
              <a:t>ANTIOXIDANTS PREVENTS</a:t>
            </a:r>
            <a:endParaRPr lang="en-US" u="sng">
              <a:solidFill>
                <a:schemeClr val="hlink"/>
              </a:solidFill>
              <a:hlinkClick r:id="rId1"/>
            </a:endParaRPr>
          </a:p>
        </p:txBody>
      </p:sp>
      <p:sp>
        <p:nvSpPr>
          <p:cNvPr id="1034" name="Google Shape;1034;p59"/>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u="sng">
                <a:solidFill>
                  <a:schemeClr val="hlink"/>
                </a:solidFill>
                <a:hlinkClick r:id="rId1"/>
              </a:rPr>
              <a:t> </a:t>
            </a:r>
            <a:r>
              <a:rPr lang="en-US"/>
              <a:t> Lipid peroxidation </a:t>
            </a:r>
            <a:endParaRPr lang="en-US"/>
          </a:p>
          <a:p>
            <a:pPr marL="342900" lvl="0" indent="-342900" algn="l" rtl="0">
              <a:spcBef>
                <a:spcPts val="640"/>
              </a:spcBef>
              <a:spcAft>
                <a:spcPts val="0"/>
              </a:spcAft>
              <a:buClr>
                <a:srgbClr val="17365D"/>
              </a:buClr>
              <a:buSzPts val="2400"/>
              <a:buFont typeface="Noto Sans Symbols"/>
              <a:buChar char="⮚"/>
            </a:pPr>
            <a:r>
              <a:rPr lang="en-US"/>
              <a:t> Oxidative damage to protein </a:t>
            </a:r>
            <a:endParaRPr lang="en-US"/>
          </a:p>
          <a:p>
            <a:pPr marL="342900" lvl="0" indent="-342900" algn="l" rtl="0">
              <a:spcBef>
                <a:spcPts val="640"/>
              </a:spcBef>
              <a:spcAft>
                <a:spcPts val="0"/>
              </a:spcAft>
              <a:buClr>
                <a:srgbClr val="17365D"/>
              </a:buClr>
              <a:buSzPts val="2400"/>
              <a:buFont typeface="Noto Sans Symbols"/>
              <a:buChar char="⮚"/>
            </a:pPr>
            <a:r>
              <a:rPr lang="en-US"/>
              <a:t> Oxidative damage to DNA </a:t>
            </a:r>
            <a:endParaRPr lang="en-US"/>
          </a:p>
          <a:p>
            <a:pPr marL="342900" lvl="0" indent="-342900" algn="l" rtl="0">
              <a:spcBef>
                <a:spcPts val="640"/>
              </a:spcBef>
              <a:spcAft>
                <a:spcPts val="0"/>
              </a:spcAft>
              <a:buClr>
                <a:srgbClr val="17365D"/>
              </a:buClr>
              <a:buSzPts val="2400"/>
              <a:buFont typeface="Noto Sans Symbols"/>
              <a:buChar char="⮚"/>
            </a:pPr>
            <a:r>
              <a:rPr lang="en-US"/>
              <a:t>•ANTIOXIDANTS have low redox potential and will sacrifice themselves to prevent oxidative damage</a:t>
            </a:r>
            <a:endParaRPr lang="en-US"/>
          </a:p>
          <a:p>
            <a:pPr marL="342900" lvl="0" indent="-342900" algn="l" rtl="0">
              <a:spcBef>
                <a:spcPts val="640"/>
              </a:spcBef>
              <a:spcAft>
                <a:spcPts val="0"/>
              </a:spcAft>
              <a:buClr>
                <a:srgbClr val="17365D"/>
              </a:buClr>
              <a:buSzPts val="2400"/>
              <a:buFont typeface="Noto Sans Symbols"/>
              <a:buChar char="⮚"/>
            </a:pPr>
            <a:br>
              <a:rPr lang="en-US"/>
            </a:br>
            <a:endParaRPr lang="en-US"/>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60"/>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SOURCES  OF ANTIOXIDANTS </a:t>
            </a:r>
            <a:endParaRPr lang="en-US"/>
          </a:p>
        </p:txBody>
      </p:sp>
      <p:sp>
        <p:nvSpPr>
          <p:cNvPr id="1040" name="Google Shape;1040;p60"/>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a:t>Like free radicals, antioxidants come from several different sources.</a:t>
            </a:r>
            <a:endParaRPr lang="en-US"/>
          </a:p>
          <a:p>
            <a:pPr marL="342900" lvl="0" indent="-342900" algn="l" rtl="0">
              <a:spcBef>
                <a:spcPts val="640"/>
              </a:spcBef>
              <a:spcAft>
                <a:spcPts val="0"/>
              </a:spcAft>
              <a:buClr>
                <a:srgbClr val="17365D"/>
              </a:buClr>
              <a:buSzPts val="2400"/>
              <a:buFont typeface="Noto Sans Symbols"/>
              <a:buChar char="⮚"/>
            </a:pPr>
            <a:r>
              <a:rPr lang="en-US"/>
              <a:t> Cells naturally produce antioxidants such as </a:t>
            </a:r>
            <a:r>
              <a:rPr lang="en-US" b="1">
                <a:solidFill>
                  <a:srgbClr val="FF0000"/>
                </a:solidFill>
              </a:rPr>
              <a:t>glutathione</a:t>
            </a:r>
            <a:r>
              <a:rPr lang="en-US"/>
              <a:t>.</a:t>
            </a:r>
            <a:endParaRPr lang="en-US"/>
          </a:p>
          <a:p>
            <a:pPr marL="0" lvl="0" indent="0" algn="l" rtl="0">
              <a:spcBef>
                <a:spcPts val="640"/>
              </a:spcBef>
              <a:spcAft>
                <a:spcPts val="0"/>
              </a:spcAft>
              <a:buSzPts val="2400"/>
              <a:buNone/>
            </a:pPr>
            <a:br>
              <a:rPr lang="en-US"/>
            </a:br>
            <a:r>
              <a:rPr lang="en-US">
                <a:solidFill>
                  <a:srgbClr val="FF0000"/>
                </a:solidFill>
              </a:rPr>
              <a:t>A person’s diet is also an important source of antioxidants.</a:t>
            </a:r>
            <a:r>
              <a:rPr lang="en-US"/>
              <a:t> Foods such as fruits and vegetables provide many essential antioxidants in the form of vitamins and minerals that the body cannot create on its own.</a:t>
            </a:r>
            <a:br>
              <a:rPr lang="en-US"/>
            </a:br>
            <a:endParaRPr lang="en-US"/>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61" descr="Image result for types of antioxidants"/>
          <p:cNvPicPr preferRelativeResize="0"/>
          <p:nvPr/>
        </p:nvPicPr>
        <p:blipFill rotWithShape="1">
          <a:blip r:embed="rId1"/>
          <a:srcRect/>
          <a:stretch>
            <a:fillRect/>
          </a:stretch>
        </p:blipFill>
        <p:spPr>
          <a:xfrm>
            <a:off x="118533" y="1905000"/>
            <a:ext cx="8873067" cy="4991100"/>
          </a:xfrm>
          <a:prstGeom prst="rect">
            <a:avLst/>
          </a:prstGeom>
          <a:noFill/>
          <a:ln>
            <a:noFill/>
          </a:ln>
        </p:spPr>
      </p:pic>
      <p:sp>
        <p:nvSpPr>
          <p:cNvPr id="1046" name="Google Shape;1046;p61"/>
          <p:cNvSpPr txBox="1"/>
          <p:nvPr/>
        </p:nvSpPr>
        <p:spPr>
          <a:xfrm>
            <a:off x="1143000" y="609601"/>
            <a:ext cx="6400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67FE"/>
                </a:solidFill>
                <a:latin typeface="Corbel" panose="020B0503020204020204"/>
                <a:ea typeface="Corbel" panose="020B0503020204020204"/>
                <a:cs typeface="Corbel" panose="020B0503020204020204"/>
                <a:sym typeface="Corbel" panose="020B0503020204020204"/>
              </a:rPr>
              <a:t>Types of anti-oxidants </a:t>
            </a:r>
            <a:endParaRPr sz="4400" b="1">
              <a:solidFill>
                <a:srgbClr val="0067FE"/>
              </a:solidFill>
              <a:latin typeface="Corbel" panose="020B0503020204020204"/>
              <a:ea typeface="Corbel" panose="020B0503020204020204"/>
              <a:cs typeface="Corbel" panose="020B0503020204020204"/>
              <a:sym typeface="Corbel" panose="020B0503020204020204"/>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50"/>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WHAT ARE FREE RADICALS?</a:t>
            </a:r>
            <a:endParaRPr lang="en-US"/>
          </a:p>
        </p:txBody>
      </p:sp>
      <p:sp>
        <p:nvSpPr>
          <p:cNvPr id="976" name="Google Shape;976;p50"/>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b="1"/>
          </a:p>
          <a:p>
            <a:pPr marL="342900" lvl="0" indent="-342900" algn="l" rtl="0">
              <a:lnSpc>
                <a:spcPct val="90000"/>
              </a:lnSpc>
              <a:spcBef>
                <a:spcPts val="640"/>
              </a:spcBef>
              <a:spcAft>
                <a:spcPts val="0"/>
              </a:spcAft>
              <a:buClr>
                <a:srgbClr val="17365D"/>
              </a:buClr>
              <a:buSzPts val="2400"/>
              <a:buFont typeface="Noto Sans Symbols"/>
              <a:buChar char="⮚"/>
            </a:pPr>
            <a:r>
              <a:rPr lang="en-US"/>
              <a:t>Free radicals, including reactive oxygen species, are molecules with one or more unpaired electron. Examples of free radicals include:</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superoxide</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hydroxyl radical</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nitric oxide radical</a:t>
            </a:r>
            <a:br>
              <a:rPr lang="en-US"/>
            </a:br>
            <a:endParaRPr lang="en-US"/>
          </a:p>
        </p:txBody>
      </p:sp>
      <p:pic>
        <p:nvPicPr>
          <p:cNvPr id="977" name="Google Shape;977;p50" descr="Image result for free radicals"/>
          <p:cNvPicPr preferRelativeResize="0"/>
          <p:nvPr/>
        </p:nvPicPr>
        <p:blipFill rotWithShape="1">
          <a:blip r:embed="rId1"/>
          <a:srcRect/>
          <a:stretch>
            <a:fillRect/>
          </a:stretch>
        </p:blipFill>
        <p:spPr>
          <a:xfrm>
            <a:off x="5260975" y="4254205"/>
            <a:ext cx="3273425" cy="1841795"/>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51"/>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WHY WE HAVE FREE RADICALS </a:t>
            </a:r>
            <a:endParaRPr lang="en-US"/>
          </a:p>
        </p:txBody>
      </p:sp>
      <p:sp>
        <p:nvSpPr>
          <p:cNvPr id="983" name="Google Shape;983;p51"/>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400"/>
              <a:buFont typeface="Noto Sans Symbols"/>
              <a:buChar char="⮚"/>
            </a:pPr>
            <a:r>
              <a:rPr lang="en-US"/>
              <a:t>Cells contain small structures called mitochondria, which work to generate energy in the form of adenosine triphosphate (ATP).</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Mitochondria combine oxygen and glucose to produce carbon dioxide, water, and ATP. Free radicals arise as byproducts of this metabolic process.</a:t>
            </a:r>
            <a:endParaRPr lang="en-US"/>
          </a:p>
          <a:p>
            <a:pPr marL="0" lvl="0" indent="0" algn="l" rtl="0">
              <a:lnSpc>
                <a:spcPct val="90000"/>
              </a:lnSpc>
              <a:spcBef>
                <a:spcPts val="640"/>
              </a:spcBef>
              <a:spcAft>
                <a:spcPts val="0"/>
              </a:spcAft>
              <a:buSzPts val="2400"/>
              <a:buNone/>
            </a:pPr>
            <a:br>
              <a:rPr lang="en-US"/>
            </a:br>
            <a:endParaRPr lang="en-US"/>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5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F91C8"/>
              </a:buClr>
              <a:buSzPts val="3600"/>
              <a:buFont typeface="Corbel" panose="020B0503020204020204"/>
              <a:buNone/>
            </a:pPr>
            <a:r>
              <a:rPr lang="en-US"/>
              <a:t>OTHER FACTORS FOR FREE RADICALS </a:t>
            </a:r>
            <a:endParaRPr lang="en-US"/>
          </a:p>
        </p:txBody>
      </p:sp>
      <p:sp>
        <p:nvSpPr>
          <p:cNvPr id="989" name="Google Shape;989;p52" descr="Image result for free radical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panose="020B0503020204020204"/>
              <a:ea typeface="Corbel" panose="020B0503020204020204"/>
              <a:cs typeface="Corbel" panose="020B0503020204020204"/>
              <a:sym typeface="Corbel" panose="020B0503020204020204"/>
            </a:endParaRPr>
          </a:p>
        </p:txBody>
      </p:sp>
      <p:pic>
        <p:nvPicPr>
          <p:cNvPr id="990" name="Google Shape;990;p52" descr="Image result for free radicals"/>
          <p:cNvPicPr preferRelativeResize="0"/>
          <p:nvPr/>
        </p:nvPicPr>
        <p:blipFill rotWithShape="1">
          <a:blip r:embed="rId1"/>
          <a:srcRect/>
          <a:stretch>
            <a:fillRect/>
          </a:stretch>
        </p:blipFill>
        <p:spPr>
          <a:xfrm>
            <a:off x="4130040" y="1767840"/>
            <a:ext cx="4937760" cy="4937760"/>
          </a:xfrm>
          <a:prstGeom prst="rect">
            <a:avLst/>
          </a:prstGeom>
          <a:noFill/>
          <a:ln>
            <a:noFill/>
          </a:ln>
        </p:spPr>
      </p:pic>
      <p:sp>
        <p:nvSpPr>
          <p:cNvPr id="991" name="Google Shape;991;p52"/>
          <p:cNvSpPr txBox="1"/>
          <p:nvPr/>
        </p:nvSpPr>
        <p:spPr>
          <a:xfrm>
            <a:off x="304800" y="2209800"/>
            <a:ext cx="6374950" cy="415498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4400"/>
              <a:buFont typeface="Arial" panose="020B0604020202090204"/>
              <a:buChar char="•"/>
            </a:pPr>
            <a:r>
              <a:rPr lang="en-US" sz="4400" b="1">
                <a:solidFill>
                  <a:schemeClr val="dk1"/>
                </a:solidFill>
                <a:latin typeface="Corbel" panose="020B0503020204020204"/>
                <a:ea typeface="Corbel" panose="020B0503020204020204"/>
                <a:cs typeface="Corbel" panose="020B0503020204020204"/>
                <a:sym typeface="Corbel" panose="020B0503020204020204"/>
              </a:rPr>
              <a:t>Smoking </a:t>
            </a:r>
            <a:endParaRPr lang="en-US" sz="4400" b="1">
              <a:solidFill>
                <a:schemeClr val="dk1"/>
              </a:solidFill>
              <a:latin typeface="Corbel" panose="020B0503020204020204"/>
              <a:ea typeface="Corbel" panose="020B0503020204020204"/>
              <a:cs typeface="Corbel" panose="020B0503020204020204"/>
              <a:sym typeface="Corbel" panose="020B0503020204020204"/>
            </a:endParaRPr>
          </a:p>
          <a:p>
            <a:pPr marL="571500" marR="0" lvl="0" indent="-571500" algn="l" rtl="0">
              <a:spcBef>
                <a:spcPts val="0"/>
              </a:spcBef>
              <a:spcAft>
                <a:spcPts val="0"/>
              </a:spcAft>
              <a:buClr>
                <a:schemeClr val="dk1"/>
              </a:buClr>
              <a:buSzPts val="4400"/>
              <a:buFont typeface="Arial" panose="020B0604020202090204"/>
              <a:buChar char="•"/>
            </a:pPr>
            <a:r>
              <a:rPr lang="en-US" sz="4400" b="1">
                <a:solidFill>
                  <a:schemeClr val="dk1"/>
                </a:solidFill>
                <a:latin typeface="Corbel" panose="020B0503020204020204"/>
                <a:ea typeface="Corbel" panose="020B0503020204020204"/>
                <a:cs typeface="Corbel" panose="020B0503020204020204"/>
                <a:sym typeface="Corbel" panose="020B0503020204020204"/>
              </a:rPr>
              <a:t>Air pollution </a:t>
            </a:r>
            <a:endParaRPr lang="en-US" sz="4400" b="1">
              <a:solidFill>
                <a:schemeClr val="dk1"/>
              </a:solidFill>
              <a:latin typeface="Corbel" panose="020B0503020204020204"/>
              <a:ea typeface="Corbel" panose="020B0503020204020204"/>
              <a:cs typeface="Corbel" panose="020B0503020204020204"/>
              <a:sym typeface="Corbel" panose="020B0503020204020204"/>
            </a:endParaRPr>
          </a:p>
          <a:p>
            <a:pPr marL="571500" marR="0" lvl="0" indent="-571500" algn="l" rtl="0">
              <a:spcBef>
                <a:spcPts val="0"/>
              </a:spcBef>
              <a:spcAft>
                <a:spcPts val="0"/>
              </a:spcAft>
              <a:buClr>
                <a:schemeClr val="dk1"/>
              </a:buClr>
              <a:buSzPts val="4400"/>
              <a:buFont typeface="Arial" panose="020B0604020202090204"/>
              <a:buChar char="•"/>
            </a:pPr>
            <a:r>
              <a:rPr lang="en-US" sz="4400" b="1">
                <a:solidFill>
                  <a:schemeClr val="dk1"/>
                </a:solidFill>
                <a:latin typeface="Corbel" panose="020B0503020204020204"/>
                <a:ea typeface="Corbel" panose="020B0503020204020204"/>
                <a:cs typeface="Corbel" panose="020B0503020204020204"/>
                <a:sym typeface="Corbel" panose="020B0503020204020204"/>
              </a:rPr>
              <a:t>Pesticides </a:t>
            </a:r>
            <a:endParaRPr lang="en-US" sz="4400" b="1">
              <a:solidFill>
                <a:schemeClr val="dk1"/>
              </a:solidFill>
              <a:latin typeface="Corbel" panose="020B0503020204020204"/>
              <a:ea typeface="Corbel" panose="020B0503020204020204"/>
              <a:cs typeface="Corbel" panose="020B0503020204020204"/>
              <a:sym typeface="Corbel" panose="020B0503020204020204"/>
            </a:endParaRPr>
          </a:p>
          <a:p>
            <a:pPr marL="571500" marR="0" lvl="0" indent="-571500" algn="l" rtl="0">
              <a:spcBef>
                <a:spcPts val="0"/>
              </a:spcBef>
              <a:spcAft>
                <a:spcPts val="0"/>
              </a:spcAft>
              <a:buClr>
                <a:schemeClr val="dk1"/>
              </a:buClr>
              <a:buSzPts val="4400"/>
              <a:buFont typeface="Arial" panose="020B0604020202090204"/>
              <a:buChar char="•"/>
            </a:pPr>
            <a:r>
              <a:rPr lang="en-US" sz="4400" b="1">
                <a:solidFill>
                  <a:schemeClr val="dk1"/>
                </a:solidFill>
                <a:latin typeface="Corbel" panose="020B0503020204020204"/>
                <a:ea typeface="Corbel" panose="020B0503020204020204"/>
                <a:cs typeface="Corbel" panose="020B0503020204020204"/>
                <a:sym typeface="Corbel" panose="020B0503020204020204"/>
              </a:rPr>
              <a:t>Diet </a:t>
            </a:r>
            <a:endParaRPr lang="en-US" sz="4400" b="1">
              <a:solidFill>
                <a:schemeClr val="dk1"/>
              </a:solidFill>
              <a:latin typeface="Corbel" panose="020B0503020204020204"/>
              <a:ea typeface="Corbel" panose="020B0503020204020204"/>
              <a:cs typeface="Corbel" panose="020B0503020204020204"/>
              <a:sym typeface="Corbel" panose="020B0503020204020204"/>
            </a:endParaRPr>
          </a:p>
          <a:p>
            <a:pPr marL="571500" marR="0" lvl="0" indent="-571500" algn="l" rtl="0">
              <a:spcBef>
                <a:spcPts val="0"/>
              </a:spcBef>
              <a:spcAft>
                <a:spcPts val="0"/>
              </a:spcAft>
              <a:buClr>
                <a:schemeClr val="dk1"/>
              </a:buClr>
              <a:buSzPts val="4400"/>
              <a:buFont typeface="Arial" panose="020B0604020202090204"/>
              <a:buChar char="•"/>
            </a:pPr>
            <a:r>
              <a:rPr lang="en-US" sz="4400" b="1">
                <a:solidFill>
                  <a:schemeClr val="dk1"/>
                </a:solidFill>
                <a:latin typeface="Corbel" panose="020B0503020204020204"/>
                <a:ea typeface="Corbel" panose="020B0503020204020204"/>
                <a:cs typeface="Corbel" panose="020B0503020204020204"/>
                <a:sym typeface="Corbel" panose="020B0503020204020204"/>
              </a:rPr>
              <a:t>Alcohol </a:t>
            </a:r>
            <a:endParaRPr lang="en-US" sz="4400" b="1">
              <a:solidFill>
                <a:schemeClr val="dk1"/>
              </a:solidFill>
              <a:latin typeface="Corbel" panose="020B0503020204020204"/>
              <a:ea typeface="Corbel" panose="020B0503020204020204"/>
              <a:cs typeface="Corbel" panose="020B0503020204020204"/>
              <a:sym typeface="Corbel" panose="020B0503020204020204"/>
            </a:endParaRPr>
          </a:p>
          <a:p>
            <a:pPr marL="571500" marR="0" lvl="0" indent="-571500" algn="l" rtl="0">
              <a:spcBef>
                <a:spcPts val="0"/>
              </a:spcBef>
              <a:spcAft>
                <a:spcPts val="0"/>
              </a:spcAft>
              <a:buClr>
                <a:schemeClr val="dk1"/>
              </a:buClr>
              <a:buSzPts val="4400"/>
              <a:buFont typeface="Arial" panose="020B0604020202090204"/>
              <a:buChar char="•"/>
            </a:pPr>
            <a:r>
              <a:rPr lang="en-US" sz="4400" b="1">
                <a:solidFill>
                  <a:schemeClr val="dk1"/>
                </a:solidFill>
                <a:latin typeface="Corbel" panose="020B0503020204020204"/>
                <a:ea typeface="Corbel" panose="020B0503020204020204"/>
                <a:cs typeface="Corbel" panose="020B0503020204020204"/>
                <a:sym typeface="Corbel" panose="020B0503020204020204"/>
              </a:rPr>
              <a:t>Radiation and UV light </a:t>
            </a:r>
            <a:endParaRPr sz="4400" b="1">
              <a:solidFill>
                <a:schemeClr val="dk1"/>
              </a:solidFill>
              <a:latin typeface="Corbel" panose="020B0503020204020204"/>
              <a:ea typeface="Corbel" panose="020B0503020204020204"/>
              <a:cs typeface="Corbel" panose="020B0503020204020204"/>
              <a:sym typeface="Corbel" panose="020B0503020204020204"/>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53"/>
          <p:cNvSpPr txBox="1">
            <a:spLocks noGrp="1"/>
          </p:cNvSpPr>
          <p:nvPr>
            <p:ph type="title"/>
          </p:nvPr>
        </p:nvSpPr>
        <p:spPr>
          <a:xfrm>
            <a:off x="381000" y="-22860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OXIDASE STRESS </a:t>
            </a:r>
            <a:endParaRPr lang="en-US"/>
          </a:p>
        </p:txBody>
      </p:sp>
      <p:sp>
        <p:nvSpPr>
          <p:cNvPr id="997" name="Google Shape;997;p53"/>
          <p:cNvSpPr txBox="1">
            <a:spLocks noGrp="1"/>
          </p:cNvSpPr>
          <p:nvPr>
            <p:ph type="body" idx="1"/>
          </p:nvPr>
        </p:nvSpPr>
        <p:spPr>
          <a:xfrm>
            <a:off x="470885" y="838200"/>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3000"/>
              <a:buFont typeface="Noto Sans Symbols"/>
              <a:buChar char="⮚"/>
            </a:pPr>
            <a:r>
              <a:rPr lang="en-US" sz="4000"/>
              <a:t>Oxidative stress can occur when there is an imbalance of free radicals and </a:t>
            </a:r>
            <a:r>
              <a:rPr lang="en-US" sz="4000" u="sng">
                <a:solidFill>
                  <a:schemeClr val="hlink"/>
                </a:solidFill>
                <a:hlinkClick r:id="rId1"/>
              </a:rPr>
              <a:t>antioxidants</a:t>
            </a:r>
            <a:r>
              <a:rPr lang="en-US" sz="4000"/>
              <a:t> in the body.</a:t>
            </a:r>
            <a:endParaRPr sz="4000"/>
          </a:p>
          <a:p>
            <a:pPr marL="342900" lvl="0" indent="-190500" algn="l" rtl="0">
              <a:spcBef>
                <a:spcPts val="640"/>
              </a:spcBef>
              <a:spcAft>
                <a:spcPts val="0"/>
              </a:spcAft>
              <a:buClr>
                <a:srgbClr val="17365D"/>
              </a:buClr>
              <a:buSzPts val="2400"/>
              <a:buFont typeface="Noto Sans Symbols"/>
              <a:buNone/>
            </a:pPr>
          </a:p>
        </p:txBody>
      </p:sp>
      <p:sp>
        <p:nvSpPr>
          <p:cNvPr id="998" name="Google Shape;998;p53" descr="Image result for oxidase str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panose="020B0503020204020204"/>
              <a:ea typeface="Corbel" panose="020B0503020204020204"/>
              <a:cs typeface="Corbel" panose="020B0503020204020204"/>
              <a:sym typeface="Corbel" panose="020B0503020204020204"/>
            </a:endParaRPr>
          </a:p>
        </p:txBody>
      </p:sp>
      <p:pic>
        <p:nvPicPr>
          <p:cNvPr id="999" name="Google Shape;999;p53" descr="Image result for oxidase stress"/>
          <p:cNvPicPr preferRelativeResize="0"/>
          <p:nvPr/>
        </p:nvPicPr>
        <p:blipFill rotWithShape="1">
          <a:blip r:embed="rId2"/>
          <a:srcRect t="46175"/>
          <a:stretch>
            <a:fillRect/>
          </a:stretch>
        </p:blipFill>
        <p:spPr>
          <a:xfrm>
            <a:off x="533400" y="3276601"/>
            <a:ext cx="8321040" cy="2413299"/>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body’s cells produce free radicals during normal metabolic processes. However, cells also produce antioxidants that neutralize these free radicals. In general, the body is able to maintain a balance between antioxidants and free radicals.</a:t>
            </a:r>
            <a:endParaRPr lang="en-US"/>
          </a:p>
          <a:p>
            <a:pPr marL="342900" lvl="0" indent="-190500" algn="l" rtl="0">
              <a:spcBef>
                <a:spcPts val="640"/>
              </a:spcBef>
              <a:spcAft>
                <a:spcPts val="0"/>
              </a:spcAft>
              <a:buClr>
                <a:srgbClr val="17365D"/>
              </a:buClr>
              <a:buSzPts val="2400"/>
              <a:buFont typeface="Noto Sans Symbols"/>
              <a:buNone/>
            </a:p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5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EFFECTS OF OXIDATIVE STRESS</a:t>
            </a:r>
            <a:br>
              <a:rPr lang="en-US" sz="3240"/>
            </a:br>
            <a:endParaRPr sz="3240"/>
          </a:p>
        </p:txBody>
      </p:sp>
      <p:sp>
        <p:nvSpPr>
          <p:cNvPr id="1010" name="Google Shape;1010;p55"/>
          <p:cNvSpPr txBox="1">
            <a:spLocks noGrp="1"/>
          </p:cNvSpPr>
          <p:nvPr>
            <p:ph type="body" idx="1"/>
          </p:nvPr>
        </p:nvSpPr>
        <p:spPr>
          <a:xfrm>
            <a:off x="157655" y="1417639"/>
            <a:ext cx="8529144" cy="5298471"/>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SzPts val="2156"/>
              <a:buChar char="⮚"/>
            </a:pPr>
            <a:r>
              <a:rPr lang="en-US" sz="2875"/>
              <a:t>The effects of oxidative stress vary and are not always harmful. For example, </a:t>
            </a:r>
            <a:r>
              <a:rPr lang="en-US" sz="2875" b="1">
                <a:solidFill>
                  <a:srgbClr val="FF0000"/>
                </a:solidFill>
              </a:rPr>
              <a:t>oxidative stress that results from physical activity may have beneficial, regulatory effects on the body.</a:t>
            </a:r>
            <a:endParaRPr lang="en-US" sz="2875" b="1">
              <a:solidFill>
                <a:srgbClr val="FF0000"/>
              </a:solidFill>
            </a:endParaRPr>
          </a:p>
          <a:p>
            <a:pPr marL="342900" lvl="0" indent="-247650" algn="l" rtl="0">
              <a:lnSpc>
                <a:spcPct val="80000"/>
              </a:lnSpc>
              <a:spcBef>
                <a:spcPts val="400"/>
              </a:spcBef>
              <a:spcAft>
                <a:spcPts val="0"/>
              </a:spcAft>
              <a:buClr>
                <a:srgbClr val="17365D"/>
              </a:buClr>
              <a:buSzPts val="1500"/>
              <a:buFont typeface="Noto Sans Symbols"/>
              <a:buNone/>
            </a:pPr>
            <a:endParaRPr sz="2000"/>
          </a:p>
          <a:p>
            <a:pPr marL="342900" lvl="0" indent="-342900" algn="l" rtl="0">
              <a:lnSpc>
                <a:spcPct val="80000"/>
              </a:lnSpc>
              <a:spcBef>
                <a:spcPts val="635"/>
              </a:spcBef>
              <a:spcAft>
                <a:spcPts val="0"/>
              </a:spcAft>
              <a:buClr>
                <a:srgbClr val="17365D"/>
              </a:buClr>
              <a:buSzPts val="2390"/>
              <a:buFont typeface="Noto Sans Symbols"/>
              <a:buChar char="⮚"/>
            </a:pPr>
            <a:r>
              <a:rPr lang="en-US" sz="3185"/>
              <a:t>Exercise increases free radical formation, which can cause temporary oxidative stress in the muscles. However, the free radicals formed during physical activity regulate tissue growth and stimulate the production of antioxidants.</a:t>
            </a:r>
            <a:endParaRPr lang="en-US" sz="3185"/>
          </a:p>
          <a:p>
            <a:pPr marL="0" lvl="0" indent="0" algn="l" rtl="0">
              <a:lnSpc>
                <a:spcPct val="80000"/>
              </a:lnSpc>
              <a:spcBef>
                <a:spcPts val="400"/>
              </a:spcBef>
              <a:spcAft>
                <a:spcPts val="0"/>
              </a:spcAft>
              <a:buSzPts val="1500"/>
              <a:buNone/>
            </a:pPr>
            <a:br>
              <a:rPr lang="en-US" sz="2000"/>
            </a:br>
            <a:endParaRPr sz="2000"/>
          </a:p>
        </p:txBody>
      </p:sp>
      <p:pic>
        <p:nvPicPr>
          <p:cNvPr id="1011" name="Google Shape;1011;p55" descr="Image result for exercise stress"/>
          <p:cNvPicPr preferRelativeResize="0"/>
          <p:nvPr/>
        </p:nvPicPr>
        <p:blipFill rotWithShape="1">
          <a:blip r:embed="rId1"/>
          <a:srcRect/>
          <a:stretch>
            <a:fillRect/>
          </a:stretch>
        </p:blipFill>
        <p:spPr>
          <a:xfrm>
            <a:off x="6474721" y="5105400"/>
            <a:ext cx="2423153" cy="1828800"/>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5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400"/>
              <a:buFont typeface="Noto Sans Symbols"/>
              <a:buChar char="⮚"/>
            </a:pPr>
            <a:r>
              <a:rPr lang="en-US"/>
              <a:t>Mild oxidative stress may also protect the body from infection and diseases. In a </a:t>
            </a:r>
            <a:r>
              <a:rPr lang="en-US" u="sng">
                <a:solidFill>
                  <a:schemeClr val="hlink"/>
                </a:solidFill>
                <a:hlinkClick r:id="rId1"/>
              </a:rPr>
              <a:t>2015 study</a:t>
            </a:r>
            <a:r>
              <a:rPr lang="en-US"/>
              <a:t>, scientists found that oxidative stress limited the spread of </a:t>
            </a:r>
            <a:r>
              <a:rPr lang="en-US" u="sng">
                <a:solidFill>
                  <a:schemeClr val="hlink"/>
                </a:solidFill>
                <a:hlinkClick r:id="rId2"/>
              </a:rPr>
              <a:t>melanoma</a:t>
            </a:r>
            <a:r>
              <a:rPr lang="en-US"/>
              <a:t> cancer cells in mice.</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However, long-term oxidative stress damages the body’s cells, proteins, and DNA. This can contribute to aging and may play an important role in the development of a range of conditions.</a:t>
            </a:r>
            <a:endParaRPr lang="en-US"/>
          </a:p>
          <a:p>
            <a:pPr marL="342900" lvl="0" indent="-190500" algn="l" rtl="0">
              <a:lnSpc>
                <a:spcPct val="90000"/>
              </a:lnSpc>
              <a:spcBef>
                <a:spcPts val="640"/>
              </a:spcBef>
              <a:spcAft>
                <a:spcPts val="0"/>
              </a:spcAft>
              <a:buClr>
                <a:srgbClr val="17365D"/>
              </a:buClr>
              <a:buSzPts val="2400"/>
              <a:buFont typeface="Noto Sans Symbols"/>
              <a:buNone/>
            </a:p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57"/>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CONDITIONS LINKED TO OXIDATIVE STRESS</a:t>
            </a:r>
            <a:endParaRPr sz="3240"/>
          </a:p>
        </p:txBody>
      </p:sp>
      <p:sp>
        <p:nvSpPr>
          <p:cNvPr id="1022" name="Google Shape;1022;p57"/>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1680"/>
              <a:buFont typeface="Noto Sans Symbols"/>
              <a:buChar char="⮚"/>
            </a:pPr>
            <a:r>
              <a:rPr lang="en-US" sz="2240"/>
              <a:t>Chronic Oxidative stress may play a role in the development of a range of conditions, including:</a:t>
            </a:r>
            <a:endParaRPr lang="en-US" sz="2240"/>
          </a:p>
          <a:p>
            <a:pPr marL="342900" lvl="0" indent="-342900" algn="l" rtl="0">
              <a:lnSpc>
                <a:spcPct val="80000"/>
              </a:lnSpc>
              <a:spcBef>
                <a:spcPts val="450"/>
              </a:spcBef>
              <a:spcAft>
                <a:spcPts val="0"/>
              </a:spcAft>
              <a:buClr>
                <a:srgbClr val="17365D"/>
              </a:buClr>
              <a:buSzPts val="1680"/>
              <a:buFont typeface="Noto Sans Symbols"/>
              <a:buChar char="⮚"/>
            </a:pPr>
            <a:r>
              <a:rPr lang="en-US" sz="2240"/>
              <a:t>cancer</a:t>
            </a:r>
            <a:endParaRPr lang="en-US" sz="2240"/>
          </a:p>
          <a:p>
            <a:pPr marL="342900" lvl="0" indent="-342900" algn="l" rtl="0">
              <a:lnSpc>
                <a:spcPct val="80000"/>
              </a:lnSpc>
              <a:spcBef>
                <a:spcPts val="450"/>
              </a:spcBef>
              <a:spcAft>
                <a:spcPts val="0"/>
              </a:spcAft>
              <a:buClr>
                <a:srgbClr val="17365D"/>
              </a:buClr>
              <a:buSzPts val="1680"/>
              <a:buFont typeface="Noto Sans Symbols"/>
              <a:buChar char="⮚"/>
            </a:pPr>
            <a:r>
              <a:rPr lang="en-US" sz="2240" u="sng">
                <a:solidFill>
                  <a:schemeClr val="hlink"/>
                </a:solidFill>
                <a:hlinkClick r:id="rId1"/>
              </a:rPr>
              <a:t>Alzheimer’s disease</a:t>
            </a:r>
            <a:endParaRPr sz="2240"/>
          </a:p>
          <a:p>
            <a:pPr marL="342900" lvl="0" indent="-342900" algn="l" rtl="0">
              <a:lnSpc>
                <a:spcPct val="80000"/>
              </a:lnSpc>
              <a:spcBef>
                <a:spcPts val="450"/>
              </a:spcBef>
              <a:spcAft>
                <a:spcPts val="0"/>
              </a:spcAft>
              <a:buClr>
                <a:srgbClr val="17365D"/>
              </a:buClr>
              <a:buSzPts val="1680"/>
              <a:buFont typeface="Noto Sans Symbols"/>
              <a:buChar char="⮚"/>
            </a:pPr>
            <a:r>
              <a:rPr lang="en-US" sz="2240" u="sng">
                <a:solidFill>
                  <a:schemeClr val="hlink"/>
                </a:solidFill>
                <a:hlinkClick r:id="rId2"/>
              </a:rPr>
              <a:t>Parkinson’s disease</a:t>
            </a:r>
            <a:endParaRPr sz="2240"/>
          </a:p>
          <a:p>
            <a:pPr marL="342900" lvl="0" indent="-342900" algn="l" rtl="0">
              <a:lnSpc>
                <a:spcPct val="80000"/>
              </a:lnSpc>
              <a:spcBef>
                <a:spcPts val="450"/>
              </a:spcBef>
              <a:spcAft>
                <a:spcPts val="0"/>
              </a:spcAft>
              <a:buClr>
                <a:srgbClr val="17365D"/>
              </a:buClr>
              <a:buSzPts val="1680"/>
              <a:buFont typeface="Noto Sans Symbols"/>
              <a:buChar char="⮚"/>
            </a:pPr>
            <a:r>
              <a:rPr lang="en-US" sz="2240" u="sng">
                <a:solidFill>
                  <a:schemeClr val="hlink"/>
                </a:solidFill>
                <a:hlinkClick r:id="rId3"/>
              </a:rPr>
              <a:t>diabetes</a:t>
            </a:r>
            <a:endParaRPr sz="2240"/>
          </a:p>
          <a:p>
            <a:pPr marL="342900" lvl="0" indent="-342900" algn="l" rtl="0">
              <a:lnSpc>
                <a:spcPct val="80000"/>
              </a:lnSpc>
              <a:spcBef>
                <a:spcPts val="450"/>
              </a:spcBef>
              <a:spcAft>
                <a:spcPts val="0"/>
              </a:spcAft>
              <a:buClr>
                <a:srgbClr val="17365D"/>
              </a:buClr>
              <a:buSzPts val="1680"/>
              <a:buFont typeface="Noto Sans Symbols"/>
              <a:buChar char="⮚"/>
            </a:pPr>
            <a:r>
              <a:rPr lang="en-US" sz="2240"/>
              <a:t>cardiovascular conditions such as </a:t>
            </a:r>
            <a:r>
              <a:rPr lang="en-US" sz="2240" u="sng">
                <a:solidFill>
                  <a:schemeClr val="hlink"/>
                </a:solidFill>
                <a:hlinkClick r:id="rId4"/>
              </a:rPr>
              <a:t>high blood pressure</a:t>
            </a:r>
            <a:r>
              <a:rPr lang="en-US" sz="2240"/>
              <a:t>, </a:t>
            </a:r>
            <a:r>
              <a:rPr lang="en-US" sz="2240" u="sng">
                <a:solidFill>
                  <a:schemeClr val="hlink"/>
                </a:solidFill>
                <a:hlinkClick r:id="rId5"/>
              </a:rPr>
              <a:t>atherosclerosis</a:t>
            </a:r>
            <a:r>
              <a:rPr lang="en-US" sz="2240"/>
              <a:t>, and </a:t>
            </a:r>
            <a:r>
              <a:rPr lang="en-US" sz="2240" u="sng">
                <a:solidFill>
                  <a:schemeClr val="hlink"/>
                </a:solidFill>
                <a:hlinkClick r:id="rId6"/>
              </a:rPr>
              <a:t>stroke</a:t>
            </a:r>
            <a:endParaRPr sz="2240"/>
          </a:p>
          <a:p>
            <a:pPr marL="342900" lvl="0" indent="-342900" algn="l" rtl="0">
              <a:lnSpc>
                <a:spcPct val="80000"/>
              </a:lnSpc>
              <a:spcBef>
                <a:spcPts val="450"/>
              </a:spcBef>
              <a:spcAft>
                <a:spcPts val="0"/>
              </a:spcAft>
              <a:buClr>
                <a:srgbClr val="17365D"/>
              </a:buClr>
              <a:buSzPts val="1680"/>
              <a:buFont typeface="Noto Sans Symbols"/>
              <a:buChar char="⮚"/>
            </a:pPr>
            <a:r>
              <a:rPr lang="en-US" sz="2240"/>
              <a:t>inflammatory disorders</a:t>
            </a:r>
            <a:endParaRPr lang="en-US" sz="2240"/>
          </a:p>
          <a:p>
            <a:pPr marL="342900" lvl="0" indent="-342900" algn="l" rtl="0">
              <a:lnSpc>
                <a:spcPct val="80000"/>
              </a:lnSpc>
              <a:spcBef>
                <a:spcPts val="450"/>
              </a:spcBef>
              <a:spcAft>
                <a:spcPts val="0"/>
              </a:spcAft>
              <a:buClr>
                <a:srgbClr val="17365D"/>
              </a:buClr>
              <a:buSzPts val="1680"/>
              <a:buFont typeface="Noto Sans Symbols"/>
              <a:buChar char="⮚"/>
            </a:pPr>
            <a:r>
              <a:rPr lang="en-US" sz="2240" u="sng">
                <a:solidFill>
                  <a:schemeClr val="hlink"/>
                </a:solidFill>
                <a:hlinkClick r:id="rId7"/>
              </a:rPr>
              <a:t>chronic fatigue syndrome</a:t>
            </a:r>
            <a:endParaRPr sz="2240"/>
          </a:p>
          <a:p>
            <a:pPr marL="342900" lvl="0" indent="-342900" algn="l" rtl="0">
              <a:lnSpc>
                <a:spcPct val="80000"/>
              </a:lnSpc>
              <a:spcBef>
                <a:spcPts val="450"/>
              </a:spcBef>
              <a:spcAft>
                <a:spcPts val="0"/>
              </a:spcAft>
              <a:buClr>
                <a:srgbClr val="17365D"/>
              </a:buClr>
              <a:buSzPts val="1680"/>
              <a:buFont typeface="Noto Sans Symbols"/>
              <a:buChar char="⮚"/>
            </a:pPr>
            <a:r>
              <a:rPr lang="en-US" sz="2240" u="sng">
                <a:solidFill>
                  <a:schemeClr val="hlink"/>
                </a:solidFill>
                <a:hlinkClick r:id="rId8"/>
              </a:rPr>
              <a:t>asthma</a:t>
            </a:r>
            <a:endParaRPr sz="2240"/>
          </a:p>
          <a:p>
            <a:pPr marL="342900" lvl="0" indent="-342900" algn="l" rtl="0">
              <a:lnSpc>
                <a:spcPct val="80000"/>
              </a:lnSpc>
              <a:spcBef>
                <a:spcPts val="450"/>
              </a:spcBef>
              <a:spcAft>
                <a:spcPts val="0"/>
              </a:spcAft>
              <a:buClr>
                <a:srgbClr val="17365D"/>
              </a:buClr>
              <a:buSzPts val="1680"/>
              <a:buFont typeface="Noto Sans Symbols"/>
              <a:buChar char="⮚"/>
            </a:pPr>
            <a:r>
              <a:rPr lang="en-US" sz="2240"/>
              <a:t>male </a:t>
            </a:r>
            <a:r>
              <a:rPr lang="en-US" sz="2240" u="sng">
                <a:solidFill>
                  <a:schemeClr val="hlink"/>
                </a:solidFill>
                <a:hlinkClick r:id="rId9"/>
              </a:rPr>
              <a:t>infertility</a:t>
            </a:r>
            <a:endParaRPr sz="2240"/>
          </a:p>
          <a:p>
            <a:pPr marL="342900" lvl="0" indent="-342900" algn="l" rtl="0">
              <a:lnSpc>
                <a:spcPct val="80000"/>
              </a:lnSpc>
              <a:spcBef>
                <a:spcPts val="450"/>
              </a:spcBef>
              <a:spcAft>
                <a:spcPts val="0"/>
              </a:spcAft>
              <a:buClr>
                <a:srgbClr val="17365D"/>
              </a:buClr>
              <a:buSzPts val="1680"/>
              <a:buFont typeface="Noto Sans Symbols"/>
              <a:buChar char="⮚"/>
            </a:pPr>
            <a:br>
              <a:rPr lang="en-US" sz="2240"/>
            </a:br>
            <a:endParaRPr sz="2240"/>
          </a:p>
        </p:txBody>
      </p:sp>
    </p:spTree>
  </p:cSld>
  <p:clrMapOvr>
    <a:masterClrMapping/>
  </p:clrMapOvr>
  <p:transition spd="med">
    <p:fade thruBlk="1"/>
  </p:transition>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2995</Words>
  <Application>WPS Docs</Application>
  <PresentationFormat>On-screen Show (4:3)</PresentationFormat>
  <Paragraphs>80</Paragraphs>
  <Slides>13</Slides>
  <Notes>13</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13</vt:i4>
      </vt:variant>
    </vt:vector>
  </HeadingPairs>
  <TitlesOfParts>
    <vt:vector size="30" baseType="lpstr">
      <vt:lpstr>Arial</vt:lpstr>
      <vt:lpstr>SimSun</vt:lpstr>
      <vt:lpstr>Wingdings</vt:lpstr>
      <vt:lpstr>Arial</vt:lpstr>
      <vt:lpstr>Corbel</vt:lpstr>
      <vt:lpstr>Noto Sans Symbols</vt:lpstr>
      <vt:lpstr>Thonburi</vt:lpstr>
      <vt:lpstr>Times New Roman</vt:lpstr>
      <vt:lpstr>Calibri</vt:lpstr>
      <vt:lpstr>Microsoft YaHei</vt:lpstr>
      <vt:lpstr>汉仪旗黑</vt:lpstr>
      <vt:lpstr>Arial Unicode MS</vt:lpstr>
      <vt:lpstr>Theme2</vt:lpstr>
      <vt:lpstr>dna5</vt:lpstr>
      <vt:lpstr>THEATER</vt:lpstr>
      <vt:lpstr>1_DNA THEATRE</vt:lpstr>
      <vt:lpstr>1_THEATER</vt:lpstr>
      <vt:lpstr>Free radicals, oxidaive stress and  anti-oxidants </vt:lpstr>
      <vt:lpstr>WHAT ARE FREE RADICALS?</vt:lpstr>
      <vt:lpstr>WHY WE HAVE FREE RADICALS </vt:lpstr>
      <vt:lpstr>OTHER FACTORS FOR FREE RADICALS </vt:lpstr>
      <vt:lpstr>OXIDASE STRESS </vt:lpstr>
      <vt:lpstr>PowerPoint 演示文稿</vt:lpstr>
      <vt:lpstr>EFFECTS OF OXIDATIVE STRESS </vt:lpstr>
      <vt:lpstr>PowerPoint 演示文稿</vt:lpstr>
      <vt:lpstr>CONDITIONS LINKED TO OXIDATIVE STRESS</vt:lpstr>
      <vt:lpstr>ANTIOXIDANTS</vt:lpstr>
      <vt:lpstr>ANTIOXIDANTS PREVENTS</vt:lpstr>
      <vt:lpstr>SOURCES  OF ANTIOXIDANTS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digitallib66</dc:creator>
  <cp:lastModifiedBy>Ala Faris Qadir Faqee Abdulla</cp:lastModifiedBy>
  <cp:revision>15</cp:revision>
  <dcterms:created xsi:type="dcterms:W3CDTF">2026-06-17T07:44:52Z</dcterms:created>
  <dcterms:modified xsi:type="dcterms:W3CDTF">2026-06-17T07:44:52Z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F769BB51B3676F8D7450326A020A43DD_43</vt:lpwstr>
  </property>
  <property fmtid="{D5CDD505-2E9C-101B-9397-08002B2CF9AE}" pid="3" name="KSOProductBuildVer">
    <vt:lpwstr>1033-12.1.25898.25898</vt:lpwstr>
  </property>
</Properties>
</file>