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8" r:id="rId4"/>
    <p:sldMasterId id="2147483700" r:id="rId5"/>
  </p:sldMasterIdLst>
  <p:notesMasterIdLst>
    <p:notesMasterId r:id="rId55"/>
  </p:notesMasterIdLst>
  <p:sldIdLst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</p:sldIdLst>
  <p:sldSz cx="9144000" cy="6858000" type="screen4x3"/>
  <p:notesSz cx="6669088" cy="9926638"/>
  <p:embeddedFontLs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Corbel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5" roundtripDataSignature="AMtx7miPWWYTHZ7r1RxQDRzaqE3fVMjm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F5AD56C-939A-48F7-B6A4-B160DAB5780B}">
  <a:tblStyle styleId="{9F5AD56C-939A-48F7-B6A4-B160DAB5780B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B3D2F98-E58C-4A46-A982-987E40C45149}" styleName="Table_1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125" Type="http://customschemas.google.com/relationships/presentationmetadata" Target="meta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3.fntdata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2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1.fntdata"/><Relationship Id="rId12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4.fntdata"/><Relationship Id="rId12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164"/>
            <a:ext cx="2889250" cy="49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778250" y="9428164"/>
            <a:ext cx="2889250" cy="496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33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62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71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2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73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74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75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76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77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78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79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80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63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81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2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83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4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85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86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87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88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89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90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64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91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92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93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94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95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96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97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98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99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00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5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01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02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03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04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05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06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07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08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09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0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66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67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68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69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70:notes"/>
          <p:cNvSpPr txBox="1">
            <a:spLocks noGrp="1"/>
          </p:cNvSpPr>
          <p:nvPr>
            <p:ph type="body" idx="1"/>
          </p:nvPr>
        </p:nvSpPr>
        <p:spPr>
          <a:xfrm>
            <a:off x="666751" y="4714877"/>
            <a:ext cx="5335588" cy="446722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13" descr="Wave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816378" y="2865715"/>
            <a:ext cx="6857999" cy="112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13" descr="Wave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2891151" y="2830213"/>
            <a:ext cx="6858000" cy="120095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13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  <a:defRPr sz="3600" b="1" cap="none">
                <a:solidFill>
                  <a:srgbClr val="6F91C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3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1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113" descr="Wave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2953781" y="2828521"/>
            <a:ext cx="6858000" cy="1200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13" descr="Wave1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3062615" y="2956142"/>
            <a:ext cx="6858001" cy="9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13" descr="Wave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6475" y="5436297"/>
            <a:ext cx="9250475" cy="143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2"/>
          <p:cNvSpPr txBox="1">
            <a:spLocks noGrp="1"/>
          </p:cNvSpPr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2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4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4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25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6" name="Google Shape;116;p125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26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2" name="Google Shape;122;p126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8" name="Google Shape;128;p127"/>
          <p:cNvSpPr txBox="1">
            <a:spLocks noGrp="1"/>
          </p:cNvSpPr>
          <p:nvPr>
            <p:ph type="body" idx="2"/>
          </p:nvPr>
        </p:nvSpPr>
        <p:spPr>
          <a:xfrm>
            <a:off x="51054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9" name="Google Shape;129;p127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28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128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6" name="Google Shape;136;p128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128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8" name="Google Shape;138;p128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29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0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1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1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53" name="Google Shape;153;p131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131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32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132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1" name="Google Shape;161;p132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114" descr="Wave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90241"/>
            <a:ext cx="8458200" cy="345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14" descr="Wave1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373" y="3730912"/>
            <a:ext cx="7039627" cy="313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14" descr="Wave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526" y="1"/>
            <a:ext cx="5373635" cy="64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14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1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114" descr="Wave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526" y="-25051"/>
            <a:ext cx="5373635" cy="5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14" descr="Wave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185175"/>
            <a:ext cx="9144000" cy="36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114" descr="Wave8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234300"/>
            <a:ext cx="9144000" cy="36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4" descr="Wave1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4480470"/>
            <a:ext cx="9144000" cy="2102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14" descr="Wave9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30818" y="3591838"/>
            <a:ext cx="3313183" cy="134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14" descr="Wave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6807" y="4967351"/>
            <a:ext cx="4476075" cy="8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14" descr="Wave3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78345">
            <a:off x="-106626" y="3101774"/>
            <a:ext cx="9455699" cy="232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4" descr="Wave1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90800" y="3260332"/>
            <a:ext cx="6553200" cy="361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3"/>
          <p:cNvSpPr txBox="1">
            <a:spLocks noGrp="1"/>
          </p:cNvSpPr>
          <p:nvPr>
            <p:ph type="body" idx="1"/>
          </p:nvPr>
        </p:nvSpPr>
        <p:spPr>
          <a:xfrm rot="5400000">
            <a:off x="27662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7" name="Google Shape;167;p133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4"/>
          <p:cNvSpPr txBox="1">
            <a:spLocks noGrp="1"/>
          </p:cNvSpPr>
          <p:nvPr>
            <p:ph type="title"/>
          </p:nvPr>
        </p:nvSpPr>
        <p:spPr>
          <a:xfrm rot="5400000">
            <a:off x="5132388" y="2114551"/>
            <a:ext cx="5851525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4"/>
          <p:cNvSpPr txBox="1">
            <a:spLocks noGrp="1"/>
          </p:cNvSpPr>
          <p:nvPr>
            <p:ph type="body" idx="1"/>
          </p:nvPr>
        </p:nvSpPr>
        <p:spPr>
          <a:xfrm rot="5400000">
            <a:off x="712788" y="19052"/>
            <a:ext cx="5851525" cy="6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3" name="Google Shape;173;p134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36"/>
          <p:cNvGrpSpPr/>
          <p:nvPr/>
        </p:nvGrpSpPr>
        <p:grpSpPr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232" name="Google Shape;232;p136"/>
            <p:cNvSpPr/>
            <p:nvPr/>
          </p:nvSpPr>
          <p:spPr>
            <a:xfrm>
              <a:off x="0" y="1824"/>
              <a:ext cx="5774" cy="251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hlink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3" name="Google Shape;233;p136"/>
            <p:cNvSpPr/>
            <p:nvPr/>
          </p:nvSpPr>
          <p:spPr>
            <a:xfrm>
              <a:off x="0" y="0"/>
              <a:ext cx="5759" cy="1824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234" name="Google Shape;234;p136"/>
            <p:cNvGrpSpPr/>
            <p:nvPr/>
          </p:nvGrpSpPr>
          <p:grpSpPr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235" name="Google Shape;235;p136"/>
              <p:cNvSpPr/>
              <p:nvPr/>
            </p:nvSpPr>
            <p:spPr>
              <a:xfrm>
                <a:off x="530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6" name="Google Shape;236;p136"/>
              <p:cNvSpPr/>
              <p:nvPr/>
            </p:nvSpPr>
            <p:spPr>
              <a:xfrm>
                <a:off x="554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37" name="Google Shape;237;p136"/>
            <p:cNvGrpSpPr/>
            <p:nvPr/>
          </p:nvGrpSpPr>
          <p:grpSpPr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238" name="Google Shape;238;p136"/>
              <p:cNvSpPr/>
              <p:nvPr/>
            </p:nvSpPr>
            <p:spPr>
              <a:xfrm>
                <a:off x="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9" name="Google Shape;239;p136"/>
              <p:cNvSpPr/>
              <p:nvPr/>
            </p:nvSpPr>
            <p:spPr>
              <a:xfrm>
                <a:off x="24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240" name="Google Shape;240;p136"/>
            <p:cNvGrpSpPr/>
            <p:nvPr/>
          </p:nvGrpSpPr>
          <p:grpSpPr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241" name="Google Shape;241;p136"/>
              <p:cNvGrpSpPr/>
              <p:nvPr/>
            </p:nvGrpSpPr>
            <p:grpSpPr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242" name="Google Shape;242;p136"/>
                <p:cNvSpPr/>
                <p:nvPr/>
              </p:nvSpPr>
              <p:spPr>
                <a:xfrm>
                  <a:off x="5269" y="1550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3" name="Google Shape;243;p136"/>
                <p:cNvSpPr/>
                <p:nvPr/>
              </p:nvSpPr>
              <p:spPr>
                <a:xfrm>
                  <a:off x="5265" y="1562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4" name="Google Shape;244;p136"/>
                <p:cNvSpPr/>
                <p:nvPr/>
              </p:nvSpPr>
              <p:spPr>
                <a:xfrm>
                  <a:off x="475" y="1541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5" name="Google Shape;245;p136"/>
                <p:cNvSpPr/>
                <p:nvPr/>
              </p:nvSpPr>
              <p:spPr>
                <a:xfrm>
                  <a:off x="547" y="1554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cxnSp>
              <p:nvCxnSpPr>
                <p:cNvPr id="246" name="Google Shape;246;p136"/>
                <p:cNvCxnSpPr/>
                <p:nvPr/>
              </p:nvCxnSpPr>
              <p:spPr>
                <a:xfrm rot="10800000" flipH="1">
                  <a:off x="2020" y="1125"/>
                  <a:ext cx="192" cy="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47" name="Google Shape;247;p136"/>
                <p:cNvSpPr/>
                <p:nvPr/>
              </p:nvSpPr>
              <p:spPr>
                <a:xfrm>
                  <a:off x="1408" y="838"/>
                  <a:ext cx="2967" cy="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457" extrusionOk="0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8" name="Google Shape;248;p136"/>
                <p:cNvSpPr/>
                <p:nvPr/>
              </p:nvSpPr>
              <p:spPr>
                <a:xfrm>
                  <a:off x="607" y="934"/>
                  <a:ext cx="823" cy="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431" extrusionOk="0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49" name="Google Shape;249;p136"/>
                <p:cNvSpPr/>
                <p:nvPr/>
              </p:nvSpPr>
              <p:spPr>
                <a:xfrm>
                  <a:off x="154" y="1349"/>
                  <a:ext cx="551" cy="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9" extrusionOk="0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0" name="Google Shape;250;p136"/>
                <p:cNvSpPr/>
                <p:nvPr/>
              </p:nvSpPr>
              <p:spPr>
                <a:xfrm>
                  <a:off x="134" y="935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1" name="Google Shape;251;p136"/>
                <p:cNvSpPr/>
                <p:nvPr/>
              </p:nvSpPr>
              <p:spPr>
                <a:xfrm>
                  <a:off x="422" y="1503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2" name="Google Shape;252;p136"/>
                <p:cNvSpPr/>
                <p:nvPr/>
              </p:nvSpPr>
              <p:spPr>
                <a:xfrm>
                  <a:off x="494" y="1516"/>
                  <a:ext cx="88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4" extrusionOk="0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3" name="Google Shape;253;p136"/>
                <p:cNvSpPr/>
                <p:nvPr/>
              </p:nvSpPr>
              <p:spPr>
                <a:xfrm>
                  <a:off x="386" y="1295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4" name="Google Shape;254;p136"/>
                <p:cNvSpPr/>
                <p:nvPr/>
              </p:nvSpPr>
              <p:spPr>
                <a:xfrm>
                  <a:off x="5101" y="1353"/>
                  <a:ext cx="551" cy="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5" extrusionOk="0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5" name="Google Shape;255;p136"/>
                <p:cNvSpPr/>
                <p:nvPr/>
              </p:nvSpPr>
              <p:spPr>
                <a:xfrm>
                  <a:off x="5197" y="935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6" name="Google Shape;256;p136"/>
                <p:cNvSpPr/>
                <p:nvPr/>
              </p:nvSpPr>
              <p:spPr>
                <a:xfrm>
                  <a:off x="5228" y="1503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7" name="Google Shape;257;p136"/>
                <p:cNvSpPr/>
                <p:nvPr/>
              </p:nvSpPr>
              <p:spPr>
                <a:xfrm>
                  <a:off x="5224" y="1515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8" name="Google Shape;258;p136"/>
                <p:cNvSpPr/>
                <p:nvPr/>
              </p:nvSpPr>
              <p:spPr>
                <a:xfrm>
                  <a:off x="5101" y="1295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59" name="Google Shape;259;p136"/>
                <p:cNvSpPr/>
                <p:nvPr/>
              </p:nvSpPr>
              <p:spPr>
                <a:xfrm>
                  <a:off x="4371" y="935"/>
                  <a:ext cx="832" cy="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420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260" name="Google Shape;260;p136"/>
              <p:cNvSpPr/>
              <p:nvPr/>
            </p:nvSpPr>
            <p:spPr>
              <a:xfrm>
                <a:off x="5217" y="1590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1" name="Google Shape;261;p136"/>
              <p:cNvSpPr/>
              <p:nvPr/>
            </p:nvSpPr>
            <p:spPr>
              <a:xfrm>
                <a:off x="5213" y="1603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2" name="Google Shape;262;p136"/>
              <p:cNvSpPr/>
              <p:nvPr/>
            </p:nvSpPr>
            <p:spPr>
              <a:xfrm>
                <a:off x="423" y="1581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3" name="Google Shape;263;p136"/>
              <p:cNvSpPr/>
              <p:nvPr/>
            </p:nvSpPr>
            <p:spPr>
              <a:xfrm>
                <a:off x="495" y="1595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64" name="Google Shape;264;p136"/>
              <p:cNvCxnSpPr/>
              <p:nvPr/>
            </p:nvCxnSpPr>
            <p:spPr>
              <a:xfrm rot="10800000" flipH="1">
                <a:off x="1968" y="1166"/>
                <a:ext cx="192" cy="87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65" name="Google Shape;265;p136"/>
              <p:cNvSpPr/>
              <p:nvPr/>
            </p:nvSpPr>
            <p:spPr>
              <a:xfrm>
                <a:off x="1356" y="879"/>
                <a:ext cx="2967" cy="457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457" extrusionOk="0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6" name="Google Shape;266;p136"/>
              <p:cNvSpPr/>
              <p:nvPr/>
            </p:nvSpPr>
            <p:spPr>
              <a:xfrm>
                <a:off x="555" y="975"/>
                <a:ext cx="823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31" extrusionOk="0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7" name="Google Shape;267;p136"/>
              <p:cNvSpPr/>
              <p:nvPr/>
            </p:nvSpPr>
            <p:spPr>
              <a:xfrm>
                <a:off x="102" y="1389"/>
                <a:ext cx="551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40" extrusionOk="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8" name="Google Shape;268;p136"/>
              <p:cNvSpPr/>
              <p:nvPr/>
            </p:nvSpPr>
            <p:spPr>
              <a:xfrm>
                <a:off x="82" y="976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9" name="Google Shape;269;p136"/>
              <p:cNvSpPr/>
              <p:nvPr/>
            </p:nvSpPr>
            <p:spPr>
              <a:xfrm>
                <a:off x="370" y="1543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0" name="Google Shape;270;p136"/>
              <p:cNvSpPr/>
              <p:nvPr/>
            </p:nvSpPr>
            <p:spPr>
              <a:xfrm>
                <a:off x="442" y="1557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1" name="Google Shape;271;p136"/>
              <p:cNvSpPr/>
              <p:nvPr/>
            </p:nvSpPr>
            <p:spPr>
              <a:xfrm>
                <a:off x="334" y="1336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2" name="Google Shape;272;p136"/>
              <p:cNvSpPr/>
              <p:nvPr/>
            </p:nvSpPr>
            <p:spPr>
              <a:xfrm>
                <a:off x="5049" y="1394"/>
                <a:ext cx="551" cy="33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35" extrusionOk="0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3" name="Google Shape;273;p136"/>
              <p:cNvSpPr/>
              <p:nvPr/>
            </p:nvSpPr>
            <p:spPr>
              <a:xfrm>
                <a:off x="5145" y="976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4" name="Google Shape;274;p136"/>
              <p:cNvSpPr/>
              <p:nvPr/>
            </p:nvSpPr>
            <p:spPr>
              <a:xfrm>
                <a:off x="5176" y="1543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5" name="Google Shape;275;p136"/>
              <p:cNvSpPr/>
              <p:nvPr/>
            </p:nvSpPr>
            <p:spPr>
              <a:xfrm>
                <a:off x="5172" y="1556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6" name="Google Shape;276;p136"/>
              <p:cNvSpPr/>
              <p:nvPr/>
            </p:nvSpPr>
            <p:spPr>
              <a:xfrm>
                <a:off x="5049" y="1336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7" name="Google Shape;277;p136"/>
              <p:cNvSpPr/>
              <p:nvPr/>
            </p:nvSpPr>
            <p:spPr>
              <a:xfrm>
                <a:off x="4319" y="976"/>
                <a:ext cx="83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20" extrusionOk="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78" name="Google Shape;278;p13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CC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3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F8F8F8"/>
              </a:buClr>
              <a:buSzPts val="3200"/>
              <a:buFont typeface="Times New Roman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" name="Google Shape;280;p136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6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3" name="Google Shape;283;p136" descr="dnastranda_gl.gif (44360 bytes)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7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7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37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7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38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293" name="Google Shape;293;p138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8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9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9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9pPr>
          </a:lstStyle>
          <a:p>
            <a:endParaRPr/>
          </a:p>
        </p:txBody>
      </p:sp>
      <p:sp>
        <p:nvSpPr>
          <p:cNvPr id="299" name="Google Shape;299;p139"/>
          <p:cNvSpPr txBox="1">
            <a:spLocks noGrp="1"/>
          </p:cNvSpPr>
          <p:nvPr>
            <p:ph type="body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9pPr>
          </a:lstStyle>
          <a:p>
            <a:endParaRPr/>
          </a:p>
        </p:txBody>
      </p:sp>
      <p:sp>
        <p:nvSpPr>
          <p:cNvPr id="300" name="Google Shape;300;p139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9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40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p140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9pPr>
          </a:lstStyle>
          <a:p>
            <a:endParaRPr/>
          </a:p>
        </p:txBody>
      </p:sp>
      <p:sp>
        <p:nvSpPr>
          <p:cNvPr id="307" name="Google Shape;307;p140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308" name="Google Shape;308;p140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9pPr>
          </a:lstStyle>
          <a:p>
            <a:endParaRPr/>
          </a:p>
        </p:txBody>
      </p:sp>
      <p:sp>
        <p:nvSpPr>
          <p:cNvPr id="309" name="Google Shape;309;p140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40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40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41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41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41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41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42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42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42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3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43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143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325" name="Google Shape;325;p143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4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43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115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1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44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4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1" name="Google Shape;331;p144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332" name="Google Shape;332;p144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4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44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5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45"/>
          <p:cNvSpPr txBox="1">
            <a:spLocks noGrp="1"/>
          </p:cNvSpPr>
          <p:nvPr>
            <p:ph type="body" idx="1"/>
          </p:nvPr>
        </p:nvSpPr>
        <p:spPr>
          <a:xfrm rot="5400000">
            <a:off x="2514600" y="4572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145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4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45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46"/>
          <p:cNvSpPr txBox="1">
            <a:spLocks noGrp="1"/>
          </p:cNvSpPr>
          <p:nvPr>
            <p:ph type="title"/>
          </p:nvPr>
        </p:nvSpPr>
        <p:spPr>
          <a:xfrm rot="5400000">
            <a:off x="4743451" y="26860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146"/>
          <p:cNvSpPr txBox="1">
            <a:spLocks noGrp="1"/>
          </p:cNvSpPr>
          <p:nvPr>
            <p:ph type="body" idx="1"/>
          </p:nvPr>
        </p:nvSpPr>
        <p:spPr>
          <a:xfrm rot="5400000">
            <a:off x="781051" y="8191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46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14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46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47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147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147"/>
          <p:cNvSpPr>
            <a:spLocks noGrp="1"/>
          </p:cNvSpPr>
          <p:nvPr>
            <p:ph type="clipArt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51" name="Google Shape;351;p147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4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47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8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48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148"/>
          <p:cNvSpPr txBox="1">
            <a:spLocks noGrp="1"/>
          </p:cNvSpPr>
          <p:nvPr>
            <p:ph type="body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148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4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148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9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49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149"/>
          <p:cNvSpPr txBox="1">
            <a:spLocks noGrp="1"/>
          </p:cNvSpPr>
          <p:nvPr>
            <p:ph type="body" idx="2"/>
          </p:nvPr>
        </p:nvSpPr>
        <p:spPr>
          <a:xfrm>
            <a:off x="685800" y="44196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" name="Google Shape;365;p149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4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149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0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150"/>
          <p:cNvSpPr>
            <a:spLocks noGrp="1"/>
          </p:cNvSpPr>
          <p:nvPr>
            <p:ph type="clipArt" idx="2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71" name="Google Shape;371;p150"/>
          <p:cNvSpPr txBox="1">
            <a:spLocks noGrp="1"/>
          </p:cNvSpPr>
          <p:nvPr>
            <p:ph type="body" idx="1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150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50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0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2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5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52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53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91" name="Google Shape;391;p153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54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97" name="Google Shape;397;p154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6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16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" name="Google Shape;60;p11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1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1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5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3" name="Google Shape;403;p155"/>
          <p:cNvSpPr txBox="1">
            <a:spLocks noGrp="1"/>
          </p:cNvSpPr>
          <p:nvPr>
            <p:ph type="body" idx="2"/>
          </p:nvPr>
        </p:nvSpPr>
        <p:spPr>
          <a:xfrm>
            <a:off x="51054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04" name="Google Shape;404;p155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56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0" name="Google Shape;410;p156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11" name="Google Shape;411;p15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2" name="Google Shape;412;p15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13" name="Google Shape;413;p156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7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8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15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28" name="Google Shape;428;p15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29" name="Google Shape;429;p159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6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6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5" name="Google Shape;435;p16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36" name="Google Shape;436;p160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61"/>
          <p:cNvSpPr txBox="1">
            <a:spLocks noGrp="1"/>
          </p:cNvSpPr>
          <p:nvPr>
            <p:ph type="body" idx="1"/>
          </p:nvPr>
        </p:nvSpPr>
        <p:spPr>
          <a:xfrm rot="5400000">
            <a:off x="27662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42" name="Google Shape;442;p161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2"/>
          <p:cNvSpPr txBox="1">
            <a:spLocks noGrp="1"/>
          </p:cNvSpPr>
          <p:nvPr>
            <p:ph type="title"/>
          </p:nvPr>
        </p:nvSpPr>
        <p:spPr>
          <a:xfrm rot="5400000">
            <a:off x="5132388" y="2114551"/>
            <a:ext cx="5851525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62"/>
          <p:cNvSpPr txBox="1">
            <a:spLocks noGrp="1"/>
          </p:cNvSpPr>
          <p:nvPr>
            <p:ph type="body" idx="1"/>
          </p:nvPr>
        </p:nvSpPr>
        <p:spPr>
          <a:xfrm rot="5400000">
            <a:off x="712788" y="19052"/>
            <a:ext cx="5851525" cy="63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48" name="Google Shape;448;p162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164"/>
          <p:cNvGrpSpPr/>
          <p:nvPr/>
        </p:nvGrpSpPr>
        <p:grpSpPr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507" name="Google Shape;507;p164"/>
            <p:cNvSpPr/>
            <p:nvPr/>
          </p:nvSpPr>
          <p:spPr>
            <a:xfrm>
              <a:off x="0" y="1824"/>
              <a:ext cx="5774" cy="2515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hlink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8" name="Google Shape;508;p164"/>
            <p:cNvSpPr/>
            <p:nvPr/>
          </p:nvSpPr>
          <p:spPr>
            <a:xfrm>
              <a:off x="0" y="0"/>
              <a:ext cx="5759" cy="1824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509" name="Google Shape;509;p164"/>
            <p:cNvGrpSpPr/>
            <p:nvPr/>
          </p:nvGrpSpPr>
          <p:grpSpPr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510" name="Google Shape;510;p164"/>
              <p:cNvSpPr/>
              <p:nvPr/>
            </p:nvSpPr>
            <p:spPr>
              <a:xfrm>
                <a:off x="530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1" name="Google Shape;511;p164"/>
              <p:cNvSpPr/>
              <p:nvPr/>
            </p:nvSpPr>
            <p:spPr>
              <a:xfrm>
                <a:off x="554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12" name="Google Shape;512;p164"/>
            <p:cNvGrpSpPr/>
            <p:nvPr/>
          </p:nvGrpSpPr>
          <p:grpSpPr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513" name="Google Shape;513;p164"/>
              <p:cNvSpPr/>
              <p:nvPr/>
            </p:nvSpPr>
            <p:spPr>
              <a:xfrm>
                <a:off x="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4" name="Google Shape;514;p164"/>
              <p:cNvSpPr/>
              <p:nvPr/>
            </p:nvSpPr>
            <p:spPr>
              <a:xfrm>
                <a:off x="24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515" name="Google Shape;515;p164"/>
            <p:cNvGrpSpPr/>
            <p:nvPr/>
          </p:nvGrpSpPr>
          <p:grpSpPr>
            <a:xfrm>
              <a:off x="82" y="838"/>
              <a:ext cx="5590" cy="891"/>
              <a:chOff x="82" y="838"/>
              <a:chExt cx="5590" cy="891"/>
            </a:xfrm>
          </p:grpSpPr>
          <p:grpSp>
            <p:nvGrpSpPr>
              <p:cNvPr id="516" name="Google Shape;516;p164"/>
              <p:cNvGrpSpPr/>
              <p:nvPr/>
            </p:nvGrpSpPr>
            <p:grpSpPr>
              <a:xfrm>
                <a:off x="134" y="838"/>
                <a:ext cx="5538" cy="850"/>
                <a:chOff x="134" y="838"/>
                <a:chExt cx="5538" cy="850"/>
              </a:xfrm>
            </p:grpSpPr>
            <p:sp>
              <p:nvSpPr>
                <p:cNvPr id="517" name="Google Shape;517;p164"/>
                <p:cNvSpPr/>
                <p:nvPr/>
              </p:nvSpPr>
              <p:spPr>
                <a:xfrm>
                  <a:off x="5269" y="1550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18" name="Google Shape;518;p164"/>
                <p:cNvSpPr/>
                <p:nvPr/>
              </p:nvSpPr>
              <p:spPr>
                <a:xfrm>
                  <a:off x="5265" y="1562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19" name="Google Shape;519;p164"/>
                <p:cNvSpPr/>
                <p:nvPr/>
              </p:nvSpPr>
              <p:spPr>
                <a:xfrm>
                  <a:off x="475" y="1541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0" name="Google Shape;520;p164"/>
                <p:cNvSpPr/>
                <p:nvPr/>
              </p:nvSpPr>
              <p:spPr>
                <a:xfrm>
                  <a:off x="547" y="1554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cxnSp>
              <p:nvCxnSpPr>
                <p:cNvPr id="521" name="Google Shape;521;p164"/>
                <p:cNvCxnSpPr/>
                <p:nvPr/>
              </p:nvCxnSpPr>
              <p:spPr>
                <a:xfrm rot="10800000" flipH="1">
                  <a:off x="2020" y="1125"/>
                  <a:ext cx="192" cy="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22" name="Google Shape;522;p164"/>
                <p:cNvSpPr/>
                <p:nvPr/>
              </p:nvSpPr>
              <p:spPr>
                <a:xfrm>
                  <a:off x="1408" y="838"/>
                  <a:ext cx="2967" cy="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457" extrusionOk="0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3" name="Google Shape;523;p164"/>
                <p:cNvSpPr/>
                <p:nvPr/>
              </p:nvSpPr>
              <p:spPr>
                <a:xfrm>
                  <a:off x="607" y="934"/>
                  <a:ext cx="823" cy="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431" extrusionOk="0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4" name="Google Shape;524;p164"/>
                <p:cNvSpPr/>
                <p:nvPr/>
              </p:nvSpPr>
              <p:spPr>
                <a:xfrm>
                  <a:off x="154" y="1349"/>
                  <a:ext cx="551" cy="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9" extrusionOk="0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5" name="Google Shape;525;p164"/>
                <p:cNvSpPr/>
                <p:nvPr/>
              </p:nvSpPr>
              <p:spPr>
                <a:xfrm>
                  <a:off x="134" y="935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6" name="Google Shape;526;p164"/>
                <p:cNvSpPr/>
                <p:nvPr/>
              </p:nvSpPr>
              <p:spPr>
                <a:xfrm>
                  <a:off x="422" y="1503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7" name="Google Shape;527;p164"/>
                <p:cNvSpPr/>
                <p:nvPr/>
              </p:nvSpPr>
              <p:spPr>
                <a:xfrm>
                  <a:off x="494" y="1516"/>
                  <a:ext cx="88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4" extrusionOk="0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8" name="Google Shape;528;p164"/>
                <p:cNvSpPr/>
                <p:nvPr/>
              </p:nvSpPr>
              <p:spPr>
                <a:xfrm>
                  <a:off x="386" y="1295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9" name="Google Shape;529;p164"/>
                <p:cNvSpPr/>
                <p:nvPr/>
              </p:nvSpPr>
              <p:spPr>
                <a:xfrm>
                  <a:off x="5101" y="1353"/>
                  <a:ext cx="551" cy="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5" extrusionOk="0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0" name="Google Shape;530;p164"/>
                <p:cNvSpPr/>
                <p:nvPr/>
              </p:nvSpPr>
              <p:spPr>
                <a:xfrm>
                  <a:off x="5197" y="935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1" name="Google Shape;531;p164"/>
                <p:cNvSpPr/>
                <p:nvPr/>
              </p:nvSpPr>
              <p:spPr>
                <a:xfrm>
                  <a:off x="5228" y="1503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2" name="Google Shape;532;p164"/>
                <p:cNvSpPr/>
                <p:nvPr/>
              </p:nvSpPr>
              <p:spPr>
                <a:xfrm>
                  <a:off x="5224" y="1515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3" name="Google Shape;533;p164"/>
                <p:cNvSpPr/>
                <p:nvPr/>
              </p:nvSpPr>
              <p:spPr>
                <a:xfrm>
                  <a:off x="5101" y="1295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4" name="Google Shape;534;p164"/>
                <p:cNvSpPr/>
                <p:nvPr/>
              </p:nvSpPr>
              <p:spPr>
                <a:xfrm>
                  <a:off x="4371" y="935"/>
                  <a:ext cx="832" cy="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420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535" name="Google Shape;535;p164"/>
              <p:cNvSpPr/>
              <p:nvPr/>
            </p:nvSpPr>
            <p:spPr>
              <a:xfrm>
                <a:off x="5217" y="1590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6" name="Google Shape;536;p164"/>
              <p:cNvSpPr/>
              <p:nvPr/>
            </p:nvSpPr>
            <p:spPr>
              <a:xfrm>
                <a:off x="5213" y="1603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7" name="Google Shape;537;p164"/>
              <p:cNvSpPr/>
              <p:nvPr/>
            </p:nvSpPr>
            <p:spPr>
              <a:xfrm>
                <a:off x="423" y="1581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8" name="Google Shape;538;p164"/>
              <p:cNvSpPr/>
              <p:nvPr/>
            </p:nvSpPr>
            <p:spPr>
              <a:xfrm>
                <a:off x="495" y="1595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539" name="Google Shape;539;p164"/>
              <p:cNvCxnSpPr/>
              <p:nvPr/>
            </p:nvCxnSpPr>
            <p:spPr>
              <a:xfrm rot="10800000" flipH="1">
                <a:off x="1968" y="1166"/>
                <a:ext cx="192" cy="87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540" name="Google Shape;540;p164"/>
              <p:cNvSpPr/>
              <p:nvPr/>
            </p:nvSpPr>
            <p:spPr>
              <a:xfrm>
                <a:off x="1356" y="879"/>
                <a:ext cx="2967" cy="457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457" extrusionOk="0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1" name="Google Shape;541;p164"/>
              <p:cNvSpPr/>
              <p:nvPr/>
            </p:nvSpPr>
            <p:spPr>
              <a:xfrm>
                <a:off x="555" y="975"/>
                <a:ext cx="823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31" extrusionOk="0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2" name="Google Shape;542;p164"/>
              <p:cNvSpPr/>
              <p:nvPr/>
            </p:nvSpPr>
            <p:spPr>
              <a:xfrm>
                <a:off x="102" y="1389"/>
                <a:ext cx="551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40" extrusionOk="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3" name="Google Shape;543;p164"/>
              <p:cNvSpPr/>
              <p:nvPr/>
            </p:nvSpPr>
            <p:spPr>
              <a:xfrm>
                <a:off x="82" y="976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4" name="Google Shape;544;p164"/>
              <p:cNvSpPr/>
              <p:nvPr/>
            </p:nvSpPr>
            <p:spPr>
              <a:xfrm>
                <a:off x="370" y="1543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5" name="Google Shape;545;p164"/>
              <p:cNvSpPr/>
              <p:nvPr/>
            </p:nvSpPr>
            <p:spPr>
              <a:xfrm>
                <a:off x="442" y="1557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6" name="Google Shape;546;p164"/>
              <p:cNvSpPr/>
              <p:nvPr/>
            </p:nvSpPr>
            <p:spPr>
              <a:xfrm>
                <a:off x="334" y="1336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7" name="Google Shape;547;p164"/>
              <p:cNvSpPr/>
              <p:nvPr/>
            </p:nvSpPr>
            <p:spPr>
              <a:xfrm>
                <a:off x="5049" y="1394"/>
                <a:ext cx="551" cy="33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35" extrusionOk="0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8" name="Google Shape;548;p164"/>
              <p:cNvSpPr/>
              <p:nvPr/>
            </p:nvSpPr>
            <p:spPr>
              <a:xfrm>
                <a:off x="5145" y="976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9" name="Google Shape;549;p164"/>
              <p:cNvSpPr/>
              <p:nvPr/>
            </p:nvSpPr>
            <p:spPr>
              <a:xfrm>
                <a:off x="5176" y="1543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0" name="Google Shape;550;p164"/>
              <p:cNvSpPr/>
              <p:nvPr/>
            </p:nvSpPr>
            <p:spPr>
              <a:xfrm>
                <a:off x="5172" y="1556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1" name="Google Shape;551;p164"/>
              <p:cNvSpPr/>
              <p:nvPr/>
            </p:nvSpPr>
            <p:spPr>
              <a:xfrm>
                <a:off x="5049" y="1336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2" name="Google Shape;552;p164"/>
              <p:cNvSpPr/>
              <p:nvPr/>
            </p:nvSpPr>
            <p:spPr>
              <a:xfrm>
                <a:off x="4319" y="976"/>
                <a:ext cx="83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20" extrusionOk="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553" name="Google Shape;553;p164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CC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F8F8F8"/>
              </a:buClr>
              <a:buSzPts val="3200"/>
              <a:buFont typeface="Times New Roman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164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16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8F8F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64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rgbClr val="F8F8F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8" name="Google Shape;558;p164" descr="dnastranda_gl.gif (44360 bytes)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65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65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165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5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6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66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568" name="Google Shape;568;p166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6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66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67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167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9pPr>
          </a:lstStyle>
          <a:p>
            <a:endParaRPr/>
          </a:p>
        </p:txBody>
      </p:sp>
      <p:sp>
        <p:nvSpPr>
          <p:cNvPr id="574" name="Google Shape;574;p167"/>
          <p:cNvSpPr txBox="1">
            <a:spLocks noGrp="1"/>
          </p:cNvSpPr>
          <p:nvPr>
            <p:ph type="body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9pPr>
          </a:lstStyle>
          <a:p>
            <a:endParaRPr/>
          </a:p>
        </p:txBody>
      </p:sp>
      <p:sp>
        <p:nvSpPr>
          <p:cNvPr id="575" name="Google Shape;575;p167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6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67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8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81" name="Google Shape;581;p168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9pPr>
          </a:lstStyle>
          <a:p>
            <a:endParaRPr/>
          </a:p>
        </p:txBody>
      </p:sp>
      <p:sp>
        <p:nvSpPr>
          <p:cNvPr id="582" name="Google Shape;582;p168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68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•"/>
              <a:defRPr sz="1600"/>
            </a:lvl9pPr>
          </a:lstStyle>
          <a:p>
            <a:endParaRPr/>
          </a:p>
        </p:txBody>
      </p:sp>
      <p:sp>
        <p:nvSpPr>
          <p:cNvPr id="584" name="Google Shape;584;p168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6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68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69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69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6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69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70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170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170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71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71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Char char="•"/>
              <a:defRPr sz="2000"/>
            </a:lvl9pPr>
          </a:lstStyle>
          <a:p>
            <a:endParaRPr/>
          </a:p>
        </p:txBody>
      </p:sp>
      <p:sp>
        <p:nvSpPr>
          <p:cNvPr id="599" name="Google Shape;599;p171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00" name="Google Shape;600;p171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71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71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72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7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6" name="Google Shape;606;p172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07" name="Google Shape;607;p172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72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172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73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73"/>
          <p:cNvSpPr txBox="1">
            <a:spLocks noGrp="1"/>
          </p:cNvSpPr>
          <p:nvPr>
            <p:ph type="body" idx="1"/>
          </p:nvPr>
        </p:nvSpPr>
        <p:spPr>
          <a:xfrm rot="5400000">
            <a:off x="2514600" y="4572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3" name="Google Shape;613;p173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7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73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74"/>
          <p:cNvSpPr txBox="1">
            <a:spLocks noGrp="1"/>
          </p:cNvSpPr>
          <p:nvPr>
            <p:ph type="title"/>
          </p:nvPr>
        </p:nvSpPr>
        <p:spPr>
          <a:xfrm rot="5400000">
            <a:off x="4743451" y="26860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74"/>
          <p:cNvSpPr txBox="1">
            <a:spLocks noGrp="1"/>
          </p:cNvSpPr>
          <p:nvPr>
            <p:ph type="body" idx="1"/>
          </p:nvPr>
        </p:nvSpPr>
        <p:spPr>
          <a:xfrm rot="5400000">
            <a:off x="781051" y="8191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174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17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74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75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75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p175"/>
          <p:cNvSpPr>
            <a:spLocks noGrp="1"/>
          </p:cNvSpPr>
          <p:nvPr>
            <p:ph type="clipArt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6" name="Google Shape;626;p175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7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75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76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2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3" name="Google Shape;633;p176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7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76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77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77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77"/>
          <p:cNvSpPr txBox="1">
            <a:spLocks noGrp="1"/>
          </p:cNvSpPr>
          <p:nvPr>
            <p:ph type="body" idx="2"/>
          </p:nvPr>
        </p:nvSpPr>
        <p:spPr>
          <a:xfrm>
            <a:off x="685800" y="4419600"/>
            <a:ext cx="7772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0" name="Google Shape;640;p177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7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77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78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78"/>
          <p:cNvSpPr>
            <a:spLocks noGrp="1"/>
          </p:cNvSpPr>
          <p:nvPr>
            <p:ph type="clipArt" idx="2"/>
          </p:nvPr>
        </p:nvSpPr>
        <p:spPr>
          <a:xfrm>
            <a:off x="6858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46" name="Google Shape;646;p178"/>
          <p:cNvSpPr txBox="1">
            <a:spLocks noGrp="1"/>
          </p:cNvSpPr>
          <p:nvPr>
            <p:ph type="body" idx="1"/>
          </p:nvPr>
        </p:nvSpPr>
        <p:spPr>
          <a:xfrm>
            <a:off x="4648200" y="22860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178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7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78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l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11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rbe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4" name="Google Shape;84;p12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12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2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2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16.gif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6.gif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" name="Google Shape;12;p1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23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23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6" name="Google Shape;106;p123" descr="dnastranda_gl.gif (44360 bytes)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35"/>
          <p:cNvGrpSpPr/>
          <p:nvPr/>
        </p:nvGrpSpPr>
        <p:grpSpPr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178" name="Google Shape;178;p135"/>
            <p:cNvSpPr/>
            <p:nvPr/>
          </p:nvSpPr>
          <p:spPr>
            <a:xfrm>
              <a:off x="0" y="1008"/>
              <a:ext cx="5774" cy="3331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hlink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179;p135"/>
            <p:cNvSpPr/>
            <p:nvPr/>
          </p:nvSpPr>
          <p:spPr>
            <a:xfrm>
              <a:off x="0" y="0"/>
              <a:ext cx="5759" cy="864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80" name="Google Shape;180;p135"/>
            <p:cNvGrpSpPr/>
            <p:nvPr/>
          </p:nvGrpSpPr>
          <p:grpSpPr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181" name="Google Shape;181;p135"/>
              <p:cNvSpPr/>
              <p:nvPr/>
            </p:nvSpPr>
            <p:spPr>
              <a:xfrm>
                <a:off x="530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2" name="Google Shape;182;p135"/>
              <p:cNvSpPr/>
              <p:nvPr/>
            </p:nvSpPr>
            <p:spPr>
              <a:xfrm>
                <a:off x="554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83" name="Google Shape;183;p135"/>
            <p:cNvGrpSpPr/>
            <p:nvPr/>
          </p:nvGrpSpPr>
          <p:grpSpPr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184" name="Google Shape;184;p135"/>
              <p:cNvSpPr/>
              <p:nvPr/>
            </p:nvSpPr>
            <p:spPr>
              <a:xfrm>
                <a:off x="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5" name="Google Shape;185;p135"/>
              <p:cNvSpPr/>
              <p:nvPr/>
            </p:nvSpPr>
            <p:spPr>
              <a:xfrm>
                <a:off x="24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186" name="Google Shape;186;p135"/>
            <p:cNvGrpSpPr/>
            <p:nvPr/>
          </p:nvGrpSpPr>
          <p:grpSpPr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187" name="Google Shape;187;p135"/>
              <p:cNvGrpSpPr/>
              <p:nvPr/>
            </p:nvGrpSpPr>
            <p:grpSpPr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188" name="Google Shape;188;p135"/>
                <p:cNvSpPr/>
                <p:nvPr/>
              </p:nvSpPr>
              <p:spPr>
                <a:xfrm>
                  <a:off x="5269" y="734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89" name="Google Shape;189;p135"/>
                <p:cNvSpPr/>
                <p:nvPr/>
              </p:nvSpPr>
              <p:spPr>
                <a:xfrm>
                  <a:off x="5265" y="746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0" name="Google Shape;190;p135"/>
                <p:cNvSpPr/>
                <p:nvPr/>
              </p:nvSpPr>
              <p:spPr>
                <a:xfrm>
                  <a:off x="475" y="725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1" name="Google Shape;191;p135"/>
                <p:cNvSpPr/>
                <p:nvPr/>
              </p:nvSpPr>
              <p:spPr>
                <a:xfrm>
                  <a:off x="547" y="738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cxnSp>
              <p:nvCxnSpPr>
                <p:cNvPr id="192" name="Google Shape;192;p135"/>
                <p:cNvCxnSpPr/>
                <p:nvPr/>
              </p:nvCxnSpPr>
              <p:spPr>
                <a:xfrm rot="10800000" flipH="1">
                  <a:off x="2020" y="309"/>
                  <a:ext cx="192" cy="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93" name="Google Shape;193;p135"/>
                <p:cNvSpPr/>
                <p:nvPr/>
              </p:nvSpPr>
              <p:spPr>
                <a:xfrm>
                  <a:off x="1408" y="22"/>
                  <a:ext cx="2967" cy="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457" extrusionOk="0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4" name="Google Shape;194;p135"/>
                <p:cNvSpPr/>
                <p:nvPr/>
              </p:nvSpPr>
              <p:spPr>
                <a:xfrm>
                  <a:off x="607" y="118"/>
                  <a:ext cx="823" cy="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431" extrusionOk="0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5" name="Google Shape;195;p135"/>
                <p:cNvSpPr/>
                <p:nvPr/>
              </p:nvSpPr>
              <p:spPr>
                <a:xfrm>
                  <a:off x="154" y="533"/>
                  <a:ext cx="551" cy="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9" extrusionOk="0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6" name="Google Shape;196;p135"/>
                <p:cNvSpPr/>
                <p:nvPr/>
              </p:nvSpPr>
              <p:spPr>
                <a:xfrm>
                  <a:off x="134" y="119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7" name="Google Shape;197;p135"/>
                <p:cNvSpPr/>
                <p:nvPr/>
              </p:nvSpPr>
              <p:spPr>
                <a:xfrm>
                  <a:off x="422" y="687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8" name="Google Shape;198;p135"/>
                <p:cNvSpPr/>
                <p:nvPr/>
              </p:nvSpPr>
              <p:spPr>
                <a:xfrm>
                  <a:off x="494" y="700"/>
                  <a:ext cx="88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4" extrusionOk="0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199" name="Google Shape;199;p135"/>
                <p:cNvSpPr/>
                <p:nvPr/>
              </p:nvSpPr>
              <p:spPr>
                <a:xfrm>
                  <a:off x="386" y="479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0" name="Google Shape;200;p135"/>
                <p:cNvSpPr/>
                <p:nvPr/>
              </p:nvSpPr>
              <p:spPr>
                <a:xfrm>
                  <a:off x="5101" y="537"/>
                  <a:ext cx="551" cy="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5" extrusionOk="0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1" name="Google Shape;201;p135"/>
                <p:cNvSpPr/>
                <p:nvPr/>
              </p:nvSpPr>
              <p:spPr>
                <a:xfrm>
                  <a:off x="5197" y="119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2" name="Google Shape;202;p135"/>
                <p:cNvSpPr/>
                <p:nvPr/>
              </p:nvSpPr>
              <p:spPr>
                <a:xfrm>
                  <a:off x="5228" y="687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3" name="Google Shape;203;p135"/>
                <p:cNvSpPr/>
                <p:nvPr/>
              </p:nvSpPr>
              <p:spPr>
                <a:xfrm>
                  <a:off x="5224" y="699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4" name="Google Shape;204;p135"/>
                <p:cNvSpPr/>
                <p:nvPr/>
              </p:nvSpPr>
              <p:spPr>
                <a:xfrm>
                  <a:off x="5101" y="479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205" name="Google Shape;205;p135"/>
                <p:cNvSpPr/>
                <p:nvPr/>
              </p:nvSpPr>
              <p:spPr>
                <a:xfrm>
                  <a:off x="4371" y="119"/>
                  <a:ext cx="832" cy="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420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206" name="Google Shape;206;p135"/>
              <p:cNvSpPr/>
              <p:nvPr/>
            </p:nvSpPr>
            <p:spPr>
              <a:xfrm>
                <a:off x="5217" y="774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7" name="Google Shape;207;p135"/>
              <p:cNvSpPr/>
              <p:nvPr/>
            </p:nvSpPr>
            <p:spPr>
              <a:xfrm>
                <a:off x="5213" y="787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8" name="Google Shape;208;p135"/>
              <p:cNvSpPr/>
              <p:nvPr/>
            </p:nvSpPr>
            <p:spPr>
              <a:xfrm>
                <a:off x="423" y="765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9" name="Google Shape;209;p135"/>
              <p:cNvSpPr/>
              <p:nvPr/>
            </p:nvSpPr>
            <p:spPr>
              <a:xfrm>
                <a:off x="495" y="779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210" name="Google Shape;210;p135"/>
              <p:cNvCxnSpPr/>
              <p:nvPr/>
            </p:nvCxnSpPr>
            <p:spPr>
              <a:xfrm rot="10800000" flipH="1">
                <a:off x="1968" y="350"/>
                <a:ext cx="192" cy="87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11" name="Google Shape;211;p135"/>
              <p:cNvSpPr/>
              <p:nvPr/>
            </p:nvSpPr>
            <p:spPr>
              <a:xfrm>
                <a:off x="1356" y="63"/>
                <a:ext cx="2967" cy="457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457" extrusionOk="0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2" name="Google Shape;212;p135"/>
              <p:cNvSpPr/>
              <p:nvPr/>
            </p:nvSpPr>
            <p:spPr>
              <a:xfrm>
                <a:off x="555" y="159"/>
                <a:ext cx="823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31" extrusionOk="0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3" name="Google Shape;213;p135"/>
              <p:cNvSpPr/>
              <p:nvPr/>
            </p:nvSpPr>
            <p:spPr>
              <a:xfrm>
                <a:off x="102" y="573"/>
                <a:ext cx="551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40" extrusionOk="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4" name="Google Shape;214;p135"/>
              <p:cNvSpPr/>
              <p:nvPr/>
            </p:nvSpPr>
            <p:spPr>
              <a:xfrm>
                <a:off x="82" y="160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5" name="Google Shape;215;p135"/>
              <p:cNvSpPr/>
              <p:nvPr/>
            </p:nvSpPr>
            <p:spPr>
              <a:xfrm>
                <a:off x="370" y="727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6" name="Google Shape;216;p135"/>
              <p:cNvSpPr/>
              <p:nvPr/>
            </p:nvSpPr>
            <p:spPr>
              <a:xfrm>
                <a:off x="442" y="741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7" name="Google Shape;217;p135"/>
              <p:cNvSpPr/>
              <p:nvPr/>
            </p:nvSpPr>
            <p:spPr>
              <a:xfrm>
                <a:off x="334" y="520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8" name="Google Shape;218;p135"/>
              <p:cNvSpPr/>
              <p:nvPr/>
            </p:nvSpPr>
            <p:spPr>
              <a:xfrm>
                <a:off x="5049" y="578"/>
                <a:ext cx="551" cy="33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35" extrusionOk="0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9" name="Google Shape;219;p135"/>
              <p:cNvSpPr/>
              <p:nvPr/>
            </p:nvSpPr>
            <p:spPr>
              <a:xfrm>
                <a:off x="5145" y="160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0" name="Google Shape;220;p135"/>
              <p:cNvSpPr/>
              <p:nvPr/>
            </p:nvSpPr>
            <p:spPr>
              <a:xfrm>
                <a:off x="5176" y="727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1" name="Google Shape;221;p135"/>
              <p:cNvSpPr/>
              <p:nvPr/>
            </p:nvSpPr>
            <p:spPr>
              <a:xfrm>
                <a:off x="5172" y="740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2" name="Google Shape;222;p135"/>
              <p:cNvSpPr/>
              <p:nvPr/>
            </p:nvSpPr>
            <p:spPr>
              <a:xfrm>
                <a:off x="5049" y="520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3" name="Google Shape;223;p135"/>
              <p:cNvSpPr/>
              <p:nvPr/>
            </p:nvSpPr>
            <p:spPr>
              <a:xfrm>
                <a:off x="4319" y="160"/>
                <a:ext cx="83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20" extrusionOk="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24" name="Google Shape;224;p135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5" name="Google Shape;225;p135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6" name="Google Shape;226;p135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7" name="Google Shape;227;p13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8" name="Google Shape;228;p135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135" descr="dnastranda_gl.gif (44360 bytes)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7" name="Google Shape;377;p151"/>
          <p:cNvSpPr txBox="1">
            <a:spLocks noGrp="1"/>
          </p:cNvSpPr>
          <p:nvPr>
            <p:ph type="body" idx="1"/>
          </p:nvPr>
        </p:nvSpPr>
        <p:spPr>
          <a:xfrm>
            <a:off x="9144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8" name="Google Shape;378;p151"/>
          <p:cNvSpPr txBox="1">
            <a:spLocks noGrp="1"/>
          </p:cNvSpPr>
          <p:nvPr>
            <p:ph type="dt" idx="10"/>
          </p:nvPr>
        </p:nvSpPr>
        <p:spPr>
          <a:xfrm>
            <a:off x="762000" y="5943600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9" name="Google Shape;379;p1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0" name="Google Shape;380;p1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81" name="Google Shape;381;p151" descr="dnastranda_gl.gif (44360 bytes)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163"/>
          <p:cNvGrpSpPr/>
          <p:nvPr/>
        </p:nvGrpSpPr>
        <p:grpSpPr>
          <a:xfrm>
            <a:off x="0" y="-17463"/>
            <a:ext cx="9178925" cy="6905626"/>
            <a:chOff x="0" y="-11"/>
            <a:chExt cx="5782" cy="4350"/>
          </a:xfrm>
        </p:grpSpPr>
        <p:sp>
          <p:nvSpPr>
            <p:cNvPr id="453" name="Google Shape;453;p163"/>
            <p:cNvSpPr/>
            <p:nvPr/>
          </p:nvSpPr>
          <p:spPr>
            <a:xfrm>
              <a:off x="0" y="1008"/>
              <a:ext cx="5774" cy="3331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chemeClr val="hlink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4" name="Google Shape;454;p163"/>
            <p:cNvSpPr/>
            <p:nvPr/>
          </p:nvSpPr>
          <p:spPr>
            <a:xfrm>
              <a:off x="0" y="0"/>
              <a:ext cx="5759" cy="864"/>
            </a:xfrm>
            <a:prstGeom prst="rect">
              <a:avLst/>
            </a:prstGeom>
            <a:gradFill>
              <a:gsLst>
                <a:gs pos="0">
                  <a:schemeClr val="hlink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55" name="Google Shape;455;p163"/>
            <p:cNvGrpSpPr/>
            <p:nvPr/>
          </p:nvGrpSpPr>
          <p:grpSpPr>
            <a:xfrm>
              <a:off x="5301" y="-11"/>
              <a:ext cx="481" cy="4284"/>
              <a:chOff x="5301" y="-11"/>
              <a:chExt cx="481" cy="4284"/>
            </a:xfrm>
          </p:grpSpPr>
          <p:sp>
            <p:nvSpPr>
              <p:cNvPr id="456" name="Google Shape;456;p163"/>
              <p:cNvSpPr/>
              <p:nvPr/>
            </p:nvSpPr>
            <p:spPr>
              <a:xfrm>
                <a:off x="530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57" name="Google Shape;457;p163"/>
              <p:cNvSpPr/>
              <p:nvPr/>
            </p:nvSpPr>
            <p:spPr>
              <a:xfrm>
                <a:off x="5541" y="-11"/>
                <a:ext cx="241" cy="4284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84" extrusionOk="0">
                    <a:moveTo>
                      <a:pt x="0" y="4234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34"/>
                    </a:lnTo>
                    <a:lnTo>
                      <a:pt x="192" y="4283"/>
                    </a:lnTo>
                    <a:lnTo>
                      <a:pt x="144" y="4281"/>
                    </a:lnTo>
                    <a:lnTo>
                      <a:pt x="112" y="4281"/>
                    </a:lnTo>
                    <a:lnTo>
                      <a:pt x="49" y="4281"/>
                    </a:lnTo>
                    <a:lnTo>
                      <a:pt x="0" y="4234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58" name="Google Shape;458;p163"/>
            <p:cNvGrpSpPr/>
            <p:nvPr/>
          </p:nvGrpSpPr>
          <p:grpSpPr>
            <a:xfrm>
              <a:off x="0" y="0"/>
              <a:ext cx="481" cy="4273"/>
              <a:chOff x="0" y="0"/>
              <a:chExt cx="481" cy="4273"/>
            </a:xfrm>
          </p:grpSpPr>
          <p:sp>
            <p:nvSpPr>
              <p:cNvPr id="459" name="Google Shape;459;p163"/>
              <p:cNvSpPr/>
              <p:nvPr/>
            </p:nvSpPr>
            <p:spPr>
              <a:xfrm>
                <a:off x="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60" name="Google Shape;460;p163"/>
              <p:cNvSpPr/>
              <p:nvPr/>
            </p:nvSpPr>
            <p:spPr>
              <a:xfrm>
                <a:off x="240" y="0"/>
                <a:ext cx="241" cy="42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273" extrusionOk="0">
                    <a:moveTo>
                      <a:pt x="0" y="4223"/>
                    </a:moveTo>
                    <a:lnTo>
                      <a:pt x="0" y="0"/>
                    </a:lnTo>
                    <a:lnTo>
                      <a:pt x="240" y="0"/>
                    </a:lnTo>
                    <a:lnTo>
                      <a:pt x="240" y="4223"/>
                    </a:lnTo>
                    <a:lnTo>
                      <a:pt x="192" y="4272"/>
                    </a:lnTo>
                    <a:lnTo>
                      <a:pt x="144" y="4270"/>
                    </a:lnTo>
                    <a:lnTo>
                      <a:pt x="112" y="4270"/>
                    </a:lnTo>
                    <a:lnTo>
                      <a:pt x="49" y="4270"/>
                    </a:lnTo>
                    <a:lnTo>
                      <a:pt x="0" y="4223"/>
                    </a:lnTo>
                  </a:path>
                </a:pathLst>
              </a:custGeom>
              <a:gradFill>
                <a:gsLst>
                  <a:gs pos="0">
                    <a:schemeClr val="dk1"/>
                  </a:gs>
                  <a:gs pos="50000">
                    <a:schemeClr val="dk2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61" name="Google Shape;461;p163"/>
            <p:cNvGrpSpPr/>
            <p:nvPr/>
          </p:nvGrpSpPr>
          <p:grpSpPr>
            <a:xfrm>
              <a:off x="82" y="22"/>
              <a:ext cx="5590" cy="891"/>
              <a:chOff x="82" y="22"/>
              <a:chExt cx="5590" cy="891"/>
            </a:xfrm>
          </p:grpSpPr>
          <p:grpSp>
            <p:nvGrpSpPr>
              <p:cNvPr id="462" name="Google Shape;462;p163"/>
              <p:cNvGrpSpPr/>
              <p:nvPr/>
            </p:nvGrpSpPr>
            <p:grpSpPr>
              <a:xfrm>
                <a:off x="134" y="22"/>
                <a:ext cx="5538" cy="850"/>
                <a:chOff x="134" y="22"/>
                <a:chExt cx="5538" cy="850"/>
              </a:xfrm>
            </p:grpSpPr>
            <p:sp>
              <p:nvSpPr>
                <p:cNvPr id="463" name="Google Shape;463;p163"/>
                <p:cNvSpPr/>
                <p:nvPr/>
              </p:nvSpPr>
              <p:spPr>
                <a:xfrm>
                  <a:off x="5269" y="734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64" name="Google Shape;464;p163"/>
                <p:cNvSpPr/>
                <p:nvPr/>
              </p:nvSpPr>
              <p:spPr>
                <a:xfrm>
                  <a:off x="5265" y="746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65" name="Google Shape;465;p163"/>
                <p:cNvSpPr/>
                <p:nvPr/>
              </p:nvSpPr>
              <p:spPr>
                <a:xfrm>
                  <a:off x="475" y="725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66" name="Google Shape;466;p163"/>
                <p:cNvSpPr/>
                <p:nvPr/>
              </p:nvSpPr>
              <p:spPr>
                <a:xfrm>
                  <a:off x="547" y="738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87" y="68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9"/>
                      </a:lnTo>
                      <a:lnTo>
                        <a:pt x="9" y="74"/>
                      </a:lnTo>
                      <a:lnTo>
                        <a:pt x="12" y="58"/>
                      </a:lnTo>
                      <a:lnTo>
                        <a:pt x="22" y="47"/>
                      </a:lnTo>
                      <a:lnTo>
                        <a:pt x="40" y="44"/>
                      </a:lnTo>
                      <a:lnTo>
                        <a:pt x="60" y="45"/>
                      </a:lnTo>
                      <a:lnTo>
                        <a:pt x="76" y="52"/>
                      </a:lnTo>
                      <a:lnTo>
                        <a:pt x="87" y="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cxnSp>
              <p:nvCxnSpPr>
                <p:cNvPr id="467" name="Google Shape;467;p163"/>
                <p:cNvCxnSpPr/>
                <p:nvPr/>
              </p:nvCxnSpPr>
              <p:spPr>
                <a:xfrm rot="10800000" flipH="1">
                  <a:off x="2020" y="309"/>
                  <a:ext cx="192" cy="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hlink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468" name="Google Shape;468;p163"/>
                <p:cNvSpPr/>
                <p:nvPr/>
              </p:nvSpPr>
              <p:spPr>
                <a:xfrm>
                  <a:off x="1408" y="22"/>
                  <a:ext cx="2967" cy="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457" extrusionOk="0">
                      <a:moveTo>
                        <a:pt x="0" y="122"/>
                      </a:moveTo>
                      <a:lnTo>
                        <a:pt x="207" y="78"/>
                      </a:lnTo>
                      <a:lnTo>
                        <a:pt x="442" y="48"/>
                      </a:lnTo>
                      <a:lnTo>
                        <a:pt x="640" y="32"/>
                      </a:lnTo>
                      <a:lnTo>
                        <a:pt x="897" y="16"/>
                      </a:lnTo>
                      <a:lnTo>
                        <a:pt x="1215" y="2"/>
                      </a:lnTo>
                      <a:lnTo>
                        <a:pt x="1392" y="0"/>
                      </a:lnTo>
                      <a:lnTo>
                        <a:pt x="1710" y="0"/>
                      </a:lnTo>
                      <a:lnTo>
                        <a:pt x="1997" y="10"/>
                      </a:lnTo>
                      <a:lnTo>
                        <a:pt x="2258" y="21"/>
                      </a:lnTo>
                      <a:lnTo>
                        <a:pt x="2493" y="38"/>
                      </a:lnTo>
                      <a:lnTo>
                        <a:pt x="2674" y="54"/>
                      </a:lnTo>
                      <a:lnTo>
                        <a:pt x="2828" y="73"/>
                      </a:lnTo>
                      <a:lnTo>
                        <a:pt x="2966" y="92"/>
                      </a:lnTo>
                      <a:lnTo>
                        <a:pt x="2966" y="456"/>
                      </a:lnTo>
                      <a:lnTo>
                        <a:pt x="2833" y="434"/>
                      </a:lnTo>
                      <a:lnTo>
                        <a:pt x="2563" y="399"/>
                      </a:lnTo>
                      <a:lnTo>
                        <a:pt x="2382" y="382"/>
                      </a:lnTo>
                      <a:lnTo>
                        <a:pt x="2134" y="366"/>
                      </a:lnTo>
                      <a:lnTo>
                        <a:pt x="1944" y="358"/>
                      </a:lnTo>
                      <a:lnTo>
                        <a:pt x="1746" y="350"/>
                      </a:lnTo>
                      <a:lnTo>
                        <a:pt x="1529" y="350"/>
                      </a:lnTo>
                      <a:lnTo>
                        <a:pt x="1295" y="350"/>
                      </a:lnTo>
                      <a:lnTo>
                        <a:pt x="1047" y="355"/>
                      </a:lnTo>
                      <a:lnTo>
                        <a:pt x="853" y="363"/>
                      </a:lnTo>
                      <a:lnTo>
                        <a:pt x="654" y="374"/>
                      </a:lnTo>
                      <a:lnTo>
                        <a:pt x="468" y="388"/>
                      </a:lnTo>
                      <a:lnTo>
                        <a:pt x="296" y="404"/>
                      </a:lnTo>
                      <a:lnTo>
                        <a:pt x="150" y="423"/>
                      </a:lnTo>
                      <a:lnTo>
                        <a:pt x="13" y="445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69" name="Google Shape;469;p163"/>
                <p:cNvSpPr/>
                <p:nvPr/>
              </p:nvSpPr>
              <p:spPr>
                <a:xfrm>
                  <a:off x="607" y="118"/>
                  <a:ext cx="823" cy="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" h="431" extrusionOk="0">
                      <a:moveTo>
                        <a:pt x="815" y="27"/>
                      </a:moveTo>
                      <a:lnTo>
                        <a:pt x="822" y="350"/>
                      </a:lnTo>
                      <a:lnTo>
                        <a:pt x="746" y="382"/>
                      </a:lnTo>
                      <a:lnTo>
                        <a:pt x="676" y="404"/>
                      </a:lnTo>
                      <a:lnTo>
                        <a:pt x="619" y="415"/>
                      </a:lnTo>
                      <a:lnTo>
                        <a:pt x="571" y="421"/>
                      </a:lnTo>
                      <a:lnTo>
                        <a:pt x="517" y="427"/>
                      </a:lnTo>
                      <a:lnTo>
                        <a:pt x="427" y="430"/>
                      </a:lnTo>
                      <a:lnTo>
                        <a:pt x="344" y="423"/>
                      </a:lnTo>
                      <a:lnTo>
                        <a:pt x="259" y="410"/>
                      </a:lnTo>
                      <a:lnTo>
                        <a:pt x="177" y="388"/>
                      </a:lnTo>
                      <a:lnTo>
                        <a:pt x="105" y="358"/>
                      </a:lnTo>
                      <a:lnTo>
                        <a:pt x="41" y="325"/>
                      </a:lnTo>
                      <a:lnTo>
                        <a:pt x="0" y="294"/>
                      </a:lnTo>
                      <a:lnTo>
                        <a:pt x="0" y="0"/>
                      </a:lnTo>
                      <a:lnTo>
                        <a:pt x="46" y="25"/>
                      </a:lnTo>
                      <a:lnTo>
                        <a:pt x="105" y="47"/>
                      </a:lnTo>
                      <a:lnTo>
                        <a:pt x="175" y="66"/>
                      </a:lnTo>
                      <a:lnTo>
                        <a:pt x="244" y="81"/>
                      </a:lnTo>
                      <a:lnTo>
                        <a:pt x="314" y="89"/>
                      </a:lnTo>
                      <a:lnTo>
                        <a:pt x="361" y="93"/>
                      </a:lnTo>
                      <a:lnTo>
                        <a:pt x="401" y="95"/>
                      </a:lnTo>
                      <a:lnTo>
                        <a:pt x="471" y="95"/>
                      </a:lnTo>
                      <a:lnTo>
                        <a:pt x="515" y="92"/>
                      </a:lnTo>
                      <a:lnTo>
                        <a:pt x="555" y="87"/>
                      </a:lnTo>
                      <a:lnTo>
                        <a:pt x="600" y="84"/>
                      </a:lnTo>
                      <a:lnTo>
                        <a:pt x="640" y="76"/>
                      </a:lnTo>
                      <a:lnTo>
                        <a:pt x="689" y="67"/>
                      </a:lnTo>
                      <a:lnTo>
                        <a:pt x="733" y="55"/>
                      </a:lnTo>
                      <a:lnTo>
                        <a:pt x="777" y="41"/>
                      </a:lnTo>
                      <a:lnTo>
                        <a:pt x="815" y="2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0" name="Google Shape;470;p163"/>
                <p:cNvSpPr/>
                <p:nvPr/>
              </p:nvSpPr>
              <p:spPr>
                <a:xfrm>
                  <a:off x="154" y="533"/>
                  <a:ext cx="551" cy="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9" extrusionOk="0">
                      <a:moveTo>
                        <a:pt x="16" y="53"/>
                      </a:moveTo>
                      <a:lnTo>
                        <a:pt x="0" y="122"/>
                      </a:lnTo>
                      <a:lnTo>
                        <a:pt x="10" y="146"/>
                      </a:lnTo>
                      <a:lnTo>
                        <a:pt x="33" y="183"/>
                      </a:lnTo>
                      <a:lnTo>
                        <a:pt x="57" y="216"/>
                      </a:lnTo>
                      <a:lnTo>
                        <a:pt x="85" y="244"/>
                      </a:lnTo>
                      <a:lnTo>
                        <a:pt x="120" y="271"/>
                      </a:lnTo>
                      <a:lnTo>
                        <a:pt x="153" y="290"/>
                      </a:lnTo>
                      <a:lnTo>
                        <a:pt x="189" y="308"/>
                      </a:lnTo>
                      <a:lnTo>
                        <a:pt x="235" y="324"/>
                      </a:lnTo>
                      <a:lnTo>
                        <a:pt x="270" y="332"/>
                      </a:lnTo>
                      <a:lnTo>
                        <a:pt x="312" y="338"/>
                      </a:lnTo>
                      <a:lnTo>
                        <a:pt x="351" y="338"/>
                      </a:lnTo>
                      <a:lnTo>
                        <a:pt x="393" y="333"/>
                      </a:lnTo>
                      <a:lnTo>
                        <a:pt x="436" y="321"/>
                      </a:lnTo>
                      <a:lnTo>
                        <a:pt x="475" y="302"/>
                      </a:lnTo>
                      <a:lnTo>
                        <a:pt x="498" y="286"/>
                      </a:lnTo>
                      <a:lnTo>
                        <a:pt x="526" y="262"/>
                      </a:lnTo>
                      <a:lnTo>
                        <a:pt x="541" y="243"/>
                      </a:lnTo>
                      <a:lnTo>
                        <a:pt x="550" y="226"/>
                      </a:lnTo>
                      <a:lnTo>
                        <a:pt x="550" y="208"/>
                      </a:lnTo>
                      <a:lnTo>
                        <a:pt x="544" y="187"/>
                      </a:lnTo>
                      <a:lnTo>
                        <a:pt x="532" y="170"/>
                      </a:lnTo>
                      <a:lnTo>
                        <a:pt x="523" y="135"/>
                      </a:lnTo>
                      <a:lnTo>
                        <a:pt x="519" y="116"/>
                      </a:lnTo>
                      <a:lnTo>
                        <a:pt x="267" y="132"/>
                      </a:lnTo>
                      <a:lnTo>
                        <a:pt x="234" y="126"/>
                      </a:lnTo>
                      <a:lnTo>
                        <a:pt x="193" y="113"/>
                      </a:lnTo>
                      <a:lnTo>
                        <a:pt x="162" y="97"/>
                      </a:lnTo>
                      <a:lnTo>
                        <a:pt x="129" y="77"/>
                      </a:lnTo>
                      <a:lnTo>
                        <a:pt x="97" y="48"/>
                      </a:lnTo>
                      <a:lnTo>
                        <a:pt x="78" y="24"/>
                      </a:lnTo>
                      <a:lnTo>
                        <a:pt x="60" y="0"/>
                      </a:lnTo>
                      <a:lnTo>
                        <a:pt x="16" y="53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1" name="Google Shape;471;p163"/>
                <p:cNvSpPr/>
                <p:nvPr/>
              </p:nvSpPr>
              <p:spPr>
                <a:xfrm>
                  <a:off x="134" y="119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474" y="0"/>
                      </a:moveTo>
                      <a:lnTo>
                        <a:pt x="474" y="294"/>
                      </a:lnTo>
                      <a:lnTo>
                        <a:pt x="446" y="291"/>
                      </a:lnTo>
                      <a:lnTo>
                        <a:pt x="411" y="293"/>
                      </a:lnTo>
                      <a:lnTo>
                        <a:pt x="353" y="299"/>
                      </a:lnTo>
                      <a:lnTo>
                        <a:pt x="296" y="310"/>
                      </a:lnTo>
                      <a:lnTo>
                        <a:pt x="243" y="323"/>
                      </a:lnTo>
                      <a:lnTo>
                        <a:pt x="200" y="339"/>
                      </a:lnTo>
                      <a:lnTo>
                        <a:pt x="149" y="364"/>
                      </a:lnTo>
                      <a:lnTo>
                        <a:pt x="110" y="390"/>
                      </a:lnTo>
                      <a:lnTo>
                        <a:pt x="81" y="415"/>
                      </a:lnTo>
                      <a:lnTo>
                        <a:pt x="60" y="439"/>
                      </a:lnTo>
                      <a:lnTo>
                        <a:pt x="47" y="461"/>
                      </a:lnTo>
                      <a:lnTo>
                        <a:pt x="35" y="488"/>
                      </a:lnTo>
                      <a:lnTo>
                        <a:pt x="30" y="513"/>
                      </a:lnTo>
                      <a:lnTo>
                        <a:pt x="23" y="551"/>
                      </a:lnTo>
                      <a:lnTo>
                        <a:pt x="17" y="518"/>
                      </a:lnTo>
                      <a:lnTo>
                        <a:pt x="8" y="481"/>
                      </a:lnTo>
                      <a:lnTo>
                        <a:pt x="5" y="453"/>
                      </a:lnTo>
                      <a:lnTo>
                        <a:pt x="0" y="420"/>
                      </a:lnTo>
                      <a:lnTo>
                        <a:pt x="2" y="393"/>
                      </a:lnTo>
                      <a:lnTo>
                        <a:pt x="8" y="361"/>
                      </a:lnTo>
                      <a:lnTo>
                        <a:pt x="15" y="317"/>
                      </a:lnTo>
                      <a:lnTo>
                        <a:pt x="30" y="279"/>
                      </a:lnTo>
                      <a:lnTo>
                        <a:pt x="50" y="238"/>
                      </a:lnTo>
                      <a:lnTo>
                        <a:pt x="75" y="196"/>
                      </a:lnTo>
                      <a:lnTo>
                        <a:pt x="111" y="152"/>
                      </a:lnTo>
                      <a:lnTo>
                        <a:pt x="152" y="116"/>
                      </a:lnTo>
                      <a:lnTo>
                        <a:pt x="188" y="87"/>
                      </a:lnTo>
                      <a:lnTo>
                        <a:pt x="233" y="60"/>
                      </a:lnTo>
                      <a:lnTo>
                        <a:pt x="279" y="40"/>
                      </a:lnTo>
                      <a:lnTo>
                        <a:pt x="333" y="21"/>
                      </a:lnTo>
                      <a:lnTo>
                        <a:pt x="380" y="10"/>
                      </a:lnTo>
                      <a:lnTo>
                        <a:pt x="435" y="3"/>
                      </a:lnTo>
                      <a:lnTo>
                        <a:pt x="474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2" name="Google Shape;472;p163"/>
                <p:cNvSpPr/>
                <p:nvPr/>
              </p:nvSpPr>
              <p:spPr>
                <a:xfrm>
                  <a:off x="422" y="687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72" y="0"/>
                      </a:moveTo>
                      <a:lnTo>
                        <a:pt x="21" y="19"/>
                      </a:lnTo>
                      <a:lnTo>
                        <a:pt x="3" y="45"/>
                      </a:lnTo>
                      <a:lnTo>
                        <a:pt x="0" y="70"/>
                      </a:lnTo>
                      <a:lnTo>
                        <a:pt x="0" y="83"/>
                      </a:lnTo>
                      <a:lnTo>
                        <a:pt x="9" y="99"/>
                      </a:lnTo>
                      <a:lnTo>
                        <a:pt x="29" y="107"/>
                      </a:lnTo>
                      <a:lnTo>
                        <a:pt x="50" y="113"/>
                      </a:lnTo>
                      <a:lnTo>
                        <a:pt x="69" y="116"/>
                      </a:lnTo>
                      <a:lnTo>
                        <a:pt x="86" y="116"/>
                      </a:lnTo>
                      <a:lnTo>
                        <a:pt x="114" y="111"/>
                      </a:lnTo>
                      <a:lnTo>
                        <a:pt x="134" y="106"/>
                      </a:lnTo>
                      <a:lnTo>
                        <a:pt x="146" y="98"/>
                      </a:lnTo>
                      <a:lnTo>
                        <a:pt x="153" y="89"/>
                      </a:lnTo>
                      <a:lnTo>
                        <a:pt x="155" y="78"/>
                      </a:lnTo>
                      <a:lnTo>
                        <a:pt x="153" y="60"/>
                      </a:lnTo>
                      <a:lnTo>
                        <a:pt x="146" y="11"/>
                      </a:lnTo>
                      <a:lnTo>
                        <a:pt x="72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3" name="Google Shape;473;p163"/>
                <p:cNvSpPr/>
                <p:nvPr/>
              </p:nvSpPr>
              <p:spPr>
                <a:xfrm>
                  <a:off x="494" y="700"/>
                  <a:ext cx="88" cy="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4" extrusionOk="0">
                      <a:moveTo>
                        <a:pt x="87" y="67"/>
                      </a:moveTo>
                      <a:lnTo>
                        <a:pt x="76" y="0"/>
                      </a:lnTo>
                      <a:lnTo>
                        <a:pt x="33" y="5"/>
                      </a:lnTo>
                      <a:lnTo>
                        <a:pt x="0" y="8"/>
                      </a:lnTo>
                      <a:lnTo>
                        <a:pt x="9" y="73"/>
                      </a:lnTo>
                      <a:lnTo>
                        <a:pt x="12" y="57"/>
                      </a:lnTo>
                      <a:lnTo>
                        <a:pt x="22" y="47"/>
                      </a:lnTo>
                      <a:lnTo>
                        <a:pt x="40" y="43"/>
                      </a:lnTo>
                      <a:lnTo>
                        <a:pt x="60" y="44"/>
                      </a:lnTo>
                      <a:lnTo>
                        <a:pt x="76" y="51"/>
                      </a:lnTo>
                      <a:lnTo>
                        <a:pt x="87" y="67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4" name="Google Shape;474;p163"/>
                <p:cNvSpPr/>
                <p:nvPr/>
              </p:nvSpPr>
              <p:spPr>
                <a:xfrm>
                  <a:off x="386" y="479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317" y="275"/>
                      </a:moveTo>
                      <a:lnTo>
                        <a:pt x="315" y="254"/>
                      </a:lnTo>
                      <a:lnTo>
                        <a:pt x="306" y="235"/>
                      </a:lnTo>
                      <a:lnTo>
                        <a:pt x="299" y="219"/>
                      </a:lnTo>
                      <a:lnTo>
                        <a:pt x="294" y="194"/>
                      </a:lnTo>
                      <a:lnTo>
                        <a:pt x="288" y="161"/>
                      </a:lnTo>
                      <a:lnTo>
                        <a:pt x="284" y="126"/>
                      </a:lnTo>
                      <a:lnTo>
                        <a:pt x="281" y="94"/>
                      </a:lnTo>
                      <a:lnTo>
                        <a:pt x="279" y="67"/>
                      </a:lnTo>
                      <a:lnTo>
                        <a:pt x="278" y="43"/>
                      </a:lnTo>
                      <a:lnTo>
                        <a:pt x="270" y="29"/>
                      </a:lnTo>
                      <a:lnTo>
                        <a:pt x="255" y="16"/>
                      </a:lnTo>
                      <a:lnTo>
                        <a:pt x="240" y="9"/>
                      </a:lnTo>
                      <a:lnTo>
                        <a:pt x="216" y="2"/>
                      </a:lnTo>
                      <a:lnTo>
                        <a:pt x="189" y="0"/>
                      </a:lnTo>
                      <a:lnTo>
                        <a:pt x="147" y="0"/>
                      </a:lnTo>
                      <a:lnTo>
                        <a:pt x="110" y="2"/>
                      </a:lnTo>
                      <a:lnTo>
                        <a:pt x="74" y="9"/>
                      </a:lnTo>
                      <a:lnTo>
                        <a:pt x="41" y="21"/>
                      </a:lnTo>
                      <a:lnTo>
                        <a:pt x="20" y="35"/>
                      </a:lnTo>
                      <a:lnTo>
                        <a:pt x="8" y="47"/>
                      </a:lnTo>
                      <a:lnTo>
                        <a:pt x="0" y="61"/>
                      </a:lnTo>
                      <a:lnTo>
                        <a:pt x="2" y="75"/>
                      </a:lnTo>
                      <a:lnTo>
                        <a:pt x="5" y="89"/>
                      </a:lnTo>
                      <a:lnTo>
                        <a:pt x="15" y="104"/>
                      </a:lnTo>
                      <a:lnTo>
                        <a:pt x="23" y="123"/>
                      </a:lnTo>
                      <a:lnTo>
                        <a:pt x="27" y="149"/>
                      </a:lnTo>
                      <a:lnTo>
                        <a:pt x="30" y="176"/>
                      </a:lnTo>
                      <a:lnTo>
                        <a:pt x="35" y="200"/>
                      </a:lnTo>
                      <a:lnTo>
                        <a:pt x="36" y="235"/>
                      </a:lnTo>
                      <a:lnTo>
                        <a:pt x="38" y="265"/>
                      </a:lnTo>
                      <a:lnTo>
                        <a:pt x="38" y="285"/>
                      </a:lnTo>
                      <a:lnTo>
                        <a:pt x="48" y="260"/>
                      </a:lnTo>
                      <a:lnTo>
                        <a:pt x="68" y="248"/>
                      </a:lnTo>
                      <a:lnTo>
                        <a:pt x="86" y="241"/>
                      </a:lnTo>
                      <a:lnTo>
                        <a:pt x="108" y="236"/>
                      </a:lnTo>
                      <a:lnTo>
                        <a:pt x="143" y="229"/>
                      </a:lnTo>
                      <a:lnTo>
                        <a:pt x="177" y="228"/>
                      </a:lnTo>
                      <a:lnTo>
                        <a:pt x="197" y="228"/>
                      </a:lnTo>
                      <a:lnTo>
                        <a:pt x="228" y="230"/>
                      </a:lnTo>
                      <a:lnTo>
                        <a:pt x="264" y="237"/>
                      </a:lnTo>
                      <a:lnTo>
                        <a:pt x="287" y="246"/>
                      </a:lnTo>
                      <a:lnTo>
                        <a:pt x="302" y="255"/>
                      </a:lnTo>
                      <a:lnTo>
                        <a:pt x="318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5" name="Google Shape;475;p163"/>
                <p:cNvSpPr/>
                <p:nvPr/>
              </p:nvSpPr>
              <p:spPr>
                <a:xfrm>
                  <a:off x="5101" y="537"/>
                  <a:ext cx="551" cy="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" h="335" extrusionOk="0">
                      <a:moveTo>
                        <a:pt x="534" y="48"/>
                      </a:moveTo>
                      <a:lnTo>
                        <a:pt x="550" y="117"/>
                      </a:lnTo>
                      <a:lnTo>
                        <a:pt x="540" y="142"/>
                      </a:lnTo>
                      <a:lnTo>
                        <a:pt x="517" y="179"/>
                      </a:lnTo>
                      <a:lnTo>
                        <a:pt x="493" y="212"/>
                      </a:lnTo>
                      <a:lnTo>
                        <a:pt x="465" y="239"/>
                      </a:lnTo>
                      <a:lnTo>
                        <a:pt x="430" y="267"/>
                      </a:lnTo>
                      <a:lnTo>
                        <a:pt x="397" y="286"/>
                      </a:lnTo>
                      <a:lnTo>
                        <a:pt x="361" y="304"/>
                      </a:lnTo>
                      <a:lnTo>
                        <a:pt x="315" y="320"/>
                      </a:lnTo>
                      <a:lnTo>
                        <a:pt x="280" y="328"/>
                      </a:lnTo>
                      <a:lnTo>
                        <a:pt x="238" y="334"/>
                      </a:lnTo>
                      <a:lnTo>
                        <a:pt x="199" y="334"/>
                      </a:lnTo>
                      <a:lnTo>
                        <a:pt x="157" y="329"/>
                      </a:lnTo>
                      <a:lnTo>
                        <a:pt x="114" y="317"/>
                      </a:lnTo>
                      <a:lnTo>
                        <a:pt x="75" y="298"/>
                      </a:lnTo>
                      <a:lnTo>
                        <a:pt x="52" y="282"/>
                      </a:lnTo>
                      <a:lnTo>
                        <a:pt x="24" y="258"/>
                      </a:lnTo>
                      <a:lnTo>
                        <a:pt x="9" y="238"/>
                      </a:lnTo>
                      <a:lnTo>
                        <a:pt x="0" y="222"/>
                      </a:lnTo>
                      <a:lnTo>
                        <a:pt x="0" y="204"/>
                      </a:lnTo>
                      <a:lnTo>
                        <a:pt x="6" y="182"/>
                      </a:lnTo>
                      <a:lnTo>
                        <a:pt x="18" y="166"/>
                      </a:lnTo>
                      <a:lnTo>
                        <a:pt x="27" y="131"/>
                      </a:lnTo>
                      <a:lnTo>
                        <a:pt x="31" y="112"/>
                      </a:lnTo>
                      <a:lnTo>
                        <a:pt x="283" y="128"/>
                      </a:lnTo>
                      <a:lnTo>
                        <a:pt x="316" y="122"/>
                      </a:lnTo>
                      <a:lnTo>
                        <a:pt x="357" y="109"/>
                      </a:lnTo>
                      <a:lnTo>
                        <a:pt x="388" y="93"/>
                      </a:lnTo>
                      <a:lnTo>
                        <a:pt x="421" y="73"/>
                      </a:lnTo>
                      <a:lnTo>
                        <a:pt x="453" y="44"/>
                      </a:lnTo>
                      <a:lnTo>
                        <a:pt x="472" y="19"/>
                      </a:lnTo>
                      <a:lnTo>
                        <a:pt x="486" y="0"/>
                      </a:lnTo>
                      <a:lnTo>
                        <a:pt x="534" y="4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6" name="Google Shape;476;p163"/>
                <p:cNvSpPr/>
                <p:nvPr/>
              </p:nvSpPr>
              <p:spPr>
                <a:xfrm>
                  <a:off x="5197" y="119"/>
                  <a:ext cx="475" cy="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552" extrusionOk="0">
                      <a:moveTo>
                        <a:pt x="0" y="0"/>
                      </a:moveTo>
                      <a:lnTo>
                        <a:pt x="0" y="294"/>
                      </a:lnTo>
                      <a:lnTo>
                        <a:pt x="28" y="291"/>
                      </a:lnTo>
                      <a:lnTo>
                        <a:pt x="63" y="293"/>
                      </a:lnTo>
                      <a:lnTo>
                        <a:pt x="121" y="299"/>
                      </a:lnTo>
                      <a:lnTo>
                        <a:pt x="178" y="310"/>
                      </a:lnTo>
                      <a:lnTo>
                        <a:pt x="231" y="323"/>
                      </a:lnTo>
                      <a:lnTo>
                        <a:pt x="274" y="339"/>
                      </a:lnTo>
                      <a:lnTo>
                        <a:pt x="325" y="364"/>
                      </a:lnTo>
                      <a:lnTo>
                        <a:pt x="364" y="390"/>
                      </a:lnTo>
                      <a:lnTo>
                        <a:pt x="393" y="415"/>
                      </a:lnTo>
                      <a:lnTo>
                        <a:pt x="414" y="439"/>
                      </a:lnTo>
                      <a:lnTo>
                        <a:pt x="427" y="461"/>
                      </a:lnTo>
                      <a:lnTo>
                        <a:pt x="439" y="488"/>
                      </a:lnTo>
                      <a:lnTo>
                        <a:pt x="444" y="513"/>
                      </a:lnTo>
                      <a:lnTo>
                        <a:pt x="451" y="551"/>
                      </a:lnTo>
                      <a:lnTo>
                        <a:pt x="457" y="518"/>
                      </a:lnTo>
                      <a:lnTo>
                        <a:pt x="466" y="481"/>
                      </a:lnTo>
                      <a:lnTo>
                        <a:pt x="469" y="453"/>
                      </a:lnTo>
                      <a:lnTo>
                        <a:pt x="474" y="420"/>
                      </a:lnTo>
                      <a:lnTo>
                        <a:pt x="472" y="393"/>
                      </a:lnTo>
                      <a:lnTo>
                        <a:pt x="466" y="361"/>
                      </a:lnTo>
                      <a:lnTo>
                        <a:pt x="459" y="317"/>
                      </a:lnTo>
                      <a:lnTo>
                        <a:pt x="444" y="279"/>
                      </a:lnTo>
                      <a:lnTo>
                        <a:pt x="424" y="238"/>
                      </a:lnTo>
                      <a:lnTo>
                        <a:pt x="399" y="196"/>
                      </a:lnTo>
                      <a:lnTo>
                        <a:pt x="363" y="152"/>
                      </a:lnTo>
                      <a:lnTo>
                        <a:pt x="322" y="116"/>
                      </a:lnTo>
                      <a:lnTo>
                        <a:pt x="286" y="87"/>
                      </a:lnTo>
                      <a:lnTo>
                        <a:pt x="241" y="60"/>
                      </a:lnTo>
                      <a:lnTo>
                        <a:pt x="195" y="40"/>
                      </a:lnTo>
                      <a:lnTo>
                        <a:pt x="141" y="21"/>
                      </a:lnTo>
                      <a:lnTo>
                        <a:pt x="94" y="10"/>
                      </a:lnTo>
                      <a:lnTo>
                        <a:pt x="39" y="3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7" name="Google Shape;477;p163"/>
                <p:cNvSpPr/>
                <p:nvPr/>
              </p:nvSpPr>
              <p:spPr>
                <a:xfrm>
                  <a:off x="5228" y="687"/>
                  <a:ext cx="156" cy="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17" extrusionOk="0">
                      <a:moveTo>
                        <a:pt x="83" y="0"/>
                      </a:moveTo>
                      <a:lnTo>
                        <a:pt x="134" y="19"/>
                      </a:lnTo>
                      <a:lnTo>
                        <a:pt x="152" y="45"/>
                      </a:lnTo>
                      <a:lnTo>
                        <a:pt x="155" y="70"/>
                      </a:lnTo>
                      <a:lnTo>
                        <a:pt x="155" y="83"/>
                      </a:lnTo>
                      <a:lnTo>
                        <a:pt x="146" y="99"/>
                      </a:lnTo>
                      <a:lnTo>
                        <a:pt x="126" y="107"/>
                      </a:lnTo>
                      <a:lnTo>
                        <a:pt x="105" y="113"/>
                      </a:lnTo>
                      <a:lnTo>
                        <a:pt x="86" y="116"/>
                      </a:lnTo>
                      <a:lnTo>
                        <a:pt x="69" y="116"/>
                      </a:lnTo>
                      <a:lnTo>
                        <a:pt x="41" y="111"/>
                      </a:lnTo>
                      <a:lnTo>
                        <a:pt x="21" y="106"/>
                      </a:lnTo>
                      <a:lnTo>
                        <a:pt x="9" y="98"/>
                      </a:lnTo>
                      <a:lnTo>
                        <a:pt x="2" y="89"/>
                      </a:lnTo>
                      <a:lnTo>
                        <a:pt x="0" y="78"/>
                      </a:lnTo>
                      <a:lnTo>
                        <a:pt x="2" y="60"/>
                      </a:lnTo>
                      <a:lnTo>
                        <a:pt x="9" y="11"/>
                      </a:lnTo>
                      <a:lnTo>
                        <a:pt x="83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8" name="Google Shape;478;p163"/>
                <p:cNvSpPr/>
                <p:nvPr/>
              </p:nvSpPr>
              <p:spPr>
                <a:xfrm>
                  <a:off x="5224" y="699"/>
                  <a:ext cx="88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" h="75" extrusionOk="0">
                      <a:moveTo>
                        <a:pt x="0" y="69"/>
                      </a:moveTo>
                      <a:lnTo>
                        <a:pt x="11" y="0"/>
                      </a:lnTo>
                      <a:lnTo>
                        <a:pt x="54" y="5"/>
                      </a:lnTo>
                      <a:lnTo>
                        <a:pt x="87" y="9"/>
                      </a:lnTo>
                      <a:lnTo>
                        <a:pt x="78" y="74"/>
                      </a:lnTo>
                      <a:lnTo>
                        <a:pt x="75" y="59"/>
                      </a:lnTo>
                      <a:lnTo>
                        <a:pt x="65" y="48"/>
                      </a:lnTo>
                      <a:lnTo>
                        <a:pt x="47" y="44"/>
                      </a:lnTo>
                      <a:lnTo>
                        <a:pt x="27" y="45"/>
                      </a:lnTo>
                      <a:lnTo>
                        <a:pt x="11" y="52"/>
                      </a:lnTo>
                      <a:lnTo>
                        <a:pt x="0" y="69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9" name="Google Shape;479;p163"/>
                <p:cNvSpPr/>
                <p:nvPr/>
              </p:nvSpPr>
              <p:spPr>
                <a:xfrm>
                  <a:off x="5101" y="479"/>
                  <a:ext cx="31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286" extrusionOk="0">
                      <a:moveTo>
                        <a:pt x="1" y="275"/>
                      </a:moveTo>
                      <a:lnTo>
                        <a:pt x="3" y="254"/>
                      </a:lnTo>
                      <a:lnTo>
                        <a:pt x="12" y="235"/>
                      </a:lnTo>
                      <a:lnTo>
                        <a:pt x="19" y="219"/>
                      </a:lnTo>
                      <a:lnTo>
                        <a:pt x="24" y="194"/>
                      </a:lnTo>
                      <a:lnTo>
                        <a:pt x="30" y="161"/>
                      </a:lnTo>
                      <a:lnTo>
                        <a:pt x="34" y="126"/>
                      </a:lnTo>
                      <a:lnTo>
                        <a:pt x="37" y="94"/>
                      </a:lnTo>
                      <a:lnTo>
                        <a:pt x="39" y="67"/>
                      </a:lnTo>
                      <a:lnTo>
                        <a:pt x="40" y="43"/>
                      </a:lnTo>
                      <a:lnTo>
                        <a:pt x="48" y="29"/>
                      </a:lnTo>
                      <a:lnTo>
                        <a:pt x="63" y="16"/>
                      </a:lnTo>
                      <a:lnTo>
                        <a:pt x="78" y="9"/>
                      </a:lnTo>
                      <a:lnTo>
                        <a:pt x="102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208" y="2"/>
                      </a:lnTo>
                      <a:lnTo>
                        <a:pt x="244" y="9"/>
                      </a:lnTo>
                      <a:lnTo>
                        <a:pt x="277" y="21"/>
                      </a:lnTo>
                      <a:lnTo>
                        <a:pt x="298" y="35"/>
                      </a:lnTo>
                      <a:lnTo>
                        <a:pt x="310" y="47"/>
                      </a:lnTo>
                      <a:lnTo>
                        <a:pt x="318" y="61"/>
                      </a:lnTo>
                      <a:lnTo>
                        <a:pt x="316" y="75"/>
                      </a:lnTo>
                      <a:lnTo>
                        <a:pt x="313" y="89"/>
                      </a:lnTo>
                      <a:lnTo>
                        <a:pt x="303" y="104"/>
                      </a:lnTo>
                      <a:lnTo>
                        <a:pt x="295" y="123"/>
                      </a:lnTo>
                      <a:lnTo>
                        <a:pt x="291" y="149"/>
                      </a:lnTo>
                      <a:lnTo>
                        <a:pt x="288" y="176"/>
                      </a:lnTo>
                      <a:lnTo>
                        <a:pt x="283" y="200"/>
                      </a:lnTo>
                      <a:lnTo>
                        <a:pt x="282" y="235"/>
                      </a:lnTo>
                      <a:lnTo>
                        <a:pt x="280" y="265"/>
                      </a:lnTo>
                      <a:lnTo>
                        <a:pt x="280" y="285"/>
                      </a:lnTo>
                      <a:lnTo>
                        <a:pt x="270" y="260"/>
                      </a:lnTo>
                      <a:lnTo>
                        <a:pt x="250" y="248"/>
                      </a:lnTo>
                      <a:lnTo>
                        <a:pt x="232" y="241"/>
                      </a:lnTo>
                      <a:lnTo>
                        <a:pt x="210" y="236"/>
                      </a:lnTo>
                      <a:lnTo>
                        <a:pt x="175" y="229"/>
                      </a:lnTo>
                      <a:lnTo>
                        <a:pt x="141" y="228"/>
                      </a:lnTo>
                      <a:lnTo>
                        <a:pt x="121" y="228"/>
                      </a:lnTo>
                      <a:lnTo>
                        <a:pt x="90" y="230"/>
                      </a:lnTo>
                      <a:lnTo>
                        <a:pt x="54" y="237"/>
                      </a:lnTo>
                      <a:lnTo>
                        <a:pt x="31" y="246"/>
                      </a:lnTo>
                      <a:lnTo>
                        <a:pt x="16" y="255"/>
                      </a:lnTo>
                      <a:lnTo>
                        <a:pt x="0" y="268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80" name="Google Shape;480;p163"/>
                <p:cNvSpPr/>
                <p:nvPr/>
              </p:nvSpPr>
              <p:spPr>
                <a:xfrm>
                  <a:off x="4371" y="119"/>
                  <a:ext cx="832" cy="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" h="420" extrusionOk="0">
                      <a:moveTo>
                        <a:pt x="0" y="0"/>
                      </a:moveTo>
                      <a:lnTo>
                        <a:pt x="0" y="356"/>
                      </a:lnTo>
                      <a:lnTo>
                        <a:pt x="84" y="374"/>
                      </a:lnTo>
                      <a:lnTo>
                        <a:pt x="153" y="393"/>
                      </a:lnTo>
                      <a:lnTo>
                        <a:pt x="210" y="404"/>
                      </a:lnTo>
                      <a:lnTo>
                        <a:pt x="258" y="410"/>
                      </a:lnTo>
                      <a:lnTo>
                        <a:pt x="312" y="416"/>
                      </a:lnTo>
                      <a:lnTo>
                        <a:pt x="402" y="419"/>
                      </a:lnTo>
                      <a:lnTo>
                        <a:pt x="485" y="412"/>
                      </a:lnTo>
                      <a:lnTo>
                        <a:pt x="570" y="399"/>
                      </a:lnTo>
                      <a:lnTo>
                        <a:pt x="652" y="377"/>
                      </a:lnTo>
                      <a:lnTo>
                        <a:pt x="724" y="347"/>
                      </a:lnTo>
                      <a:lnTo>
                        <a:pt x="784" y="306"/>
                      </a:lnTo>
                      <a:lnTo>
                        <a:pt x="829" y="291"/>
                      </a:lnTo>
                      <a:lnTo>
                        <a:pt x="831" y="2"/>
                      </a:lnTo>
                      <a:lnTo>
                        <a:pt x="786" y="9"/>
                      </a:lnTo>
                      <a:lnTo>
                        <a:pt x="726" y="29"/>
                      </a:lnTo>
                      <a:lnTo>
                        <a:pt x="654" y="55"/>
                      </a:lnTo>
                      <a:lnTo>
                        <a:pt x="585" y="70"/>
                      </a:lnTo>
                      <a:lnTo>
                        <a:pt x="515" y="78"/>
                      </a:lnTo>
                      <a:lnTo>
                        <a:pt x="468" y="82"/>
                      </a:lnTo>
                      <a:lnTo>
                        <a:pt x="428" y="84"/>
                      </a:lnTo>
                      <a:lnTo>
                        <a:pt x="358" y="84"/>
                      </a:lnTo>
                      <a:lnTo>
                        <a:pt x="314" y="81"/>
                      </a:lnTo>
                      <a:lnTo>
                        <a:pt x="274" y="76"/>
                      </a:lnTo>
                      <a:lnTo>
                        <a:pt x="229" y="73"/>
                      </a:lnTo>
                      <a:lnTo>
                        <a:pt x="190" y="66"/>
                      </a:lnTo>
                      <a:lnTo>
                        <a:pt x="140" y="57"/>
                      </a:lnTo>
                      <a:lnTo>
                        <a:pt x="96" y="44"/>
                      </a:lnTo>
                      <a:lnTo>
                        <a:pt x="49" y="24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dk1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sp>
            <p:nvSpPr>
              <p:cNvPr id="481" name="Google Shape;481;p163"/>
              <p:cNvSpPr/>
              <p:nvPr/>
            </p:nvSpPr>
            <p:spPr>
              <a:xfrm>
                <a:off x="5217" y="774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2" name="Google Shape;482;p163"/>
              <p:cNvSpPr/>
              <p:nvPr/>
            </p:nvSpPr>
            <p:spPr>
              <a:xfrm>
                <a:off x="5213" y="787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3" name="Google Shape;483;p163"/>
              <p:cNvSpPr/>
              <p:nvPr/>
            </p:nvSpPr>
            <p:spPr>
              <a:xfrm>
                <a:off x="423" y="765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4" name="Google Shape;484;p163"/>
              <p:cNvSpPr/>
              <p:nvPr/>
            </p:nvSpPr>
            <p:spPr>
              <a:xfrm>
                <a:off x="495" y="779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solidFill>
                <a:schemeClr val="dk1">
                  <a:alpha val="49803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cxnSp>
            <p:nvCxnSpPr>
              <p:cNvPr id="485" name="Google Shape;485;p163"/>
              <p:cNvCxnSpPr/>
              <p:nvPr/>
            </p:nvCxnSpPr>
            <p:spPr>
              <a:xfrm rot="10800000" flipH="1">
                <a:off x="1968" y="350"/>
                <a:ext cx="192" cy="87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486" name="Google Shape;486;p163"/>
              <p:cNvSpPr/>
              <p:nvPr/>
            </p:nvSpPr>
            <p:spPr>
              <a:xfrm>
                <a:off x="1356" y="63"/>
                <a:ext cx="2967" cy="457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457" extrusionOk="0">
                    <a:moveTo>
                      <a:pt x="0" y="122"/>
                    </a:moveTo>
                    <a:lnTo>
                      <a:pt x="207" y="78"/>
                    </a:lnTo>
                    <a:lnTo>
                      <a:pt x="442" y="48"/>
                    </a:lnTo>
                    <a:lnTo>
                      <a:pt x="640" y="32"/>
                    </a:lnTo>
                    <a:lnTo>
                      <a:pt x="897" y="16"/>
                    </a:lnTo>
                    <a:lnTo>
                      <a:pt x="1215" y="2"/>
                    </a:lnTo>
                    <a:lnTo>
                      <a:pt x="1392" y="0"/>
                    </a:lnTo>
                    <a:lnTo>
                      <a:pt x="1710" y="0"/>
                    </a:lnTo>
                    <a:lnTo>
                      <a:pt x="1997" y="10"/>
                    </a:lnTo>
                    <a:lnTo>
                      <a:pt x="2258" y="21"/>
                    </a:lnTo>
                    <a:lnTo>
                      <a:pt x="2493" y="38"/>
                    </a:lnTo>
                    <a:lnTo>
                      <a:pt x="2674" y="54"/>
                    </a:lnTo>
                    <a:lnTo>
                      <a:pt x="2828" y="73"/>
                    </a:lnTo>
                    <a:lnTo>
                      <a:pt x="2966" y="92"/>
                    </a:lnTo>
                    <a:lnTo>
                      <a:pt x="2966" y="456"/>
                    </a:lnTo>
                    <a:lnTo>
                      <a:pt x="2833" y="434"/>
                    </a:lnTo>
                    <a:lnTo>
                      <a:pt x="2563" y="399"/>
                    </a:lnTo>
                    <a:lnTo>
                      <a:pt x="2382" y="382"/>
                    </a:lnTo>
                    <a:lnTo>
                      <a:pt x="2134" y="366"/>
                    </a:lnTo>
                    <a:lnTo>
                      <a:pt x="1944" y="358"/>
                    </a:lnTo>
                    <a:lnTo>
                      <a:pt x="1746" y="350"/>
                    </a:lnTo>
                    <a:lnTo>
                      <a:pt x="1529" y="350"/>
                    </a:lnTo>
                    <a:lnTo>
                      <a:pt x="1295" y="350"/>
                    </a:lnTo>
                    <a:lnTo>
                      <a:pt x="1047" y="355"/>
                    </a:lnTo>
                    <a:lnTo>
                      <a:pt x="853" y="363"/>
                    </a:lnTo>
                    <a:lnTo>
                      <a:pt x="654" y="374"/>
                    </a:lnTo>
                    <a:lnTo>
                      <a:pt x="468" y="388"/>
                    </a:lnTo>
                    <a:lnTo>
                      <a:pt x="296" y="404"/>
                    </a:lnTo>
                    <a:lnTo>
                      <a:pt x="150" y="423"/>
                    </a:lnTo>
                    <a:lnTo>
                      <a:pt x="13" y="445"/>
                    </a:lnTo>
                    <a:lnTo>
                      <a:pt x="0" y="122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7" name="Google Shape;487;p163"/>
              <p:cNvSpPr/>
              <p:nvPr/>
            </p:nvSpPr>
            <p:spPr>
              <a:xfrm>
                <a:off x="555" y="159"/>
                <a:ext cx="823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31" extrusionOk="0">
                    <a:moveTo>
                      <a:pt x="815" y="27"/>
                    </a:moveTo>
                    <a:lnTo>
                      <a:pt x="822" y="350"/>
                    </a:lnTo>
                    <a:lnTo>
                      <a:pt x="746" y="382"/>
                    </a:lnTo>
                    <a:lnTo>
                      <a:pt x="676" y="404"/>
                    </a:lnTo>
                    <a:lnTo>
                      <a:pt x="619" y="415"/>
                    </a:lnTo>
                    <a:lnTo>
                      <a:pt x="571" y="421"/>
                    </a:lnTo>
                    <a:lnTo>
                      <a:pt x="517" y="427"/>
                    </a:lnTo>
                    <a:lnTo>
                      <a:pt x="427" y="430"/>
                    </a:lnTo>
                    <a:lnTo>
                      <a:pt x="344" y="423"/>
                    </a:lnTo>
                    <a:lnTo>
                      <a:pt x="259" y="410"/>
                    </a:lnTo>
                    <a:lnTo>
                      <a:pt x="177" y="388"/>
                    </a:lnTo>
                    <a:lnTo>
                      <a:pt x="105" y="358"/>
                    </a:lnTo>
                    <a:lnTo>
                      <a:pt x="41" y="325"/>
                    </a:lnTo>
                    <a:lnTo>
                      <a:pt x="0" y="294"/>
                    </a:lnTo>
                    <a:lnTo>
                      <a:pt x="0" y="0"/>
                    </a:lnTo>
                    <a:lnTo>
                      <a:pt x="46" y="25"/>
                    </a:lnTo>
                    <a:lnTo>
                      <a:pt x="105" y="47"/>
                    </a:lnTo>
                    <a:lnTo>
                      <a:pt x="175" y="66"/>
                    </a:lnTo>
                    <a:lnTo>
                      <a:pt x="244" y="81"/>
                    </a:lnTo>
                    <a:lnTo>
                      <a:pt x="314" y="89"/>
                    </a:lnTo>
                    <a:lnTo>
                      <a:pt x="361" y="93"/>
                    </a:lnTo>
                    <a:lnTo>
                      <a:pt x="401" y="95"/>
                    </a:lnTo>
                    <a:lnTo>
                      <a:pt x="471" y="95"/>
                    </a:lnTo>
                    <a:lnTo>
                      <a:pt x="515" y="92"/>
                    </a:lnTo>
                    <a:lnTo>
                      <a:pt x="555" y="87"/>
                    </a:lnTo>
                    <a:lnTo>
                      <a:pt x="600" y="84"/>
                    </a:lnTo>
                    <a:lnTo>
                      <a:pt x="640" y="76"/>
                    </a:lnTo>
                    <a:lnTo>
                      <a:pt x="689" y="67"/>
                    </a:lnTo>
                    <a:lnTo>
                      <a:pt x="733" y="55"/>
                    </a:lnTo>
                    <a:lnTo>
                      <a:pt x="777" y="41"/>
                    </a:lnTo>
                    <a:lnTo>
                      <a:pt x="815" y="2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8" name="Google Shape;488;p163"/>
              <p:cNvSpPr/>
              <p:nvPr/>
            </p:nvSpPr>
            <p:spPr>
              <a:xfrm>
                <a:off x="102" y="573"/>
                <a:ext cx="551" cy="34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40" extrusionOk="0">
                    <a:moveTo>
                      <a:pt x="16" y="53"/>
                    </a:moveTo>
                    <a:lnTo>
                      <a:pt x="0" y="122"/>
                    </a:lnTo>
                    <a:lnTo>
                      <a:pt x="10" y="146"/>
                    </a:lnTo>
                    <a:lnTo>
                      <a:pt x="33" y="184"/>
                    </a:lnTo>
                    <a:lnTo>
                      <a:pt x="57" y="217"/>
                    </a:lnTo>
                    <a:lnTo>
                      <a:pt x="85" y="244"/>
                    </a:lnTo>
                    <a:lnTo>
                      <a:pt x="120" y="271"/>
                    </a:lnTo>
                    <a:lnTo>
                      <a:pt x="153" y="290"/>
                    </a:lnTo>
                    <a:lnTo>
                      <a:pt x="189" y="309"/>
                    </a:lnTo>
                    <a:lnTo>
                      <a:pt x="235" y="325"/>
                    </a:lnTo>
                    <a:lnTo>
                      <a:pt x="270" y="333"/>
                    </a:lnTo>
                    <a:lnTo>
                      <a:pt x="312" y="339"/>
                    </a:lnTo>
                    <a:lnTo>
                      <a:pt x="351" y="339"/>
                    </a:lnTo>
                    <a:lnTo>
                      <a:pt x="393" y="334"/>
                    </a:lnTo>
                    <a:lnTo>
                      <a:pt x="436" y="322"/>
                    </a:lnTo>
                    <a:lnTo>
                      <a:pt x="475" y="303"/>
                    </a:lnTo>
                    <a:lnTo>
                      <a:pt x="498" y="287"/>
                    </a:lnTo>
                    <a:lnTo>
                      <a:pt x="526" y="263"/>
                    </a:lnTo>
                    <a:lnTo>
                      <a:pt x="541" y="243"/>
                    </a:lnTo>
                    <a:lnTo>
                      <a:pt x="550" y="227"/>
                    </a:lnTo>
                    <a:lnTo>
                      <a:pt x="550" y="209"/>
                    </a:lnTo>
                    <a:lnTo>
                      <a:pt x="544" y="187"/>
                    </a:lnTo>
                    <a:lnTo>
                      <a:pt x="532" y="171"/>
                    </a:lnTo>
                    <a:lnTo>
                      <a:pt x="523" y="135"/>
                    </a:lnTo>
                    <a:lnTo>
                      <a:pt x="519" y="116"/>
                    </a:lnTo>
                    <a:lnTo>
                      <a:pt x="267" y="133"/>
                    </a:lnTo>
                    <a:lnTo>
                      <a:pt x="234" y="126"/>
                    </a:lnTo>
                    <a:lnTo>
                      <a:pt x="193" y="114"/>
                    </a:lnTo>
                    <a:lnTo>
                      <a:pt x="162" y="97"/>
                    </a:lnTo>
                    <a:lnTo>
                      <a:pt x="129" y="77"/>
                    </a:lnTo>
                    <a:lnTo>
                      <a:pt x="97" y="48"/>
                    </a:lnTo>
                    <a:lnTo>
                      <a:pt x="78" y="24"/>
                    </a:lnTo>
                    <a:lnTo>
                      <a:pt x="60" y="0"/>
                    </a:lnTo>
                    <a:lnTo>
                      <a:pt x="16" y="53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9" name="Google Shape;489;p163"/>
              <p:cNvSpPr/>
              <p:nvPr/>
            </p:nvSpPr>
            <p:spPr>
              <a:xfrm>
                <a:off x="82" y="160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474" y="0"/>
                    </a:moveTo>
                    <a:lnTo>
                      <a:pt x="474" y="294"/>
                    </a:lnTo>
                    <a:lnTo>
                      <a:pt x="446" y="291"/>
                    </a:lnTo>
                    <a:lnTo>
                      <a:pt x="411" y="293"/>
                    </a:lnTo>
                    <a:lnTo>
                      <a:pt x="353" y="299"/>
                    </a:lnTo>
                    <a:lnTo>
                      <a:pt x="296" y="310"/>
                    </a:lnTo>
                    <a:lnTo>
                      <a:pt x="243" y="323"/>
                    </a:lnTo>
                    <a:lnTo>
                      <a:pt x="200" y="339"/>
                    </a:lnTo>
                    <a:lnTo>
                      <a:pt x="149" y="364"/>
                    </a:lnTo>
                    <a:lnTo>
                      <a:pt x="110" y="390"/>
                    </a:lnTo>
                    <a:lnTo>
                      <a:pt x="81" y="415"/>
                    </a:lnTo>
                    <a:lnTo>
                      <a:pt x="60" y="439"/>
                    </a:lnTo>
                    <a:lnTo>
                      <a:pt x="47" y="461"/>
                    </a:lnTo>
                    <a:lnTo>
                      <a:pt x="35" y="488"/>
                    </a:lnTo>
                    <a:lnTo>
                      <a:pt x="30" y="513"/>
                    </a:lnTo>
                    <a:lnTo>
                      <a:pt x="23" y="551"/>
                    </a:lnTo>
                    <a:lnTo>
                      <a:pt x="17" y="518"/>
                    </a:lnTo>
                    <a:lnTo>
                      <a:pt x="8" y="481"/>
                    </a:lnTo>
                    <a:lnTo>
                      <a:pt x="5" y="453"/>
                    </a:lnTo>
                    <a:lnTo>
                      <a:pt x="0" y="420"/>
                    </a:lnTo>
                    <a:lnTo>
                      <a:pt x="2" y="393"/>
                    </a:lnTo>
                    <a:lnTo>
                      <a:pt x="8" y="361"/>
                    </a:lnTo>
                    <a:lnTo>
                      <a:pt x="15" y="317"/>
                    </a:lnTo>
                    <a:lnTo>
                      <a:pt x="30" y="279"/>
                    </a:lnTo>
                    <a:lnTo>
                      <a:pt x="50" y="238"/>
                    </a:lnTo>
                    <a:lnTo>
                      <a:pt x="75" y="196"/>
                    </a:lnTo>
                    <a:lnTo>
                      <a:pt x="111" y="152"/>
                    </a:lnTo>
                    <a:lnTo>
                      <a:pt x="152" y="116"/>
                    </a:lnTo>
                    <a:lnTo>
                      <a:pt x="188" y="87"/>
                    </a:lnTo>
                    <a:lnTo>
                      <a:pt x="233" y="60"/>
                    </a:lnTo>
                    <a:lnTo>
                      <a:pt x="279" y="40"/>
                    </a:lnTo>
                    <a:lnTo>
                      <a:pt x="333" y="21"/>
                    </a:lnTo>
                    <a:lnTo>
                      <a:pt x="380" y="10"/>
                    </a:lnTo>
                    <a:lnTo>
                      <a:pt x="435" y="3"/>
                    </a:lnTo>
                    <a:lnTo>
                      <a:pt x="474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0" name="Google Shape;490;p163"/>
              <p:cNvSpPr/>
              <p:nvPr/>
            </p:nvSpPr>
            <p:spPr>
              <a:xfrm>
                <a:off x="370" y="727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72" y="0"/>
                    </a:moveTo>
                    <a:lnTo>
                      <a:pt x="21" y="19"/>
                    </a:lnTo>
                    <a:lnTo>
                      <a:pt x="3" y="46"/>
                    </a:lnTo>
                    <a:lnTo>
                      <a:pt x="0" y="70"/>
                    </a:lnTo>
                    <a:lnTo>
                      <a:pt x="0" y="84"/>
                    </a:lnTo>
                    <a:lnTo>
                      <a:pt x="9" y="100"/>
                    </a:lnTo>
                    <a:lnTo>
                      <a:pt x="29" y="108"/>
                    </a:lnTo>
                    <a:lnTo>
                      <a:pt x="50" y="114"/>
                    </a:lnTo>
                    <a:lnTo>
                      <a:pt x="69" y="117"/>
                    </a:lnTo>
                    <a:lnTo>
                      <a:pt x="86" y="117"/>
                    </a:lnTo>
                    <a:lnTo>
                      <a:pt x="114" y="112"/>
                    </a:lnTo>
                    <a:lnTo>
                      <a:pt x="134" y="107"/>
                    </a:lnTo>
                    <a:lnTo>
                      <a:pt x="146" y="98"/>
                    </a:lnTo>
                    <a:lnTo>
                      <a:pt x="153" y="90"/>
                    </a:lnTo>
                    <a:lnTo>
                      <a:pt x="155" y="78"/>
                    </a:lnTo>
                    <a:lnTo>
                      <a:pt x="153" y="60"/>
                    </a:lnTo>
                    <a:lnTo>
                      <a:pt x="146" y="11"/>
                    </a:lnTo>
                    <a:lnTo>
                      <a:pt x="72" y="0"/>
                    </a:lnTo>
                  </a:path>
                </a:pathLst>
              </a:custGeom>
              <a:gradFill>
                <a:gsLst>
                  <a:gs pos="0">
                    <a:schemeClr val="hlink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1" name="Google Shape;491;p163"/>
              <p:cNvSpPr/>
              <p:nvPr/>
            </p:nvSpPr>
            <p:spPr>
              <a:xfrm>
                <a:off x="442" y="741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87" y="67"/>
                    </a:moveTo>
                    <a:lnTo>
                      <a:pt x="76" y="0"/>
                    </a:lnTo>
                    <a:lnTo>
                      <a:pt x="33" y="5"/>
                    </a:lnTo>
                    <a:lnTo>
                      <a:pt x="0" y="8"/>
                    </a:lnTo>
                    <a:lnTo>
                      <a:pt x="9" y="73"/>
                    </a:lnTo>
                    <a:lnTo>
                      <a:pt x="12" y="57"/>
                    </a:lnTo>
                    <a:lnTo>
                      <a:pt x="22" y="47"/>
                    </a:lnTo>
                    <a:lnTo>
                      <a:pt x="40" y="43"/>
                    </a:lnTo>
                    <a:lnTo>
                      <a:pt x="60" y="44"/>
                    </a:lnTo>
                    <a:lnTo>
                      <a:pt x="76" y="51"/>
                    </a:lnTo>
                    <a:lnTo>
                      <a:pt x="87" y="67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2" name="Google Shape;492;p163"/>
              <p:cNvSpPr/>
              <p:nvPr/>
            </p:nvSpPr>
            <p:spPr>
              <a:xfrm>
                <a:off x="334" y="520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317" y="275"/>
                    </a:moveTo>
                    <a:lnTo>
                      <a:pt x="315" y="254"/>
                    </a:lnTo>
                    <a:lnTo>
                      <a:pt x="306" y="235"/>
                    </a:lnTo>
                    <a:lnTo>
                      <a:pt x="299" y="219"/>
                    </a:lnTo>
                    <a:lnTo>
                      <a:pt x="294" y="194"/>
                    </a:lnTo>
                    <a:lnTo>
                      <a:pt x="288" y="161"/>
                    </a:lnTo>
                    <a:lnTo>
                      <a:pt x="284" y="126"/>
                    </a:lnTo>
                    <a:lnTo>
                      <a:pt x="281" y="94"/>
                    </a:lnTo>
                    <a:lnTo>
                      <a:pt x="279" y="67"/>
                    </a:lnTo>
                    <a:lnTo>
                      <a:pt x="278" y="43"/>
                    </a:lnTo>
                    <a:lnTo>
                      <a:pt x="270" y="29"/>
                    </a:lnTo>
                    <a:lnTo>
                      <a:pt x="255" y="16"/>
                    </a:lnTo>
                    <a:lnTo>
                      <a:pt x="240" y="9"/>
                    </a:lnTo>
                    <a:lnTo>
                      <a:pt x="216" y="2"/>
                    </a:lnTo>
                    <a:lnTo>
                      <a:pt x="189" y="0"/>
                    </a:lnTo>
                    <a:lnTo>
                      <a:pt x="147" y="0"/>
                    </a:lnTo>
                    <a:lnTo>
                      <a:pt x="110" y="2"/>
                    </a:lnTo>
                    <a:lnTo>
                      <a:pt x="74" y="9"/>
                    </a:lnTo>
                    <a:lnTo>
                      <a:pt x="41" y="21"/>
                    </a:lnTo>
                    <a:lnTo>
                      <a:pt x="20" y="35"/>
                    </a:lnTo>
                    <a:lnTo>
                      <a:pt x="8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5" y="89"/>
                    </a:lnTo>
                    <a:lnTo>
                      <a:pt x="15" y="104"/>
                    </a:lnTo>
                    <a:lnTo>
                      <a:pt x="23" y="123"/>
                    </a:lnTo>
                    <a:lnTo>
                      <a:pt x="27" y="149"/>
                    </a:lnTo>
                    <a:lnTo>
                      <a:pt x="30" y="176"/>
                    </a:lnTo>
                    <a:lnTo>
                      <a:pt x="35" y="200"/>
                    </a:lnTo>
                    <a:lnTo>
                      <a:pt x="36" y="235"/>
                    </a:lnTo>
                    <a:lnTo>
                      <a:pt x="38" y="265"/>
                    </a:lnTo>
                    <a:lnTo>
                      <a:pt x="38" y="285"/>
                    </a:lnTo>
                    <a:lnTo>
                      <a:pt x="48" y="260"/>
                    </a:lnTo>
                    <a:lnTo>
                      <a:pt x="68" y="248"/>
                    </a:lnTo>
                    <a:lnTo>
                      <a:pt x="86" y="241"/>
                    </a:lnTo>
                    <a:lnTo>
                      <a:pt x="108" y="236"/>
                    </a:lnTo>
                    <a:lnTo>
                      <a:pt x="143" y="229"/>
                    </a:lnTo>
                    <a:lnTo>
                      <a:pt x="177" y="228"/>
                    </a:lnTo>
                    <a:lnTo>
                      <a:pt x="197" y="228"/>
                    </a:lnTo>
                    <a:lnTo>
                      <a:pt x="228" y="230"/>
                    </a:lnTo>
                    <a:lnTo>
                      <a:pt x="264" y="237"/>
                    </a:lnTo>
                    <a:lnTo>
                      <a:pt x="287" y="246"/>
                    </a:lnTo>
                    <a:lnTo>
                      <a:pt x="302" y="255"/>
                    </a:lnTo>
                    <a:lnTo>
                      <a:pt x="318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3" name="Google Shape;493;p163"/>
              <p:cNvSpPr/>
              <p:nvPr/>
            </p:nvSpPr>
            <p:spPr>
              <a:xfrm>
                <a:off x="5049" y="578"/>
                <a:ext cx="551" cy="33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335" extrusionOk="0">
                    <a:moveTo>
                      <a:pt x="534" y="48"/>
                    </a:moveTo>
                    <a:lnTo>
                      <a:pt x="550" y="117"/>
                    </a:lnTo>
                    <a:lnTo>
                      <a:pt x="540" y="142"/>
                    </a:lnTo>
                    <a:lnTo>
                      <a:pt x="517" y="179"/>
                    </a:lnTo>
                    <a:lnTo>
                      <a:pt x="493" y="212"/>
                    </a:lnTo>
                    <a:lnTo>
                      <a:pt x="465" y="239"/>
                    </a:lnTo>
                    <a:lnTo>
                      <a:pt x="430" y="267"/>
                    </a:lnTo>
                    <a:lnTo>
                      <a:pt x="397" y="286"/>
                    </a:lnTo>
                    <a:lnTo>
                      <a:pt x="361" y="304"/>
                    </a:lnTo>
                    <a:lnTo>
                      <a:pt x="315" y="320"/>
                    </a:lnTo>
                    <a:lnTo>
                      <a:pt x="280" y="328"/>
                    </a:lnTo>
                    <a:lnTo>
                      <a:pt x="238" y="334"/>
                    </a:lnTo>
                    <a:lnTo>
                      <a:pt x="199" y="334"/>
                    </a:lnTo>
                    <a:lnTo>
                      <a:pt x="157" y="329"/>
                    </a:lnTo>
                    <a:lnTo>
                      <a:pt x="114" y="317"/>
                    </a:lnTo>
                    <a:lnTo>
                      <a:pt x="75" y="298"/>
                    </a:lnTo>
                    <a:lnTo>
                      <a:pt x="52" y="282"/>
                    </a:lnTo>
                    <a:lnTo>
                      <a:pt x="24" y="258"/>
                    </a:lnTo>
                    <a:lnTo>
                      <a:pt x="9" y="238"/>
                    </a:lnTo>
                    <a:lnTo>
                      <a:pt x="0" y="222"/>
                    </a:lnTo>
                    <a:lnTo>
                      <a:pt x="0" y="204"/>
                    </a:lnTo>
                    <a:lnTo>
                      <a:pt x="6" y="182"/>
                    </a:lnTo>
                    <a:lnTo>
                      <a:pt x="18" y="166"/>
                    </a:lnTo>
                    <a:lnTo>
                      <a:pt x="27" y="131"/>
                    </a:lnTo>
                    <a:lnTo>
                      <a:pt x="31" y="112"/>
                    </a:lnTo>
                    <a:lnTo>
                      <a:pt x="283" y="128"/>
                    </a:lnTo>
                    <a:lnTo>
                      <a:pt x="316" y="122"/>
                    </a:lnTo>
                    <a:lnTo>
                      <a:pt x="357" y="109"/>
                    </a:lnTo>
                    <a:lnTo>
                      <a:pt x="388" y="93"/>
                    </a:lnTo>
                    <a:lnTo>
                      <a:pt x="421" y="73"/>
                    </a:lnTo>
                    <a:lnTo>
                      <a:pt x="453" y="44"/>
                    </a:lnTo>
                    <a:lnTo>
                      <a:pt x="472" y="19"/>
                    </a:lnTo>
                    <a:lnTo>
                      <a:pt x="486" y="0"/>
                    </a:lnTo>
                    <a:lnTo>
                      <a:pt x="534" y="4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4" name="Google Shape;494;p163"/>
              <p:cNvSpPr/>
              <p:nvPr/>
            </p:nvSpPr>
            <p:spPr>
              <a:xfrm>
                <a:off x="5145" y="160"/>
                <a:ext cx="475" cy="552"/>
              </a:xfrm>
              <a:custGeom>
                <a:avLst/>
                <a:gdLst/>
                <a:ahLst/>
                <a:cxnLst/>
                <a:rect l="l" t="t" r="r" b="b"/>
                <a:pathLst>
                  <a:path w="475" h="552" extrusionOk="0">
                    <a:moveTo>
                      <a:pt x="0" y="0"/>
                    </a:moveTo>
                    <a:lnTo>
                      <a:pt x="0" y="294"/>
                    </a:lnTo>
                    <a:lnTo>
                      <a:pt x="28" y="291"/>
                    </a:lnTo>
                    <a:lnTo>
                      <a:pt x="63" y="293"/>
                    </a:lnTo>
                    <a:lnTo>
                      <a:pt x="121" y="299"/>
                    </a:lnTo>
                    <a:lnTo>
                      <a:pt x="178" y="310"/>
                    </a:lnTo>
                    <a:lnTo>
                      <a:pt x="231" y="323"/>
                    </a:lnTo>
                    <a:lnTo>
                      <a:pt x="274" y="339"/>
                    </a:lnTo>
                    <a:lnTo>
                      <a:pt x="325" y="364"/>
                    </a:lnTo>
                    <a:lnTo>
                      <a:pt x="364" y="390"/>
                    </a:lnTo>
                    <a:lnTo>
                      <a:pt x="393" y="415"/>
                    </a:lnTo>
                    <a:lnTo>
                      <a:pt x="414" y="439"/>
                    </a:lnTo>
                    <a:lnTo>
                      <a:pt x="427" y="461"/>
                    </a:lnTo>
                    <a:lnTo>
                      <a:pt x="439" y="488"/>
                    </a:lnTo>
                    <a:lnTo>
                      <a:pt x="444" y="513"/>
                    </a:lnTo>
                    <a:lnTo>
                      <a:pt x="451" y="551"/>
                    </a:lnTo>
                    <a:lnTo>
                      <a:pt x="457" y="518"/>
                    </a:lnTo>
                    <a:lnTo>
                      <a:pt x="466" y="481"/>
                    </a:lnTo>
                    <a:lnTo>
                      <a:pt x="469" y="453"/>
                    </a:lnTo>
                    <a:lnTo>
                      <a:pt x="474" y="420"/>
                    </a:lnTo>
                    <a:lnTo>
                      <a:pt x="472" y="393"/>
                    </a:lnTo>
                    <a:lnTo>
                      <a:pt x="466" y="361"/>
                    </a:lnTo>
                    <a:lnTo>
                      <a:pt x="459" y="317"/>
                    </a:lnTo>
                    <a:lnTo>
                      <a:pt x="444" y="279"/>
                    </a:lnTo>
                    <a:lnTo>
                      <a:pt x="424" y="238"/>
                    </a:lnTo>
                    <a:lnTo>
                      <a:pt x="399" y="196"/>
                    </a:lnTo>
                    <a:lnTo>
                      <a:pt x="363" y="152"/>
                    </a:lnTo>
                    <a:lnTo>
                      <a:pt x="322" y="116"/>
                    </a:lnTo>
                    <a:lnTo>
                      <a:pt x="286" y="87"/>
                    </a:lnTo>
                    <a:lnTo>
                      <a:pt x="241" y="60"/>
                    </a:lnTo>
                    <a:lnTo>
                      <a:pt x="195" y="40"/>
                    </a:lnTo>
                    <a:lnTo>
                      <a:pt x="141" y="21"/>
                    </a:lnTo>
                    <a:lnTo>
                      <a:pt x="94" y="10"/>
                    </a:lnTo>
                    <a:lnTo>
                      <a:pt x="39" y="3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5" name="Google Shape;495;p163"/>
              <p:cNvSpPr/>
              <p:nvPr/>
            </p:nvSpPr>
            <p:spPr>
              <a:xfrm>
                <a:off x="5176" y="727"/>
                <a:ext cx="156" cy="118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18" extrusionOk="0">
                    <a:moveTo>
                      <a:pt x="83" y="0"/>
                    </a:moveTo>
                    <a:lnTo>
                      <a:pt x="134" y="19"/>
                    </a:lnTo>
                    <a:lnTo>
                      <a:pt x="152" y="46"/>
                    </a:lnTo>
                    <a:lnTo>
                      <a:pt x="155" y="70"/>
                    </a:lnTo>
                    <a:lnTo>
                      <a:pt x="155" y="84"/>
                    </a:lnTo>
                    <a:lnTo>
                      <a:pt x="146" y="100"/>
                    </a:lnTo>
                    <a:lnTo>
                      <a:pt x="126" y="108"/>
                    </a:lnTo>
                    <a:lnTo>
                      <a:pt x="105" y="114"/>
                    </a:lnTo>
                    <a:lnTo>
                      <a:pt x="86" y="117"/>
                    </a:lnTo>
                    <a:lnTo>
                      <a:pt x="69" y="117"/>
                    </a:lnTo>
                    <a:lnTo>
                      <a:pt x="41" y="112"/>
                    </a:lnTo>
                    <a:lnTo>
                      <a:pt x="21" y="107"/>
                    </a:lnTo>
                    <a:lnTo>
                      <a:pt x="9" y="98"/>
                    </a:lnTo>
                    <a:lnTo>
                      <a:pt x="2" y="90"/>
                    </a:lnTo>
                    <a:lnTo>
                      <a:pt x="0" y="78"/>
                    </a:lnTo>
                    <a:lnTo>
                      <a:pt x="2" y="60"/>
                    </a:lnTo>
                    <a:lnTo>
                      <a:pt x="9" y="11"/>
                    </a:lnTo>
                    <a:lnTo>
                      <a:pt x="83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100000">
                    <a:schemeClr val="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6" name="Google Shape;496;p163"/>
              <p:cNvSpPr/>
              <p:nvPr/>
            </p:nvSpPr>
            <p:spPr>
              <a:xfrm>
                <a:off x="5172" y="740"/>
                <a:ext cx="88" cy="74"/>
              </a:xfrm>
              <a:custGeom>
                <a:avLst/>
                <a:gdLst/>
                <a:ahLst/>
                <a:cxnLst/>
                <a:rect l="l" t="t" r="r" b="b"/>
                <a:pathLst>
                  <a:path w="88" h="74" extrusionOk="0">
                    <a:moveTo>
                      <a:pt x="0" y="68"/>
                    </a:moveTo>
                    <a:lnTo>
                      <a:pt x="11" y="0"/>
                    </a:lnTo>
                    <a:lnTo>
                      <a:pt x="54" y="5"/>
                    </a:lnTo>
                    <a:lnTo>
                      <a:pt x="87" y="9"/>
                    </a:lnTo>
                    <a:lnTo>
                      <a:pt x="78" y="73"/>
                    </a:lnTo>
                    <a:lnTo>
                      <a:pt x="75" y="58"/>
                    </a:lnTo>
                    <a:lnTo>
                      <a:pt x="65" y="47"/>
                    </a:lnTo>
                    <a:lnTo>
                      <a:pt x="47" y="44"/>
                    </a:lnTo>
                    <a:lnTo>
                      <a:pt x="27" y="45"/>
                    </a:lnTo>
                    <a:lnTo>
                      <a:pt x="11" y="52"/>
                    </a:lnTo>
                    <a:lnTo>
                      <a:pt x="0" y="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7" name="Google Shape;497;p163"/>
              <p:cNvSpPr/>
              <p:nvPr/>
            </p:nvSpPr>
            <p:spPr>
              <a:xfrm>
                <a:off x="5049" y="520"/>
                <a:ext cx="31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6" extrusionOk="0">
                    <a:moveTo>
                      <a:pt x="1" y="275"/>
                    </a:moveTo>
                    <a:lnTo>
                      <a:pt x="3" y="254"/>
                    </a:lnTo>
                    <a:lnTo>
                      <a:pt x="12" y="235"/>
                    </a:lnTo>
                    <a:lnTo>
                      <a:pt x="19" y="219"/>
                    </a:lnTo>
                    <a:lnTo>
                      <a:pt x="24" y="194"/>
                    </a:lnTo>
                    <a:lnTo>
                      <a:pt x="30" y="161"/>
                    </a:lnTo>
                    <a:lnTo>
                      <a:pt x="34" y="126"/>
                    </a:lnTo>
                    <a:lnTo>
                      <a:pt x="37" y="94"/>
                    </a:lnTo>
                    <a:lnTo>
                      <a:pt x="39" y="67"/>
                    </a:lnTo>
                    <a:lnTo>
                      <a:pt x="40" y="43"/>
                    </a:lnTo>
                    <a:lnTo>
                      <a:pt x="48" y="29"/>
                    </a:lnTo>
                    <a:lnTo>
                      <a:pt x="63" y="16"/>
                    </a:lnTo>
                    <a:lnTo>
                      <a:pt x="78" y="9"/>
                    </a:lnTo>
                    <a:lnTo>
                      <a:pt x="102" y="2"/>
                    </a:lnTo>
                    <a:lnTo>
                      <a:pt x="129" y="0"/>
                    </a:lnTo>
                    <a:lnTo>
                      <a:pt x="171" y="0"/>
                    </a:lnTo>
                    <a:lnTo>
                      <a:pt x="208" y="2"/>
                    </a:lnTo>
                    <a:lnTo>
                      <a:pt x="244" y="9"/>
                    </a:lnTo>
                    <a:lnTo>
                      <a:pt x="277" y="21"/>
                    </a:lnTo>
                    <a:lnTo>
                      <a:pt x="298" y="35"/>
                    </a:lnTo>
                    <a:lnTo>
                      <a:pt x="310" y="47"/>
                    </a:lnTo>
                    <a:lnTo>
                      <a:pt x="318" y="61"/>
                    </a:lnTo>
                    <a:lnTo>
                      <a:pt x="316" y="75"/>
                    </a:lnTo>
                    <a:lnTo>
                      <a:pt x="313" y="89"/>
                    </a:lnTo>
                    <a:lnTo>
                      <a:pt x="303" y="104"/>
                    </a:lnTo>
                    <a:lnTo>
                      <a:pt x="295" y="123"/>
                    </a:lnTo>
                    <a:lnTo>
                      <a:pt x="291" y="149"/>
                    </a:lnTo>
                    <a:lnTo>
                      <a:pt x="288" y="176"/>
                    </a:lnTo>
                    <a:lnTo>
                      <a:pt x="283" y="200"/>
                    </a:lnTo>
                    <a:lnTo>
                      <a:pt x="282" y="235"/>
                    </a:lnTo>
                    <a:lnTo>
                      <a:pt x="280" y="265"/>
                    </a:lnTo>
                    <a:lnTo>
                      <a:pt x="280" y="285"/>
                    </a:lnTo>
                    <a:lnTo>
                      <a:pt x="270" y="260"/>
                    </a:lnTo>
                    <a:lnTo>
                      <a:pt x="250" y="248"/>
                    </a:lnTo>
                    <a:lnTo>
                      <a:pt x="232" y="241"/>
                    </a:lnTo>
                    <a:lnTo>
                      <a:pt x="210" y="236"/>
                    </a:lnTo>
                    <a:lnTo>
                      <a:pt x="175" y="229"/>
                    </a:lnTo>
                    <a:lnTo>
                      <a:pt x="141" y="228"/>
                    </a:lnTo>
                    <a:lnTo>
                      <a:pt x="121" y="228"/>
                    </a:lnTo>
                    <a:lnTo>
                      <a:pt x="90" y="230"/>
                    </a:lnTo>
                    <a:lnTo>
                      <a:pt x="54" y="237"/>
                    </a:lnTo>
                    <a:lnTo>
                      <a:pt x="31" y="246"/>
                    </a:lnTo>
                    <a:lnTo>
                      <a:pt x="16" y="255"/>
                    </a:lnTo>
                    <a:lnTo>
                      <a:pt x="0" y="268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8" name="Google Shape;498;p163"/>
              <p:cNvSpPr/>
              <p:nvPr/>
            </p:nvSpPr>
            <p:spPr>
              <a:xfrm>
                <a:off x="4319" y="160"/>
                <a:ext cx="832" cy="42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20" extrusionOk="0">
                    <a:moveTo>
                      <a:pt x="0" y="0"/>
                    </a:moveTo>
                    <a:lnTo>
                      <a:pt x="0" y="356"/>
                    </a:lnTo>
                    <a:lnTo>
                      <a:pt x="84" y="374"/>
                    </a:lnTo>
                    <a:lnTo>
                      <a:pt x="153" y="393"/>
                    </a:lnTo>
                    <a:lnTo>
                      <a:pt x="210" y="404"/>
                    </a:lnTo>
                    <a:lnTo>
                      <a:pt x="258" y="410"/>
                    </a:lnTo>
                    <a:lnTo>
                      <a:pt x="312" y="416"/>
                    </a:lnTo>
                    <a:lnTo>
                      <a:pt x="402" y="419"/>
                    </a:lnTo>
                    <a:lnTo>
                      <a:pt x="485" y="412"/>
                    </a:lnTo>
                    <a:lnTo>
                      <a:pt x="570" y="399"/>
                    </a:lnTo>
                    <a:lnTo>
                      <a:pt x="652" y="377"/>
                    </a:lnTo>
                    <a:lnTo>
                      <a:pt x="724" y="347"/>
                    </a:lnTo>
                    <a:lnTo>
                      <a:pt x="784" y="306"/>
                    </a:lnTo>
                    <a:lnTo>
                      <a:pt x="829" y="291"/>
                    </a:lnTo>
                    <a:lnTo>
                      <a:pt x="831" y="2"/>
                    </a:lnTo>
                    <a:lnTo>
                      <a:pt x="786" y="9"/>
                    </a:lnTo>
                    <a:lnTo>
                      <a:pt x="726" y="29"/>
                    </a:lnTo>
                    <a:lnTo>
                      <a:pt x="654" y="55"/>
                    </a:lnTo>
                    <a:lnTo>
                      <a:pt x="585" y="70"/>
                    </a:lnTo>
                    <a:lnTo>
                      <a:pt x="515" y="78"/>
                    </a:lnTo>
                    <a:lnTo>
                      <a:pt x="468" y="82"/>
                    </a:lnTo>
                    <a:lnTo>
                      <a:pt x="428" y="84"/>
                    </a:lnTo>
                    <a:lnTo>
                      <a:pt x="358" y="84"/>
                    </a:lnTo>
                    <a:lnTo>
                      <a:pt x="314" y="81"/>
                    </a:lnTo>
                    <a:lnTo>
                      <a:pt x="274" y="76"/>
                    </a:lnTo>
                    <a:lnTo>
                      <a:pt x="229" y="73"/>
                    </a:lnTo>
                    <a:lnTo>
                      <a:pt x="190" y="66"/>
                    </a:lnTo>
                    <a:lnTo>
                      <a:pt x="140" y="57"/>
                    </a:lnTo>
                    <a:lnTo>
                      <a:pt x="96" y="44"/>
                    </a:lnTo>
                    <a:lnTo>
                      <a:pt x="49" y="24"/>
                    </a:lnTo>
                    <a:lnTo>
                      <a:pt x="0" y="0"/>
                    </a:lnTo>
                  </a:path>
                </a:pathLst>
              </a:custGeom>
              <a:gradFill>
                <a:gsLst>
                  <a:gs pos="0">
                    <a:schemeClr val="folHlink"/>
                  </a:gs>
                  <a:gs pos="50000">
                    <a:schemeClr val="accent1"/>
                  </a:gs>
                  <a:gs pos="100000">
                    <a:schemeClr val="folHlink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99" name="Google Shape;499;p163"/>
          <p:cNvSpPr txBox="1">
            <a:spLocks noGrp="1"/>
          </p:cNvSpPr>
          <p:nvPr>
            <p:ph type="title"/>
          </p:nvPr>
        </p:nvSpPr>
        <p:spPr>
          <a:xfrm>
            <a:off x="685800" y="914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0" name="Google Shape;500;p163"/>
          <p:cNvSpPr txBox="1">
            <a:spLocks noGrp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–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1" name="Google Shape;501;p163"/>
          <p:cNvSpPr txBox="1">
            <a:spLocks noGrp="1"/>
          </p:cNvSpPr>
          <p:nvPr>
            <p:ph type="dt" idx="10"/>
          </p:nvPr>
        </p:nvSpPr>
        <p:spPr>
          <a:xfrm>
            <a:off x="6858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2" name="Google Shape;502;p16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03" name="Google Shape;503;p163"/>
          <p:cNvSpPr txBox="1">
            <a:spLocks noGrp="1"/>
          </p:cNvSpPr>
          <p:nvPr>
            <p:ph type="sldNum" idx="12"/>
          </p:nvPr>
        </p:nvSpPr>
        <p:spPr>
          <a:xfrm>
            <a:off x="6553200" y="6326188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4" name="Google Shape;504;p163" descr="dnastranda_gl.gif (44360 bytes)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" y="381000"/>
            <a:ext cx="647700" cy="59436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.slidesharecdn.com/digestion-131209012039-phpapp02/95/digestion-44-638.jpg?cb=1386552149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62"/>
          <p:cNvSpPr txBox="1">
            <a:spLocks noGrp="1"/>
          </p:cNvSpPr>
          <p:nvPr>
            <p:ph type="ctrTitle"/>
          </p:nvPr>
        </p:nvSpPr>
        <p:spPr>
          <a:xfrm>
            <a:off x="838200" y="1051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rbel"/>
              <a:buNone/>
            </a:pPr>
            <a:r>
              <a:rPr lang="en-US"/>
              <a:t>Digestion and metabolism </a:t>
            </a:r>
            <a:endParaRPr/>
          </a:p>
        </p:txBody>
      </p:sp>
      <p:sp>
        <p:nvSpPr>
          <p:cNvPr id="1052" name="Google Shape;1052;p62"/>
          <p:cNvSpPr txBox="1">
            <a:spLocks noGrp="1"/>
          </p:cNvSpPr>
          <p:nvPr>
            <p:ph type="subTitle" idx="1"/>
          </p:nvPr>
        </p:nvSpPr>
        <p:spPr>
          <a:xfrm>
            <a:off x="1295400" y="14478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r>
              <a:rPr lang="en-US" sz="3600"/>
              <a:t>Yaseen Galali </a:t>
            </a:r>
            <a:endParaRPr/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r>
              <a:rPr lang="en-US" sz="3600"/>
              <a:t>Nutrition Dept. </a:t>
            </a:r>
            <a:endParaRPr sz="3600"/>
          </a:p>
        </p:txBody>
      </p:sp>
      <p:pic>
        <p:nvPicPr>
          <p:cNvPr id="1053" name="Google Shape;1053;p62"/>
          <p:cNvPicPr preferRelativeResize="0"/>
          <p:nvPr/>
        </p:nvPicPr>
        <p:blipFill rotWithShape="1">
          <a:blip r:embed="rId3">
            <a:alphaModFix/>
          </a:blip>
          <a:srcRect l="25070" t="42672" r="47667" b="14655"/>
          <a:stretch/>
        </p:blipFill>
        <p:spPr>
          <a:xfrm>
            <a:off x="2648607" y="2790497"/>
            <a:ext cx="3531475" cy="3121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71" descr="DIGESTION&#10;IN THE&#10;MOUTH&#10;&#10; "/>
          <p:cNvPicPr preferRelativeResize="0"/>
          <p:nvPr/>
        </p:nvPicPr>
        <p:blipFill rotWithShape="1">
          <a:blip r:embed="rId3">
            <a:alphaModFix/>
          </a:blip>
          <a:srcRect l="31288" t="21454" r="28490" b="39116"/>
          <a:stretch/>
        </p:blipFill>
        <p:spPr>
          <a:xfrm>
            <a:off x="2133600" y="1371600"/>
            <a:ext cx="4658967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72"/>
          <p:cNvSpPr txBox="1">
            <a:spLocks noGrp="1"/>
          </p:cNvSpPr>
          <p:nvPr>
            <p:ph type="title"/>
          </p:nvPr>
        </p:nvSpPr>
        <p:spPr>
          <a:xfrm>
            <a:off x="1040490" y="357352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4400"/>
              <a:buFont typeface="Corbel"/>
              <a:buNone/>
            </a:pPr>
            <a:r>
              <a:rPr lang="en-US" sz="4400"/>
              <a:t>1- MOUTH </a:t>
            </a:r>
            <a:endParaRPr sz="4400"/>
          </a:p>
        </p:txBody>
      </p:sp>
      <p:pic>
        <p:nvPicPr>
          <p:cNvPr id="1117" name="Google Shape;1117;p72"/>
          <p:cNvPicPr preferRelativeResize="0"/>
          <p:nvPr/>
        </p:nvPicPr>
        <p:blipFill rotWithShape="1">
          <a:blip r:embed="rId3">
            <a:alphaModFix/>
          </a:blip>
          <a:srcRect l="29209" t="40517" r="47179" b="15517"/>
          <a:stretch/>
        </p:blipFill>
        <p:spPr>
          <a:xfrm>
            <a:off x="5425966" y="2743200"/>
            <a:ext cx="3718034" cy="3909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72"/>
          <p:cNvSpPr/>
          <p:nvPr/>
        </p:nvSpPr>
        <p:spPr>
          <a:xfrm>
            <a:off x="304800" y="1487371"/>
            <a:ext cx="831907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-Salivary glands produce SALIVA (pH = 7-8)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-Salivation is a reflex action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which is triggered by: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 Sight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-Smell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-Thinking of food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73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SALIVA COMPOSITION </a:t>
            </a:r>
            <a:endParaRPr/>
          </a:p>
        </p:txBody>
      </p:sp>
      <p:sp>
        <p:nvSpPr>
          <p:cNvPr id="1124" name="Google Shape;1124;p73"/>
          <p:cNvSpPr txBox="1">
            <a:spLocks noGrp="1"/>
          </p:cNvSpPr>
          <p:nvPr>
            <p:ph type="body" idx="1"/>
          </p:nvPr>
        </p:nvSpPr>
        <p:spPr>
          <a:xfrm>
            <a:off x="228600" y="1417639"/>
            <a:ext cx="8458199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Mucus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 Water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 Sodium hydrogen carbonate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  Salivary amylase</a:t>
            </a:r>
            <a:endParaRPr/>
          </a:p>
        </p:txBody>
      </p:sp>
      <p:pic>
        <p:nvPicPr>
          <p:cNvPr id="1125" name="Google Shape;1125;p73" descr="Testless Saliva - From Past 15 Days I Am Having Problem With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1361" y="3276600"/>
            <a:ext cx="4308475" cy="2411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74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FUNCTIONS OF MUCUS IN SALIVA: </a:t>
            </a:r>
            <a:br>
              <a:rPr lang="en-US" sz="3240"/>
            </a:br>
            <a:endParaRPr sz="3240"/>
          </a:p>
        </p:txBody>
      </p:sp>
      <p:sp>
        <p:nvSpPr>
          <p:cNvPr id="1131" name="Google Shape;1131;p74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US" sz="3600"/>
              <a:t>1. lubricates the food </a:t>
            </a:r>
            <a:endParaRPr sz="3600"/>
          </a:p>
          <a:p>
            <a:pPr marL="0" lvl="0" indent="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r>
              <a:rPr lang="en-US" sz="3600"/>
              <a:t>2. sticks the food particles together bolus</a:t>
            </a:r>
            <a:endParaRPr/>
          </a:p>
        </p:txBody>
      </p:sp>
      <p:pic>
        <p:nvPicPr>
          <p:cNvPr id="1132" name="Google Shape;1132;p74"/>
          <p:cNvPicPr preferRelativeResize="0"/>
          <p:nvPr/>
        </p:nvPicPr>
        <p:blipFill rotWithShape="1">
          <a:blip r:embed="rId3">
            <a:alphaModFix/>
          </a:blip>
          <a:srcRect l="16552" t="46552" r="40608" b="15516"/>
          <a:stretch/>
        </p:blipFill>
        <p:spPr>
          <a:xfrm>
            <a:off x="1676400" y="3124200"/>
            <a:ext cx="5549462" cy="277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5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WHAT IS GOING IN MOUTH ? </a:t>
            </a:r>
            <a:endParaRPr/>
          </a:p>
        </p:txBody>
      </p:sp>
      <p:pic>
        <p:nvPicPr>
          <p:cNvPr id="1138" name="Google Shape;1138;p75"/>
          <p:cNvPicPr preferRelativeResize="0"/>
          <p:nvPr/>
        </p:nvPicPr>
        <p:blipFill rotWithShape="1">
          <a:blip r:embed="rId3">
            <a:alphaModFix/>
          </a:blip>
          <a:srcRect l="15578" t="34052" r="39147" b="19396"/>
          <a:stretch/>
        </p:blipFill>
        <p:spPr>
          <a:xfrm>
            <a:off x="221446" y="1447800"/>
            <a:ext cx="8312954" cy="48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76"/>
          <p:cNvSpPr txBox="1">
            <a:spLocks noGrp="1"/>
          </p:cNvSpPr>
          <p:nvPr>
            <p:ph type="body" idx="1"/>
          </p:nvPr>
        </p:nvSpPr>
        <p:spPr>
          <a:xfrm>
            <a:off x="228600" y="457201"/>
            <a:ext cx="8458199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In swallowing, food is directed into the  oesophagus.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A person cannot breathe while swallowing</a:t>
            </a:r>
            <a:endParaRPr/>
          </a:p>
        </p:txBody>
      </p:sp>
      <p:pic>
        <p:nvPicPr>
          <p:cNvPr id="1144" name="Google Shape;1144;p76" descr="In swallowing, food is directed into&#10;the gullet / oesophagus&#10;&#10; "/>
          <p:cNvPicPr preferRelativeResize="0"/>
          <p:nvPr/>
        </p:nvPicPr>
        <p:blipFill rotWithShape="1">
          <a:blip>
            <a:alphaModFix/>
          </a:blip>
          <a:srcRect t="23033"/>
          <a:stretch/>
        </p:blipFill>
        <p:spPr>
          <a:xfrm>
            <a:off x="4219691" y="3505200"/>
            <a:ext cx="4890150" cy="2825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76"/>
          <p:cNvSpPr/>
          <p:nvPr/>
        </p:nvSpPr>
        <p:spPr>
          <a:xfrm>
            <a:off x="152400" y="2209800"/>
            <a:ext cx="4572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1.The soft palate closes the nasal cavity 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2. The epiglottis closes the trachea.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77"/>
          <p:cNvSpPr txBox="1">
            <a:spLocks noGrp="1"/>
          </p:cNvSpPr>
          <p:nvPr>
            <p:ph type="title"/>
          </p:nvPr>
        </p:nvSpPr>
        <p:spPr>
          <a:xfrm>
            <a:off x="838200" y="15240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DURING SWALLOWING </a:t>
            </a:r>
            <a:endParaRPr/>
          </a:p>
        </p:txBody>
      </p:sp>
      <p:pic>
        <p:nvPicPr>
          <p:cNvPr id="1151" name="Google Shape;1151;p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4807" t="28508" r="39863" b="15700"/>
          <a:stretch/>
        </p:blipFill>
        <p:spPr>
          <a:xfrm>
            <a:off x="838200" y="1143000"/>
            <a:ext cx="6939520" cy="4823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8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4400" b="1">
                <a:solidFill>
                  <a:srgbClr val="FF0000"/>
                </a:solidFill>
              </a:rPr>
              <a:t>Then Food reaches </a:t>
            </a:r>
            <a:endParaRPr sz="4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r>
              <a:rPr lang="en-US" sz="4400" b="1">
                <a:solidFill>
                  <a:srgbClr val="FF0000"/>
                </a:solidFill>
              </a:rPr>
              <a:t>Stomach </a:t>
            </a:r>
            <a:endParaRPr sz="4400" b="1">
              <a:solidFill>
                <a:srgbClr val="FF0000"/>
              </a:solidFill>
            </a:endParaRPr>
          </a:p>
        </p:txBody>
      </p:sp>
      <p:pic>
        <p:nvPicPr>
          <p:cNvPr id="1157" name="Google Shape;1157;p78"/>
          <p:cNvPicPr preferRelativeResize="0"/>
          <p:nvPr/>
        </p:nvPicPr>
        <p:blipFill rotWithShape="1">
          <a:blip r:embed="rId3">
            <a:alphaModFix/>
          </a:blip>
          <a:srcRect l="43282" t="28619" r="38328" b="14801"/>
          <a:stretch/>
        </p:blipFill>
        <p:spPr>
          <a:xfrm>
            <a:off x="5606716" y="2093495"/>
            <a:ext cx="2382252" cy="413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9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STOMACH </a:t>
            </a:r>
            <a:endParaRPr/>
          </a:p>
        </p:txBody>
      </p:sp>
      <p:sp>
        <p:nvSpPr>
          <p:cNvPr id="1163" name="Google Shape;1163;p79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The stomach stores food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 for some time &amp; releases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it slowly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Food stays for 2-6 hours  </a:t>
            </a:r>
            <a:endParaRPr/>
          </a:p>
        </p:txBody>
      </p:sp>
      <p:pic>
        <p:nvPicPr>
          <p:cNvPr id="1164" name="Google Shape;1164;p79" descr="The stomach stores&#10;food for some time &amp;&#10;releases it slowly&#10; Food stays for 2-6 hours in the&#10;stomach&#10;&#10;Chyme:&#10;creamy liquid..."/>
          <p:cNvPicPr preferRelativeResize="0"/>
          <p:nvPr/>
        </p:nvPicPr>
        <p:blipFill rotWithShape="1">
          <a:blip r:embed="rId3">
            <a:alphaModFix/>
          </a:blip>
          <a:srcRect l="69626" b="33458"/>
          <a:stretch/>
        </p:blipFill>
        <p:spPr>
          <a:xfrm>
            <a:off x="6781800" y="1536032"/>
            <a:ext cx="1845845" cy="30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79" descr="The stomach stores&#10;food for some time &amp;&#10;releases it slowly&#10; Food stays for 2-6 hours in the&#10;stomach&#10;&#10;Chyme:&#10;creamy liquid..."/>
          <p:cNvPicPr preferRelativeResize="0"/>
          <p:nvPr/>
        </p:nvPicPr>
        <p:blipFill rotWithShape="1">
          <a:blip r:embed="rId3">
            <a:alphaModFix/>
          </a:blip>
          <a:srcRect t="65316"/>
          <a:stretch/>
        </p:blipFill>
        <p:spPr>
          <a:xfrm>
            <a:off x="2286000" y="4590298"/>
            <a:ext cx="6076950" cy="1582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80"/>
          <p:cNvSpPr txBox="1">
            <a:spLocks noGrp="1"/>
          </p:cNvSpPr>
          <p:nvPr>
            <p:ph type="body" idx="1"/>
          </p:nvPr>
        </p:nvSpPr>
        <p:spPr>
          <a:xfrm>
            <a:off x="533400" y="304801"/>
            <a:ext cx="8153399" cy="582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Food remains inside stomach due to contraction of two sphincters;1- Oesophagus Cardiac sphincter 2-Pyloric sphincter</a:t>
            </a:r>
            <a:endParaRPr/>
          </a:p>
        </p:txBody>
      </p:sp>
      <p:pic>
        <p:nvPicPr>
          <p:cNvPr id="1171" name="Google Shape;1171;p80" descr="Food remains inside stomach due to&#10;contraction of two sphincters&#10;Oesophagus&#10;Cardiac sphincter&#10;&#10;Pyloric sphincter&#10;&#10;Lining o..."/>
          <p:cNvPicPr preferRelativeResize="0"/>
          <p:nvPr/>
        </p:nvPicPr>
        <p:blipFill rotWithShape="1">
          <a:blip r:embed="rId3">
            <a:alphaModFix/>
          </a:blip>
          <a:srcRect t="20487"/>
          <a:stretch/>
        </p:blipFill>
        <p:spPr>
          <a:xfrm>
            <a:off x="468670" y="1905000"/>
            <a:ext cx="8675330" cy="426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63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DIGESTION </a:t>
            </a:r>
            <a:endParaRPr/>
          </a:p>
        </p:txBody>
      </p:sp>
      <p:sp>
        <p:nvSpPr>
          <p:cNvPr id="1059" name="Google Shape;1059;p63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Digestion is the process by which insoluble food, consisting of </a:t>
            </a:r>
            <a:r>
              <a:rPr lang="en-US" b="1">
                <a:solidFill>
                  <a:srgbClr val="FF0000"/>
                </a:solidFill>
              </a:rPr>
              <a:t>large molecules</a:t>
            </a:r>
            <a:r>
              <a:rPr lang="en-US"/>
              <a:t> is broken down into soluble compounds</a:t>
            </a:r>
            <a:endParaRPr/>
          </a:p>
        </p:txBody>
      </p:sp>
      <p:pic>
        <p:nvPicPr>
          <p:cNvPr id="1060" name="Google Shape;1060;p63"/>
          <p:cNvPicPr preferRelativeResize="0"/>
          <p:nvPr/>
        </p:nvPicPr>
        <p:blipFill rotWithShape="1">
          <a:blip r:embed="rId3">
            <a:alphaModFix/>
          </a:blip>
          <a:srcRect l="14847" t="50000" r="39149" b="14223"/>
          <a:stretch/>
        </p:blipFill>
        <p:spPr>
          <a:xfrm>
            <a:off x="1447799" y="3657600"/>
            <a:ext cx="6767111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1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SPHINCTER CONTRACTION </a:t>
            </a:r>
            <a:endParaRPr/>
          </a:p>
        </p:txBody>
      </p:sp>
      <p:pic>
        <p:nvPicPr>
          <p:cNvPr id="1177" name="Google Shape;1177;p81"/>
          <p:cNvPicPr preferRelativeResize="0"/>
          <p:nvPr/>
        </p:nvPicPr>
        <p:blipFill rotWithShape="1">
          <a:blip r:embed="rId3">
            <a:alphaModFix/>
          </a:blip>
          <a:srcRect l="16904" t="36513" r="39629" b="24014"/>
          <a:stretch/>
        </p:blipFill>
        <p:spPr>
          <a:xfrm>
            <a:off x="990600" y="1600200"/>
            <a:ext cx="7273088" cy="3729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Google Shape;1182;p82" descr="Gastric glands&#10;secrete&#10;gastric juice&#10;&#10; "/>
          <p:cNvPicPr preferRelativeResize="0"/>
          <p:nvPr/>
        </p:nvPicPr>
        <p:blipFill rotWithShape="1">
          <a:blip r:embed="rId3">
            <a:alphaModFix/>
          </a:blip>
          <a:srcRect l="7350" t="7734" r="1964" b="4402"/>
          <a:stretch/>
        </p:blipFill>
        <p:spPr>
          <a:xfrm>
            <a:off x="1371600" y="457200"/>
            <a:ext cx="7772400" cy="565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83"/>
          <p:cNvSpPr txBox="1">
            <a:spLocks noGrp="1"/>
          </p:cNvSpPr>
          <p:nvPr>
            <p:ph type="title"/>
          </p:nvPr>
        </p:nvSpPr>
        <p:spPr>
          <a:xfrm>
            <a:off x="881723" y="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WHAT HAPPENS TO FOOD IN STOMACH </a:t>
            </a:r>
            <a:endParaRPr sz="3240"/>
          </a:p>
        </p:txBody>
      </p:sp>
      <p:sp>
        <p:nvSpPr>
          <p:cNvPr id="1188" name="Google Shape;1188;p83"/>
          <p:cNvSpPr txBox="1">
            <a:spLocks noGrp="1"/>
          </p:cNvSpPr>
          <p:nvPr>
            <p:ph type="body" idx="1"/>
          </p:nvPr>
        </p:nvSpPr>
        <p:spPr>
          <a:xfrm>
            <a:off x="533400" y="1066800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Digesting of food through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1-chemical digestions ( HCL, Pepsin and Reni n 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2-Physical  digestion </a:t>
            </a:r>
            <a:endParaRPr/>
          </a:p>
        </p:txBody>
      </p:sp>
      <p:pic>
        <p:nvPicPr>
          <p:cNvPr id="1189" name="Google Shape;1189;p83" descr="What happens to food inside the&#10;stomach?&#10;&#10; "/>
          <p:cNvPicPr preferRelativeResize="0"/>
          <p:nvPr/>
        </p:nvPicPr>
        <p:blipFill rotWithShape="1">
          <a:blip r:embed="rId3">
            <a:alphaModFix/>
          </a:blip>
          <a:srcRect t="28926" b="12532"/>
          <a:stretch/>
        </p:blipFill>
        <p:spPr>
          <a:xfrm>
            <a:off x="990600" y="3288527"/>
            <a:ext cx="8074205" cy="3548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4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endParaRPr/>
          </a:p>
        </p:txBody>
      </p:sp>
      <p:pic>
        <p:nvPicPr>
          <p:cNvPr id="1195" name="Google Shape;1195;p84" descr="Functions of hydrochloric acid:&#10;1. creates the optimum pH for pepsin&#10;HCl&#10;Pepsinogen&#10;2.&#10;(inactive form)&#10;&#10;Pepsin&#10;(active enz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6962"/>
          <a:stretch/>
        </p:blipFill>
        <p:spPr>
          <a:xfrm>
            <a:off x="1905794" y="2165683"/>
            <a:ext cx="6076950" cy="3887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85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WHY SALIVA AMYLASE CANNOT WORK ON STARCH   STOMACH ?</a:t>
            </a:r>
            <a:endParaRPr sz="3240"/>
          </a:p>
        </p:txBody>
      </p:sp>
      <p:sp>
        <p:nvSpPr>
          <p:cNvPr id="1201" name="Google Shape;1201;p85"/>
          <p:cNvSpPr/>
          <p:nvPr/>
        </p:nvSpPr>
        <p:spPr>
          <a:xfrm>
            <a:off x="1371600" y="2057400"/>
            <a:ext cx="7239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1- pH in stomach is not optimum for amylase 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2-There is no enzyme in the stomach to break starch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86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HIGH AMOUNT OF HCL </a:t>
            </a:r>
            <a:endParaRPr/>
          </a:p>
        </p:txBody>
      </p:sp>
      <p:sp>
        <p:nvSpPr>
          <p:cNvPr id="1207" name="Google Shape;1207;p86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Secreting  of high amount of acid causes burning sensation. Antacids are used. </a:t>
            </a:r>
            <a:endParaRPr/>
          </a:p>
        </p:txBody>
      </p:sp>
      <p:pic>
        <p:nvPicPr>
          <p:cNvPr id="1208" name="Google Shape;1208;p86" descr="Excessive production of gastric&#10;juice: burning sensation&#10;&#10; "/>
          <p:cNvPicPr preferRelativeResize="0"/>
          <p:nvPr/>
        </p:nvPicPr>
        <p:blipFill rotWithShape="1">
          <a:blip r:embed="rId3">
            <a:alphaModFix/>
          </a:blip>
          <a:srcRect l="22782" t="26288" r="20592" b="5147"/>
          <a:stretch/>
        </p:blipFill>
        <p:spPr>
          <a:xfrm>
            <a:off x="2667000" y="2438400"/>
            <a:ext cx="3441032" cy="3128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87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/>
              <a:t>REMEDY FOR BURNING SENSATION IN THROAT AND CHEST</a:t>
            </a:r>
            <a:endParaRPr sz="3240"/>
          </a:p>
        </p:txBody>
      </p:sp>
      <p:pic>
        <p:nvPicPr>
          <p:cNvPr id="1214" name="Google Shape;1214;p87" descr="Remedy for burning sensation in&#10;throat and chest:&#10;1. Drink milk&#10;2. Take antacids&#10;&#10; "/>
          <p:cNvPicPr preferRelativeResize="0"/>
          <p:nvPr/>
        </p:nvPicPr>
        <p:blipFill rotWithShape="1">
          <a:blip r:embed="rId3">
            <a:alphaModFix/>
          </a:blip>
          <a:srcRect t="25234"/>
          <a:stretch/>
        </p:blipFill>
        <p:spPr>
          <a:xfrm>
            <a:off x="1676400" y="1676400"/>
            <a:ext cx="7058888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88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/>
              <a:t>STOMACH ULCERS DUE TO: LITTLE MUCUS IN STOMACH</a:t>
            </a:r>
            <a:endParaRPr sz="3240"/>
          </a:p>
        </p:txBody>
      </p:sp>
      <p:pic>
        <p:nvPicPr>
          <p:cNvPr id="1220" name="Google Shape;1220;p88" descr="Stomach ulcers due to:&#10;little mucus in stomach&#10;&#10; "/>
          <p:cNvPicPr preferRelativeResize="0"/>
          <p:nvPr/>
        </p:nvPicPr>
        <p:blipFill rotWithShape="1">
          <a:blip r:embed="rId3">
            <a:alphaModFix/>
          </a:blip>
          <a:srcRect t="21542"/>
          <a:stretch/>
        </p:blipFill>
        <p:spPr>
          <a:xfrm>
            <a:off x="1523999" y="1752600"/>
            <a:ext cx="7373529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9"/>
          <p:cNvSpPr txBox="1">
            <a:spLocks noGrp="1"/>
          </p:cNvSpPr>
          <p:nvPr>
            <p:ph type="title"/>
          </p:nvPr>
        </p:nvSpPr>
        <p:spPr>
          <a:xfrm>
            <a:off x="1048154" y="60960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/>
              <a:t>PEPSIN IS A PROTEASE: </a:t>
            </a:r>
            <a:br>
              <a:rPr lang="en-US" sz="3240" b="0"/>
            </a:br>
            <a:r>
              <a:rPr lang="en-US" sz="3240"/>
              <a:t/>
            </a:r>
            <a:br>
              <a:rPr lang="en-US" sz="3240"/>
            </a:br>
            <a:endParaRPr sz="3240"/>
          </a:p>
        </p:txBody>
      </p:sp>
      <p:pic>
        <p:nvPicPr>
          <p:cNvPr id="1226" name="Google Shape;1226;p89" descr="Pepsin is a protease:&#10; breaks:&#10;Proteins&#10;&#10;Polypeptides&#10;&#10; "/>
          <p:cNvPicPr preferRelativeResize="0"/>
          <p:nvPr/>
        </p:nvPicPr>
        <p:blipFill rotWithShape="1">
          <a:blip r:embed="rId3">
            <a:alphaModFix/>
          </a:blip>
          <a:srcRect t="21624"/>
          <a:stretch/>
        </p:blipFill>
        <p:spPr>
          <a:xfrm>
            <a:off x="1341728" y="2573618"/>
            <a:ext cx="6487822" cy="3817658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89"/>
          <p:cNvSpPr/>
          <p:nvPr/>
        </p:nvSpPr>
        <p:spPr>
          <a:xfrm>
            <a:off x="1251284" y="1373288"/>
            <a:ext cx="636871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Breaks proteins to polypeptides</a:t>
            </a:r>
            <a:b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</a:b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90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 u="sng">
                <a:solidFill>
                  <a:schemeClr val="hlink"/>
                </a:solidFill>
                <a:hlinkClick r:id="rId3"/>
              </a:rPr>
              <a:t> </a:t>
            </a:r>
            <a:r>
              <a:rPr lang="en-US" sz="3240" b="0"/>
              <a:t>WHICH CONDITIONS ARE NEEDED FOR A PIECE OF MEAT TO BE DIGESTED?  PEPSIN IN ACIDIC CONDITIONS</a:t>
            </a:r>
            <a:endParaRPr sz="3240"/>
          </a:p>
        </p:txBody>
      </p:sp>
      <p:pic>
        <p:nvPicPr>
          <p:cNvPr id="1233" name="Google Shape;1233;p90" descr="Which conditions are needed for a&#10;piece of meat to be digested?&#10;&#10; Pepsin in acidic conditions&#10;&#10; "/>
          <p:cNvPicPr preferRelativeResize="0"/>
          <p:nvPr/>
        </p:nvPicPr>
        <p:blipFill rotWithShape="1">
          <a:blip r:embed="rId4">
            <a:alphaModFix/>
          </a:blip>
          <a:srcRect l="21514" t="23031" r="21069" b="9459"/>
          <a:stretch/>
        </p:blipFill>
        <p:spPr>
          <a:xfrm>
            <a:off x="2057400" y="1752600"/>
            <a:ext cx="5105400" cy="450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64"/>
          <p:cNvPicPr preferRelativeResize="0"/>
          <p:nvPr/>
        </p:nvPicPr>
        <p:blipFill rotWithShape="1">
          <a:blip r:embed="rId3">
            <a:alphaModFix/>
          </a:blip>
          <a:srcRect l="14706" t="29209" r="38803" b="14977"/>
          <a:stretch/>
        </p:blipFill>
        <p:spPr>
          <a:xfrm>
            <a:off x="1143000" y="533400"/>
            <a:ext cx="7322660" cy="5659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91"/>
          <p:cNvSpPr txBox="1">
            <a:spLocks noGrp="1"/>
          </p:cNvSpPr>
          <p:nvPr>
            <p:ph type="title"/>
          </p:nvPr>
        </p:nvSpPr>
        <p:spPr>
          <a:xfrm>
            <a:off x="609601" y="0"/>
            <a:ext cx="8077200" cy="1417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RENNIN</a:t>
            </a:r>
            <a:endParaRPr/>
          </a:p>
        </p:txBody>
      </p:sp>
      <p:pic>
        <p:nvPicPr>
          <p:cNvPr id="1239" name="Google Shape;1239;p91" descr="Rennin&#10; is an enzyme found in the stomach of young&#10;children&#10; Function:&#10;Pepsin then acts&#10;on the insoluble&#10;protein&#10;Soluble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3315"/>
          <a:stretch/>
        </p:blipFill>
        <p:spPr>
          <a:xfrm>
            <a:off x="1219200" y="2815389"/>
            <a:ext cx="6610350" cy="3309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91"/>
          <p:cNvSpPr/>
          <p:nvPr/>
        </p:nvSpPr>
        <p:spPr>
          <a:xfrm>
            <a:off x="609600" y="1295401"/>
            <a:ext cx="8001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is an enzyme found in the stomach of young children  Function: Pepsin then acts on the insoluble protein. Soluble protein in milk Changes into insoluble protein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92"/>
          <p:cNvSpPr txBox="1">
            <a:spLocks noGrp="1"/>
          </p:cNvSpPr>
          <p:nvPr>
            <p:ph type="body" idx="1"/>
          </p:nvPr>
        </p:nvSpPr>
        <p:spPr>
          <a:xfrm>
            <a:off x="609600" y="304801"/>
            <a:ext cx="8077199" cy="582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None/>
            </a:pPr>
            <a:endParaRPr/>
          </a:p>
        </p:txBody>
      </p:sp>
      <p:pic>
        <p:nvPicPr>
          <p:cNvPr id="1246" name="Google Shape;1246;p92" descr="In cheese-making, rennet [contains&#10;rennin] is added to milk&#10;&#10;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9915" y="16042"/>
            <a:ext cx="8199641" cy="6156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93"/>
          <p:cNvSpPr txBox="1">
            <a:spLocks noGrp="1"/>
          </p:cNvSpPr>
          <p:nvPr>
            <p:ph type="title"/>
          </p:nvPr>
        </p:nvSpPr>
        <p:spPr>
          <a:xfrm>
            <a:off x="1066800" y="281940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8800"/>
              <a:buFont typeface="Corbel"/>
              <a:buNone/>
            </a:pPr>
            <a:r>
              <a:rPr lang="en-US" sz="8800"/>
              <a:t>INTESTINE </a:t>
            </a:r>
            <a:endParaRPr sz="8800"/>
          </a:p>
        </p:txBody>
      </p:sp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94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THE INTESTINE </a:t>
            </a:r>
            <a:endParaRPr/>
          </a:p>
        </p:txBody>
      </p:sp>
      <p:pic>
        <p:nvPicPr>
          <p:cNvPr id="1257" name="Google Shape;1257;p94" descr="THE INTESTINES:&#10;Small intestine&#10;7 m long&#10;Large intestine&#10;&#10;1.5 m long&#10;&#10; "/>
          <p:cNvPicPr preferRelativeResize="0"/>
          <p:nvPr/>
        </p:nvPicPr>
        <p:blipFill rotWithShape="1">
          <a:blip r:embed="rId3">
            <a:alphaModFix/>
          </a:blip>
          <a:srcRect t="27426" r="4767"/>
          <a:stretch/>
        </p:blipFill>
        <p:spPr>
          <a:xfrm>
            <a:off x="1011406" y="2286000"/>
            <a:ext cx="6375983" cy="364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95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INTESTINE PARTS </a:t>
            </a:r>
            <a:endParaRPr/>
          </a:p>
        </p:txBody>
      </p:sp>
      <p:pic>
        <p:nvPicPr>
          <p:cNvPr id="1263" name="Google Shape;1263;p95" descr="The small&#10;intestine is&#10;composed of:&#10;&#10;duodenum &amp;&#10;ileum&#10;&#10;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999" y="1447800"/>
            <a:ext cx="6901587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96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FUNCTIONS OF SMALL INTESTINE </a:t>
            </a:r>
            <a:endParaRPr/>
          </a:p>
        </p:txBody>
      </p:sp>
      <p:pic>
        <p:nvPicPr>
          <p:cNvPr id="1269" name="Google Shape;1269;p96" descr="Two functions of the small&#10;intestine:&#10;1. digestion is completed&#10;2. digested food is absorbed&#10;Bloodstream&#10;Products of&#10;diges..."/>
          <p:cNvPicPr preferRelativeResize="0"/>
          <p:nvPr/>
        </p:nvPicPr>
        <p:blipFill rotWithShape="1">
          <a:blip r:embed="rId3">
            <a:alphaModFix/>
          </a:blip>
          <a:srcRect t="44302"/>
          <a:stretch/>
        </p:blipFill>
        <p:spPr>
          <a:xfrm>
            <a:off x="974173" y="2971800"/>
            <a:ext cx="7284001" cy="3045918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96"/>
          <p:cNvSpPr/>
          <p:nvPr/>
        </p:nvSpPr>
        <p:spPr>
          <a:xfrm>
            <a:off x="774147" y="1217474"/>
            <a:ext cx="74840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1- digestion is completed 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2. digested food is absorbed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97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DUODENUM</a:t>
            </a:r>
            <a:endParaRPr/>
          </a:p>
        </p:txBody>
      </p:sp>
      <p:sp>
        <p:nvSpPr>
          <p:cNvPr id="1276" name="Google Shape;1276;p97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U-shaped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 first part of small intestine (most digestion occurs here)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 about 25 cm long</a:t>
            </a:r>
            <a:endParaRPr/>
          </a:p>
        </p:txBody>
      </p:sp>
      <p:pic>
        <p:nvPicPr>
          <p:cNvPr id="1277" name="Google Shape;1277;p97" descr="Duodenum&#10; U-shaped&#10; first part of small intestine (most digestion&#10;occurs here)&#10; about 25 cm long&#10;&#10; "/>
          <p:cNvPicPr preferRelativeResize="0"/>
          <p:nvPr/>
        </p:nvPicPr>
        <p:blipFill rotWithShape="1">
          <a:blip r:embed="rId3">
            <a:alphaModFix/>
          </a:blip>
          <a:srcRect l="49709" t="34727" r="19801"/>
          <a:stretch/>
        </p:blipFill>
        <p:spPr>
          <a:xfrm>
            <a:off x="5715000" y="3124200"/>
            <a:ext cx="1852863" cy="2978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Google Shape;1282;p98" descr="DIGESTION IN THE&#10;DUODENUM&#10;&#10; "/>
          <p:cNvPicPr preferRelativeResize="0"/>
          <p:nvPr/>
        </p:nvPicPr>
        <p:blipFill rotWithShape="1">
          <a:blip r:embed="rId3">
            <a:alphaModFix/>
          </a:blip>
          <a:srcRect l="16037" t="22064" r="17042" b="45764"/>
          <a:stretch/>
        </p:blipFill>
        <p:spPr>
          <a:xfrm>
            <a:off x="838200" y="1544053"/>
            <a:ext cx="7344456" cy="2650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99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BILE ACID MADE AND STORED </a:t>
            </a:r>
            <a:endParaRPr/>
          </a:p>
        </p:txBody>
      </p:sp>
      <p:pic>
        <p:nvPicPr>
          <p:cNvPr id="1288" name="Google Shape;1288;p99" descr="Made in&#10;liver&#10;&#10;Stored&#10;in gall&#10;bladder&#10;&#10; "/>
          <p:cNvPicPr preferRelativeResize="0"/>
          <p:nvPr/>
        </p:nvPicPr>
        <p:blipFill rotWithShape="1">
          <a:blip r:embed="rId3">
            <a:alphaModFix/>
          </a:blip>
          <a:srcRect t="8263"/>
          <a:stretch/>
        </p:blipFill>
        <p:spPr>
          <a:xfrm>
            <a:off x="1219200" y="1533610"/>
            <a:ext cx="6610350" cy="4552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100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BILE </a:t>
            </a:r>
            <a:endParaRPr/>
          </a:p>
        </p:txBody>
      </p:sp>
      <p:pic>
        <p:nvPicPr>
          <p:cNvPr id="1294" name="Google Shape;1294;p100" descr="Bile:&#10; has no enzymes&#10; consists of:&#10; water&#10; sodium chloride&#10; bile salts&#10; bile pigments&#10; pH = 8&#10;&#10; "/>
          <p:cNvPicPr preferRelativeResize="0"/>
          <p:nvPr/>
        </p:nvPicPr>
        <p:blipFill rotWithShape="1">
          <a:blip r:embed="rId3">
            <a:alphaModFix/>
          </a:blip>
          <a:srcRect l="50000" t="8879" b="38380"/>
          <a:stretch/>
        </p:blipFill>
        <p:spPr>
          <a:xfrm>
            <a:off x="5185921" y="1844842"/>
            <a:ext cx="3904440" cy="3092116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100"/>
          <p:cNvSpPr/>
          <p:nvPr/>
        </p:nvSpPr>
        <p:spPr>
          <a:xfrm>
            <a:off x="838200" y="950598"/>
            <a:ext cx="54102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Bile:  has no enzymes 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consists of: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1-water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2- sodium chloride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3-bile salts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4- bile pigments </a:t>
            </a:r>
            <a:endParaRPr sz="3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pH = 8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65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WHY MUST FOOD BE DIGESTED?</a:t>
            </a:r>
            <a:endParaRPr/>
          </a:p>
        </p:txBody>
      </p:sp>
      <p:pic>
        <p:nvPicPr>
          <p:cNvPr id="1071" name="Google Shape;1071;p65"/>
          <p:cNvPicPr preferRelativeResize="0"/>
          <p:nvPr/>
        </p:nvPicPr>
        <p:blipFill rotWithShape="1">
          <a:blip r:embed="rId3">
            <a:alphaModFix/>
          </a:blip>
          <a:srcRect l="15334" t="34517" r="39148" b="12932"/>
          <a:stretch/>
        </p:blipFill>
        <p:spPr>
          <a:xfrm>
            <a:off x="381000" y="1143001"/>
            <a:ext cx="7821928" cy="509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01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FUNCTIONS OF BILE</a:t>
            </a:r>
            <a:endParaRPr/>
          </a:p>
        </p:txBody>
      </p:sp>
      <p:sp>
        <p:nvSpPr>
          <p:cNvPr id="1301" name="Google Shape;1301;p101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dilutes contents from stomach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1-0creates optimum pH for pancreatic enzymes to work in duodenum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2-contains bile salts which emulsify fats Bile salts</a:t>
            </a:r>
            <a:endParaRPr/>
          </a:p>
        </p:txBody>
      </p:sp>
      <p:pic>
        <p:nvPicPr>
          <p:cNvPr id="1302" name="Google Shape;1302;p101" descr="Functions of Bile:&#10; dilutes contents from stomach&#10; creates optimum pH for pancreatic enzymes&#10;to work in duodenum&#10; conta..."/>
          <p:cNvPicPr preferRelativeResize="0"/>
          <p:nvPr/>
        </p:nvPicPr>
        <p:blipFill rotWithShape="1">
          <a:blip r:embed="rId3">
            <a:alphaModFix/>
          </a:blip>
          <a:srcRect l="10507" t="55296" r="21781" b="10422"/>
          <a:stretch/>
        </p:blipFill>
        <p:spPr>
          <a:xfrm>
            <a:off x="2514600" y="4191000"/>
            <a:ext cx="5257800" cy="199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102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 b="0"/>
              <a:t>BILE SALTS EMULSIFY FATS</a:t>
            </a:r>
            <a:endParaRPr/>
          </a:p>
        </p:txBody>
      </p:sp>
      <p:sp>
        <p:nvSpPr>
          <p:cNvPr id="1308" name="Google Shape;1308;p102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Break large fat globules into smaller globules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 b="1">
                <a:solidFill>
                  <a:srgbClr val="FF0000"/>
                </a:solidFill>
              </a:rPr>
              <a:t>What is the benefit of emulsification? 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b="1">
                <a:solidFill>
                  <a:srgbClr val="0066FF"/>
                </a:solidFill>
              </a:rPr>
              <a:t>The surface area where lipase can act is increased. </a:t>
            </a:r>
            <a:endParaRPr/>
          </a:p>
        </p:txBody>
      </p:sp>
      <p:pic>
        <p:nvPicPr>
          <p:cNvPr id="1309" name="Google Shape;1309;p102" descr="Bile salts emulsify fats i.e.:&#10; break large fat globules into smaller globules&#10;What is the benefit of emulsification?&#10;The..."/>
          <p:cNvPicPr preferRelativeResize="0"/>
          <p:nvPr/>
        </p:nvPicPr>
        <p:blipFill rotWithShape="1">
          <a:blip r:embed="rId3">
            <a:alphaModFix/>
          </a:blip>
          <a:srcRect t="53714"/>
          <a:stretch/>
        </p:blipFill>
        <p:spPr>
          <a:xfrm>
            <a:off x="1066800" y="4354928"/>
            <a:ext cx="7202905" cy="2503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03"/>
          <p:cNvSpPr txBox="1">
            <a:spLocks noGrp="1"/>
          </p:cNvSpPr>
          <p:nvPr>
            <p:ph type="body" idx="1"/>
          </p:nvPr>
        </p:nvSpPr>
        <p:spPr>
          <a:xfrm>
            <a:off x="762000" y="304801"/>
            <a:ext cx="7924799" cy="582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 b="1"/>
              <a:t>A person had his gall bladder removed.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 b="1">
                <a:solidFill>
                  <a:srgbClr val="FF0000"/>
                </a:solidFill>
              </a:rPr>
              <a:t>Explain why the doctor told him to limit fats in the diet?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 b="1">
                <a:solidFill>
                  <a:srgbClr val="3399FF"/>
                </a:solidFill>
              </a:rPr>
              <a:t> Fats cannot be emulsified; difficult to digest fats by lipase</a:t>
            </a:r>
            <a:r>
              <a:rPr lang="en-US"/>
              <a:t>.</a:t>
            </a:r>
            <a:endParaRPr/>
          </a:p>
        </p:txBody>
      </p:sp>
      <p:pic>
        <p:nvPicPr>
          <p:cNvPr id="1315" name="Google Shape;1315;p103" descr="A person had his gall bladder removed.&#10;Explain why the doctor told him to limit&#10;fats in the diet.&#10;Fats cannot be emulsifie..."/>
          <p:cNvPicPr preferRelativeResize="0"/>
          <p:nvPr/>
        </p:nvPicPr>
        <p:blipFill rotWithShape="1">
          <a:blip r:embed="rId3">
            <a:alphaModFix/>
          </a:blip>
          <a:srcRect l="25949" t="50000" r="24553" b="6730"/>
          <a:stretch/>
        </p:blipFill>
        <p:spPr>
          <a:xfrm>
            <a:off x="685800" y="3756654"/>
            <a:ext cx="4114800" cy="2700681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03" descr="Laparoscopic Gallstone Removal Surgery - Laparoscopy Surgery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17" name="Google Shape;1317;p103" descr="Laparoscopic Gallstone Removal Surgery - Laparoscopy Surgery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318" name="Google Shape;1318;p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6695" y="3995283"/>
            <a:ext cx="4307305" cy="2412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104"/>
          <p:cNvSpPr txBox="1">
            <a:spLocks noGrp="1"/>
          </p:cNvSpPr>
          <p:nvPr>
            <p:ph type="title"/>
          </p:nvPr>
        </p:nvSpPr>
        <p:spPr>
          <a:xfrm>
            <a:off x="228601" y="274638"/>
            <a:ext cx="8458200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THREE ENZYMES IN</a:t>
            </a:r>
            <a:br>
              <a:rPr lang="en-US" sz="3240"/>
            </a:br>
            <a:r>
              <a:rPr lang="en-US" sz="3240"/>
              <a:t>PANCREATIC JUICE:</a:t>
            </a:r>
            <a:endParaRPr/>
          </a:p>
        </p:txBody>
      </p:sp>
      <p:pic>
        <p:nvPicPr>
          <p:cNvPr id="1324" name="Google Shape;1324;p10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1524000"/>
            <a:ext cx="3943350" cy="421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04"/>
          <p:cNvSpPr/>
          <p:nvPr/>
        </p:nvSpPr>
        <p:spPr>
          <a:xfrm>
            <a:off x="4572000" y="17526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Pancreas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26" name="Google Shape;1326;p104"/>
          <p:cNvSpPr/>
          <p:nvPr/>
        </p:nvSpPr>
        <p:spPr>
          <a:xfrm>
            <a:off x="2209800" y="4114800"/>
            <a:ext cx="2133600" cy="838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Pancreatic amylase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Trypsin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Lipase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05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ACTION OF EACH ENZYME</a:t>
            </a:r>
            <a:br>
              <a:rPr lang="en-US" sz="3240"/>
            </a:br>
            <a:endParaRPr sz="3240"/>
          </a:p>
        </p:txBody>
      </p:sp>
      <p:pic>
        <p:nvPicPr>
          <p:cNvPr id="1332" name="Google Shape;1332;p105"/>
          <p:cNvPicPr preferRelativeResize="0"/>
          <p:nvPr/>
        </p:nvPicPr>
        <p:blipFill rotWithShape="1">
          <a:blip r:embed="rId3">
            <a:alphaModFix/>
          </a:blip>
          <a:srcRect l="20650" t="31902" r="39315" b="19277"/>
          <a:stretch/>
        </p:blipFill>
        <p:spPr>
          <a:xfrm>
            <a:off x="1066800" y="1259006"/>
            <a:ext cx="7086600" cy="487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06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DIGESTION IN THE ILEUM</a:t>
            </a:r>
            <a:endParaRPr/>
          </a:p>
        </p:txBody>
      </p:sp>
      <p:pic>
        <p:nvPicPr>
          <p:cNvPr id="1338" name="Google Shape;1338;p106" descr="The Small Intestine - Duodenum - Jejunum - Ileum - TeachMeAnatomy"/>
          <p:cNvPicPr preferRelativeResize="0"/>
          <p:nvPr/>
        </p:nvPicPr>
        <p:blipFill rotWithShape="1">
          <a:blip r:embed="rId3">
            <a:alphaModFix/>
          </a:blip>
          <a:srcRect b="10093"/>
          <a:stretch/>
        </p:blipFill>
        <p:spPr>
          <a:xfrm>
            <a:off x="1981200" y="1948218"/>
            <a:ext cx="4648200" cy="3795061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06"/>
          <p:cNvSpPr/>
          <p:nvPr/>
        </p:nvSpPr>
        <p:spPr>
          <a:xfrm>
            <a:off x="1981200" y="5743279"/>
            <a:ext cx="1295400" cy="45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Ileum </a:t>
            </a:r>
            <a:endParaRPr sz="1800" b="1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07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ILEUM </a:t>
            </a:r>
            <a:endParaRPr/>
          </a:p>
        </p:txBody>
      </p:sp>
      <p:sp>
        <p:nvSpPr>
          <p:cNvPr id="1345" name="Google Shape;1345;p107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 b="1"/>
              <a:t>The wall of the ileum has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 b="1"/>
              <a:t>intestinal glands that produce intestinal juice</a:t>
            </a:r>
            <a:endParaRPr/>
          </a:p>
        </p:txBody>
      </p:sp>
      <p:pic>
        <p:nvPicPr>
          <p:cNvPr id="1346" name="Google Shape;1346;p107"/>
          <p:cNvPicPr preferRelativeResize="0"/>
          <p:nvPr/>
        </p:nvPicPr>
        <p:blipFill rotWithShape="1">
          <a:blip r:embed="rId3">
            <a:alphaModFix/>
          </a:blip>
          <a:srcRect l="41615" t="42911" r="40264" b="22853"/>
          <a:stretch/>
        </p:blipFill>
        <p:spPr>
          <a:xfrm>
            <a:off x="5486399" y="2895600"/>
            <a:ext cx="2347415" cy="2504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08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ENZYMES IN INTESTINAL JUICE</a:t>
            </a:r>
            <a:endParaRPr/>
          </a:p>
        </p:txBody>
      </p:sp>
      <p:graphicFrame>
        <p:nvGraphicFramePr>
          <p:cNvPr id="1352" name="Google Shape;1352;p108"/>
          <p:cNvGraphicFramePr/>
          <p:nvPr/>
        </p:nvGraphicFramePr>
        <p:xfrm>
          <a:off x="1066800" y="1981200"/>
          <a:ext cx="7696200" cy="3733750"/>
        </p:xfrm>
        <a:graphic>
          <a:graphicData uri="http://schemas.openxmlformats.org/drawingml/2006/table">
            <a:tbl>
              <a:tblPr firstRow="1" bandRow="1">
                <a:noFill/>
                <a:tableStyleId>{2B3D2F98-E58C-4A46-A982-987E40C45149}</a:tableStyleId>
              </a:tblPr>
              <a:tblGrid>
                <a:gridCol w="2565400"/>
                <a:gridCol w="1700400"/>
                <a:gridCol w="3430400"/>
              </a:tblGrid>
              <a:tr h="551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SUBSTRATE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ENZYME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END PRODUCT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551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Peptides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Peptidase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Amino acids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97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Lipids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Lipase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Fatty acids &amp; glycerol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551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Maltose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Maltase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Glucose + glucose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551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Sucrose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Sucrase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Glucose + fructose</a:t>
                      </a:r>
                      <a:endParaRPr sz="2000"/>
                    </a:p>
                  </a:txBody>
                  <a:tcPr marL="91450" marR="91450" marT="45725" marB="45725"/>
                </a:tc>
              </a:tr>
              <a:tr h="551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Lactose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Lactase</a:t>
                      </a:r>
                      <a:endParaRPr sz="20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/>
                        <a:t>Glucose + galactose</a:t>
                      </a:r>
                      <a:endParaRPr sz="2000"/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09"/>
          <p:cNvSpPr txBox="1">
            <a:spLocks noGrp="1"/>
          </p:cNvSpPr>
          <p:nvPr>
            <p:ph type="title"/>
          </p:nvPr>
        </p:nvSpPr>
        <p:spPr>
          <a:xfrm>
            <a:off x="592540" y="152400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REMEMBER!</a:t>
            </a:r>
            <a:endParaRPr/>
          </a:p>
        </p:txBody>
      </p:sp>
      <p:pic>
        <p:nvPicPr>
          <p:cNvPr id="1358" name="Google Shape;1358;p109"/>
          <p:cNvPicPr preferRelativeResize="0"/>
          <p:nvPr/>
        </p:nvPicPr>
        <p:blipFill rotWithShape="1">
          <a:blip r:embed="rId3">
            <a:alphaModFix/>
          </a:blip>
          <a:srcRect l="21598" t="38433" r="39947" b="19683"/>
          <a:stretch/>
        </p:blipFill>
        <p:spPr>
          <a:xfrm>
            <a:off x="609600" y="1623001"/>
            <a:ext cx="3962400" cy="243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09"/>
          <p:cNvPicPr preferRelativeResize="0"/>
          <p:nvPr/>
        </p:nvPicPr>
        <p:blipFill rotWithShape="1">
          <a:blip r:embed="rId4">
            <a:alphaModFix/>
          </a:blip>
          <a:srcRect l="22186" t="37826" r="39781" b="19449"/>
          <a:stretch/>
        </p:blipFill>
        <p:spPr>
          <a:xfrm>
            <a:off x="2625397" y="4071827"/>
            <a:ext cx="4385004" cy="278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09" descr="Digestion of fats or lipids in human body - Online Science Not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0800" y="609600"/>
            <a:ext cx="2590800" cy="37437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10"/>
          <p:cNvSpPr txBox="1">
            <a:spLocks noGrp="1"/>
          </p:cNvSpPr>
          <p:nvPr>
            <p:ph type="body" idx="1"/>
          </p:nvPr>
        </p:nvSpPr>
        <p:spPr>
          <a:xfrm>
            <a:off x="609600" y="609601"/>
            <a:ext cx="8077199" cy="5516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0067FE"/>
                </a:solidFill>
                <a:latin typeface="Arial"/>
                <a:ea typeface="Arial"/>
                <a:cs typeface="Arial"/>
                <a:sym typeface="Arial"/>
              </a:rPr>
              <a:t>Digestion is complete in the ileum. </a:t>
            </a:r>
            <a:endParaRPr>
              <a:solidFill>
                <a:srgbClr val="0067F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>
              <a:solidFill>
                <a:srgbClr val="0067F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>
                <a:solidFill>
                  <a:srgbClr val="0067FE"/>
                </a:solidFill>
                <a:latin typeface="Arial"/>
                <a:ea typeface="Arial"/>
                <a:cs typeface="Arial"/>
                <a:sym typeface="Arial"/>
              </a:rPr>
              <a:t>What happens to the digested food?</a:t>
            </a:r>
            <a:endParaRPr/>
          </a:p>
        </p:txBody>
      </p:sp>
      <p:pic>
        <p:nvPicPr>
          <p:cNvPr id="1366" name="Google Shape;1366;p110"/>
          <p:cNvPicPr preferRelativeResize="0"/>
          <p:nvPr/>
        </p:nvPicPr>
        <p:blipFill rotWithShape="1">
          <a:blip r:embed="rId3">
            <a:alphaModFix/>
          </a:blip>
          <a:srcRect l="26401" t="54664" r="43889" b="31607"/>
          <a:stretch/>
        </p:blipFill>
        <p:spPr>
          <a:xfrm>
            <a:off x="1295400" y="3145240"/>
            <a:ext cx="6252451" cy="16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66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/>
              <a:t>DIGESTION STARTS AT THE MOUTH AND ENDS AT THE ANUS</a:t>
            </a:r>
            <a:endParaRPr sz="3240"/>
          </a:p>
        </p:txBody>
      </p:sp>
      <p:sp>
        <p:nvSpPr>
          <p:cNvPr id="1077" name="Google Shape;1077;p66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Digestion starts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 at the mouth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and ends at the anus</a:t>
            </a:r>
            <a:endParaRPr/>
          </a:p>
        </p:txBody>
      </p:sp>
      <p:pic>
        <p:nvPicPr>
          <p:cNvPr id="1078" name="Google Shape;1078;p66" descr="GI tract"/>
          <p:cNvPicPr preferRelativeResize="0"/>
          <p:nvPr/>
        </p:nvPicPr>
        <p:blipFill rotWithShape="1">
          <a:blip r:embed="rId3">
            <a:alphaModFix/>
          </a:blip>
          <a:srcRect r="4599"/>
          <a:stretch/>
        </p:blipFill>
        <p:spPr>
          <a:xfrm>
            <a:off x="4953000" y="1143000"/>
            <a:ext cx="3781926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67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 b="0"/>
              <a:t>FOOD IS BROKEN DOWN BY TWO ACTIONS</a:t>
            </a:r>
            <a:endParaRPr sz="3240"/>
          </a:p>
        </p:txBody>
      </p:sp>
      <p:pic>
        <p:nvPicPr>
          <p:cNvPr id="1084" name="Google Shape;1084;p67"/>
          <p:cNvPicPr preferRelativeResize="0"/>
          <p:nvPr/>
        </p:nvPicPr>
        <p:blipFill rotWithShape="1">
          <a:blip r:embed="rId3">
            <a:alphaModFix/>
          </a:blip>
          <a:srcRect l="16065" t="36638" r="39878" b="17240"/>
          <a:stretch/>
        </p:blipFill>
        <p:spPr>
          <a:xfrm>
            <a:off x="990600" y="1676400"/>
            <a:ext cx="7405030" cy="437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68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/>
              <a:t>1-</a:t>
            </a:r>
            <a:r>
              <a:rPr lang="en-US" b="0"/>
              <a:t>PHYSICAL DIGESTION</a:t>
            </a:r>
            <a:endParaRPr/>
          </a:p>
        </p:txBody>
      </p:sp>
      <p:sp>
        <p:nvSpPr>
          <p:cNvPr id="1090" name="Google Shape;1090;p68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Teeth </a:t>
            </a: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None/>
            </a:pP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None/>
            </a:pPr>
            <a:endParaRPr/>
          </a:p>
          <a:p>
            <a:pPr marL="342900" lvl="0" indent="-1905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peristalsis of the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alimentary canal</a:t>
            </a:r>
            <a:endParaRPr/>
          </a:p>
        </p:txBody>
      </p:sp>
      <p:pic>
        <p:nvPicPr>
          <p:cNvPr id="1091" name="Google Shape;1091;p68"/>
          <p:cNvPicPr preferRelativeResize="0"/>
          <p:nvPr/>
        </p:nvPicPr>
        <p:blipFill rotWithShape="1">
          <a:blip r:embed="rId3">
            <a:alphaModFix/>
          </a:blip>
          <a:srcRect l="42223" t="53878" r="38887" b="15948"/>
          <a:stretch/>
        </p:blipFill>
        <p:spPr>
          <a:xfrm>
            <a:off x="5661096" y="1219200"/>
            <a:ext cx="2366179" cy="243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68"/>
          <p:cNvPicPr preferRelativeResize="0"/>
          <p:nvPr/>
        </p:nvPicPr>
        <p:blipFill rotWithShape="1">
          <a:blip r:embed="rId3">
            <a:alphaModFix/>
          </a:blip>
          <a:srcRect l="16024" t="52082" r="58174" b="15050"/>
          <a:stretch/>
        </p:blipFill>
        <p:spPr>
          <a:xfrm>
            <a:off x="5284074" y="4038600"/>
            <a:ext cx="3342290" cy="240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69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240"/>
              <a:buFont typeface="Corbel"/>
              <a:buNone/>
            </a:pPr>
            <a:r>
              <a:rPr lang="en-US" sz="3240"/>
              <a:t>WHY IS IT IMPORTANT TO BREAK DOWN FOOD PHYSICALLY</a:t>
            </a:r>
            <a:endParaRPr/>
          </a:p>
        </p:txBody>
      </p:sp>
      <p:pic>
        <p:nvPicPr>
          <p:cNvPr id="1098" name="Google Shape;1098;p6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6802" t="48787" r="40230" b="16151"/>
          <a:stretch/>
        </p:blipFill>
        <p:spPr>
          <a:xfrm>
            <a:off x="1066800" y="3037539"/>
            <a:ext cx="7391400" cy="3405845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69"/>
          <p:cNvSpPr/>
          <p:nvPr/>
        </p:nvSpPr>
        <p:spPr>
          <a:xfrm>
            <a:off x="990600" y="1904999"/>
            <a:ext cx="67056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 increase the surface area for enzyme action.</a:t>
            </a:r>
            <a:endParaRPr/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0"/>
          <p:cNvSpPr txBox="1">
            <a:spLocks noGrp="1"/>
          </p:cNvSpPr>
          <p:nvPr>
            <p:ph type="title"/>
          </p:nvPr>
        </p:nvSpPr>
        <p:spPr>
          <a:xfrm>
            <a:off x="1200959" y="274638"/>
            <a:ext cx="748584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F91C8"/>
              </a:buClr>
              <a:buSzPts val="3600"/>
              <a:buFont typeface="Corbel"/>
              <a:buNone/>
            </a:pPr>
            <a:r>
              <a:rPr lang="en-US" b="0"/>
              <a:t>2-CHEMICAL DIGESTION </a:t>
            </a:r>
            <a:endParaRPr/>
          </a:p>
        </p:txBody>
      </p:sp>
      <p:sp>
        <p:nvSpPr>
          <p:cNvPr id="1105" name="Google Shape;1105;p70"/>
          <p:cNvSpPr txBox="1">
            <a:spLocks noGrp="1"/>
          </p:cNvSpPr>
          <p:nvPr>
            <p:ph type="body" idx="1"/>
          </p:nvPr>
        </p:nvSpPr>
        <p:spPr>
          <a:xfrm>
            <a:off x="1200959" y="1417639"/>
            <a:ext cx="748584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2400"/>
              <a:buFont typeface="Noto Sans Symbols"/>
              <a:buChar char="⮚"/>
            </a:pPr>
            <a:r>
              <a:rPr lang="en-US"/>
              <a:t>Enzymes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rPr lang="en-US"/>
              <a:t>Digestive enzymes are the chemicals that break large insoluble food molecules into smaller soluble molecules</a:t>
            </a:r>
            <a:endParaRPr/>
          </a:p>
        </p:txBody>
      </p:sp>
      <p:pic>
        <p:nvPicPr>
          <p:cNvPr id="1106" name="Google Shape;1106;p70"/>
          <p:cNvPicPr preferRelativeResize="0"/>
          <p:nvPr/>
        </p:nvPicPr>
        <p:blipFill rotWithShape="1">
          <a:blip r:embed="rId3">
            <a:alphaModFix/>
          </a:blip>
          <a:srcRect l="21663" t="40517" r="44990" b="26724"/>
          <a:stretch/>
        </p:blipFill>
        <p:spPr>
          <a:xfrm>
            <a:off x="2209800" y="3810000"/>
            <a:ext cx="4319752" cy="239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Theme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na5">
  <a:themeElements>
    <a:clrScheme name="Introduction to Genetics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ATER">
  <a:themeElements>
    <a:clrScheme name="THEATER 5">
      <a:dk1>
        <a:srgbClr val="003300"/>
      </a:dk1>
      <a:lt1>
        <a:srgbClr val="F8F8F8"/>
      </a:lt1>
      <a:dk2>
        <a:srgbClr val="009966"/>
      </a:dk2>
      <a:lt2>
        <a:srgbClr val="FFCC00"/>
      </a:lt2>
      <a:accent1>
        <a:srgbClr val="F5F5DE"/>
      </a:accent1>
      <a:accent2>
        <a:srgbClr val="00CCCC"/>
      </a:accent2>
      <a:accent3>
        <a:srgbClr val="AACAB8"/>
      </a:accent3>
      <a:accent4>
        <a:srgbClr val="D4D4D4"/>
      </a:accent4>
      <a:accent5>
        <a:srgbClr val="F9F9EC"/>
      </a:accent5>
      <a:accent6>
        <a:srgbClr val="00B9B9"/>
      </a:accent6>
      <a:hlink>
        <a:srgbClr val="4E5136"/>
      </a:hlink>
      <a:folHlink>
        <a:srgbClr val="ADAA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NA THEATRE">
  <a:themeElements>
    <a:clrScheme name="Introduction to Genetic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ATER">
  <a:themeElements>
    <a:clrScheme name="THEATER 5">
      <a:dk1>
        <a:srgbClr val="003300"/>
      </a:dk1>
      <a:lt1>
        <a:srgbClr val="F8F8F8"/>
      </a:lt1>
      <a:dk2>
        <a:srgbClr val="009966"/>
      </a:dk2>
      <a:lt2>
        <a:srgbClr val="FFCC00"/>
      </a:lt2>
      <a:accent1>
        <a:srgbClr val="F5F5DE"/>
      </a:accent1>
      <a:accent2>
        <a:srgbClr val="00CCCC"/>
      </a:accent2>
      <a:accent3>
        <a:srgbClr val="AACAB8"/>
      </a:accent3>
      <a:accent4>
        <a:srgbClr val="D4D4D4"/>
      </a:accent4>
      <a:accent5>
        <a:srgbClr val="F9F9EC"/>
      </a:accent5>
      <a:accent6>
        <a:srgbClr val="00B9B9"/>
      </a:accent6>
      <a:hlink>
        <a:srgbClr val="4E5136"/>
      </a:hlink>
      <a:folHlink>
        <a:srgbClr val="ADAA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604</Words>
  <Application>Microsoft Office PowerPoint</Application>
  <PresentationFormat>On-screen Show (4:3)</PresentationFormat>
  <Paragraphs>133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Calibri</vt:lpstr>
      <vt:lpstr>Corbel</vt:lpstr>
      <vt:lpstr>Times New Roman</vt:lpstr>
      <vt:lpstr>Noto Sans Symbols</vt:lpstr>
      <vt:lpstr>Theme2</vt:lpstr>
      <vt:lpstr>dna5</vt:lpstr>
      <vt:lpstr>THEATER</vt:lpstr>
      <vt:lpstr>1_DNA THEATRE</vt:lpstr>
      <vt:lpstr>1_THEATER</vt:lpstr>
      <vt:lpstr>Digestion and metabolism </vt:lpstr>
      <vt:lpstr>DIGESTION </vt:lpstr>
      <vt:lpstr>PowerPoint Presentation</vt:lpstr>
      <vt:lpstr>WHY MUST FOOD BE DIGESTED?</vt:lpstr>
      <vt:lpstr>DIGESTION STARTS AT THE MOUTH AND ENDS AT THE ANUS</vt:lpstr>
      <vt:lpstr>FOOD IS BROKEN DOWN BY TWO ACTIONS</vt:lpstr>
      <vt:lpstr>1-PHYSICAL DIGESTION</vt:lpstr>
      <vt:lpstr>WHY IS IT IMPORTANT TO BREAK DOWN FOOD PHYSICALLY</vt:lpstr>
      <vt:lpstr>2-CHEMICAL DIGESTION </vt:lpstr>
      <vt:lpstr>PowerPoint Presentation</vt:lpstr>
      <vt:lpstr>1- MOUTH </vt:lpstr>
      <vt:lpstr>SALIVA COMPOSITION </vt:lpstr>
      <vt:lpstr>FUNCTIONS OF MUCUS IN SALIVA:  </vt:lpstr>
      <vt:lpstr>WHAT IS GOING IN MOUTH ? </vt:lpstr>
      <vt:lpstr>PowerPoint Presentation</vt:lpstr>
      <vt:lpstr>DURING SWALLOWING </vt:lpstr>
      <vt:lpstr>PowerPoint Presentation</vt:lpstr>
      <vt:lpstr>STOMACH </vt:lpstr>
      <vt:lpstr>PowerPoint Presentation</vt:lpstr>
      <vt:lpstr>SPHINCTER CONTRACTION </vt:lpstr>
      <vt:lpstr>PowerPoint Presentation</vt:lpstr>
      <vt:lpstr>WHAT HAPPENS TO FOOD IN STOMACH </vt:lpstr>
      <vt:lpstr>PowerPoint Presentation</vt:lpstr>
      <vt:lpstr>WHY SALIVA AMYLASE CANNOT WORK ON STARCH   STOMACH ?</vt:lpstr>
      <vt:lpstr>HIGH AMOUNT OF HCL </vt:lpstr>
      <vt:lpstr>REMEDY FOR BURNING SENSATION IN THROAT AND CHEST</vt:lpstr>
      <vt:lpstr>STOMACH ULCERS DUE TO: LITTLE MUCUS IN STOMACH</vt:lpstr>
      <vt:lpstr>PEPSIN IS A PROTEASE:   </vt:lpstr>
      <vt:lpstr> WHICH CONDITIONS ARE NEEDED FOR A PIECE OF MEAT TO BE DIGESTED?  PEPSIN IN ACIDIC CONDITIONS</vt:lpstr>
      <vt:lpstr>RENNIN</vt:lpstr>
      <vt:lpstr>PowerPoint Presentation</vt:lpstr>
      <vt:lpstr>INTESTINE </vt:lpstr>
      <vt:lpstr>THE INTESTINE </vt:lpstr>
      <vt:lpstr>INTESTINE PARTS </vt:lpstr>
      <vt:lpstr>FUNCTIONS OF SMALL INTESTINE </vt:lpstr>
      <vt:lpstr>DUODENUM</vt:lpstr>
      <vt:lpstr>PowerPoint Presentation</vt:lpstr>
      <vt:lpstr>BILE ACID MADE AND STORED </vt:lpstr>
      <vt:lpstr>BILE </vt:lpstr>
      <vt:lpstr>FUNCTIONS OF BILE</vt:lpstr>
      <vt:lpstr>BILE SALTS EMULSIFY FATS</vt:lpstr>
      <vt:lpstr>PowerPoint Presentation</vt:lpstr>
      <vt:lpstr>THREE ENZYMES IN PANCREATIC JUICE:</vt:lpstr>
      <vt:lpstr>ACTION OF EACH ENZYME </vt:lpstr>
      <vt:lpstr>DIGESTION IN THE ILEUM</vt:lpstr>
      <vt:lpstr>ILEUM </vt:lpstr>
      <vt:lpstr>ENZYMES IN INTESTINAL JUICE</vt:lpstr>
      <vt:lpstr>REMEMBER!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digitallib66</dc:creator>
  <cp:lastModifiedBy>Maher</cp:lastModifiedBy>
  <cp:revision>14</cp:revision>
  <dcterms:created xsi:type="dcterms:W3CDTF">2012-02-21T06:31:23Z</dcterms:created>
  <dcterms:modified xsi:type="dcterms:W3CDTF">2026-04-07T09:14:48Z</dcterms:modified>
</cp:coreProperties>
</file>