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 id="2147483688" r:id="rId5"/>
    <p:sldMasterId id="2147483700" r:id="rId6"/>
  </p:sldMasterIdLst>
  <p:notesMasterIdLst>
    <p:notesMasterId r:id="rId8"/>
  </p:notes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type="screen4x3"/>
  <p:notesSz cx="6668770" cy="9926320"/>
  <p:embeddedFontLst>
    <p:embeddedFont>
      <p:font typeface="Corbel" panose="020B0503020204020204"/>
      <p:regular r:id="rId58"/>
    </p:embeddedFont>
    <p:embeddedFont>
      <p:font typeface="Calibri" panose="020F0502020204030204"/>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F5AD56C-939A-48F7-B6A4-B160DAB5780B}" styleName="Table_0">
    <a:wholeTbl>
      <a:tcTxStyle>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font>
          <a:latin typeface="Corbel"/>
          <a:ea typeface="Corbel"/>
          <a:cs typeface="Corbel"/>
        </a:font>
        <a:schemeClr val="lt1"/>
      </a:tcTxStyle>
      <a:tcStyle>
        <a:tcBdr/>
        <a:fill>
          <a:solidFill>
            <a:schemeClr val="accent1"/>
          </a:solidFill>
        </a:fill>
      </a:tcStyle>
    </a:lastCol>
    <a:firstCol>
      <a:tcTxStyle b="on">
        <a:font>
          <a:latin typeface="Corbel"/>
          <a:ea typeface="Corbel"/>
          <a:cs typeface="Corbel"/>
        </a:font>
        <a:schemeClr val="lt1"/>
      </a:tcTxStyle>
      <a:tcStyle>
        <a:tcBdr/>
        <a:fill>
          <a:solidFill>
            <a:schemeClr val="accent1"/>
          </a:solidFill>
        </a:fill>
      </a:tcStyle>
    </a:firstCol>
    <a:lastRow>
      <a:tcTxStyle b="on">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9428164"/>
            <a:ext cx="2889250" cy="4968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778250" y="9428164"/>
            <a:ext cx="2889250" cy="49688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4" Type="http://schemas.openxmlformats.org/officeDocument/2006/relationships/hyperlink" Target="https://www.uofmhealth.org/health-library/hw8101#hw8104" TargetMode="External"/><Relationship Id="rId3" Type="http://schemas.openxmlformats.org/officeDocument/2006/relationships/hyperlink" Target="https://www.uofmhealth.org/health-library/stv5436#stv5436-sec" TargetMode="Externa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0"/>
        <p:cNvGrpSpPr/>
        <p:nvPr/>
      </p:nvGrpSpPr>
      <p:grpSpPr>
        <a:xfrm>
          <a:off x="0" y="0"/>
          <a:ext cx="0" cy="0"/>
          <a:chOff x="0" y="0"/>
          <a:chExt cx="0" cy="0"/>
        </a:xfrm>
      </p:grpSpPr>
      <p:sp>
        <p:nvSpPr>
          <p:cNvPr id="651" name="Google Shape;651;p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1: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lang="en-US"/>
          </a:p>
        </p:txBody>
      </p:sp>
      <p:sp>
        <p:nvSpPr>
          <p:cNvPr id="653" name="Google Shape;653;p1: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1"/>
        <p:cNvGrpSpPr/>
        <p:nvPr/>
      </p:nvGrpSpPr>
      <p:grpSpPr>
        <a:xfrm>
          <a:off x="0" y="0"/>
          <a:ext cx="0" cy="0"/>
          <a:chOff x="0" y="0"/>
          <a:chExt cx="0" cy="0"/>
        </a:xfrm>
      </p:grpSpPr>
      <p:sp>
        <p:nvSpPr>
          <p:cNvPr id="712" name="Google Shape;712;p1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13" name="Google Shape;713;p1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8"/>
        <p:cNvGrpSpPr/>
        <p:nvPr/>
      </p:nvGrpSpPr>
      <p:grpSpPr>
        <a:xfrm>
          <a:off x="0" y="0"/>
          <a:ext cx="0" cy="0"/>
          <a:chOff x="0" y="0"/>
          <a:chExt cx="0" cy="0"/>
        </a:xfrm>
      </p:grpSpPr>
      <p:sp>
        <p:nvSpPr>
          <p:cNvPr id="719" name="Google Shape;719;p1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20" name="Google Shape;720;p1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5"/>
        <p:cNvGrpSpPr/>
        <p:nvPr/>
      </p:nvGrpSpPr>
      <p:grpSpPr>
        <a:xfrm>
          <a:off x="0" y="0"/>
          <a:ext cx="0" cy="0"/>
          <a:chOff x="0" y="0"/>
          <a:chExt cx="0" cy="0"/>
        </a:xfrm>
      </p:grpSpPr>
      <p:sp>
        <p:nvSpPr>
          <p:cNvPr id="726" name="Google Shape;726;p1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27" name="Google Shape;727;p1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1"/>
        <p:cNvGrpSpPr/>
        <p:nvPr/>
      </p:nvGrpSpPr>
      <p:grpSpPr>
        <a:xfrm>
          <a:off x="0" y="0"/>
          <a:ext cx="0" cy="0"/>
          <a:chOff x="0" y="0"/>
          <a:chExt cx="0" cy="0"/>
        </a:xfrm>
      </p:grpSpPr>
      <p:sp>
        <p:nvSpPr>
          <p:cNvPr id="732" name="Google Shape;732;p1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33" name="Google Shape;733;p1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7"/>
        <p:cNvGrpSpPr/>
        <p:nvPr/>
      </p:nvGrpSpPr>
      <p:grpSpPr>
        <a:xfrm>
          <a:off x="0" y="0"/>
          <a:ext cx="0" cy="0"/>
          <a:chOff x="0" y="0"/>
          <a:chExt cx="0" cy="0"/>
        </a:xfrm>
      </p:grpSpPr>
      <p:sp>
        <p:nvSpPr>
          <p:cNvPr id="738" name="Google Shape;738;p1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39" name="Google Shape;739;p1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3"/>
        <p:cNvGrpSpPr/>
        <p:nvPr/>
      </p:nvGrpSpPr>
      <p:grpSpPr>
        <a:xfrm>
          <a:off x="0" y="0"/>
          <a:ext cx="0" cy="0"/>
          <a:chOff x="0" y="0"/>
          <a:chExt cx="0" cy="0"/>
        </a:xfrm>
      </p:grpSpPr>
      <p:sp>
        <p:nvSpPr>
          <p:cNvPr id="744" name="Google Shape;744;p1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45" name="Google Shape;745;p1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0"/>
        <p:cNvGrpSpPr/>
        <p:nvPr/>
      </p:nvGrpSpPr>
      <p:grpSpPr>
        <a:xfrm>
          <a:off x="0" y="0"/>
          <a:ext cx="0" cy="0"/>
          <a:chOff x="0" y="0"/>
          <a:chExt cx="0" cy="0"/>
        </a:xfrm>
      </p:grpSpPr>
      <p:sp>
        <p:nvSpPr>
          <p:cNvPr id="751" name="Google Shape;751;p1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16: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panose="020F0502020204030204"/>
                <a:ea typeface="Calibri" panose="020F0502020204030204"/>
                <a:cs typeface="Calibri" panose="020F0502020204030204"/>
                <a:sym typeface="Calibri" panose="020F0502020204030204"/>
              </a:rPr>
              <a:t>Vitamin D</a:t>
            </a:r>
            <a:r>
              <a:rPr lang="en-US" sz="1200" b="0" i="0">
                <a:solidFill>
                  <a:schemeClr val="dk1"/>
                </a:solidFill>
                <a:latin typeface="Calibri" panose="020F0502020204030204"/>
                <a:ea typeface="Calibri" panose="020F0502020204030204"/>
                <a:cs typeface="Calibri" panose="020F0502020204030204"/>
                <a:sym typeface="Calibri" panose="020F0502020204030204"/>
              </a:rPr>
              <a:t> functions by stimulating intestinal calcium and </a:t>
            </a:r>
            <a:r>
              <a:rPr lang="en-US" sz="1200" b="1" i="0">
                <a:solidFill>
                  <a:schemeClr val="dk1"/>
                </a:solidFill>
                <a:latin typeface="Calibri" panose="020F0502020204030204"/>
                <a:ea typeface="Calibri" panose="020F0502020204030204"/>
                <a:cs typeface="Calibri" panose="020F0502020204030204"/>
                <a:sym typeface="Calibri" panose="020F0502020204030204"/>
              </a:rPr>
              <a:t>phosphorus</a:t>
            </a:r>
            <a:r>
              <a:rPr lang="en-US" sz="1200" b="0" i="0">
                <a:solidFill>
                  <a:schemeClr val="dk1"/>
                </a:solidFill>
                <a:latin typeface="Calibri" panose="020F0502020204030204"/>
                <a:ea typeface="Calibri" panose="020F0502020204030204"/>
                <a:cs typeface="Calibri" panose="020F0502020204030204"/>
                <a:sym typeface="Calibri" panose="020F0502020204030204"/>
              </a:rPr>
              <a:t> absorption, by stimulating bone calcium mobilization, and by </a:t>
            </a:r>
            <a:r>
              <a:rPr lang="en-US" sz="1200" b="1" i="0">
                <a:solidFill>
                  <a:schemeClr val="dk1"/>
                </a:solidFill>
                <a:latin typeface="Calibri" panose="020F0502020204030204"/>
                <a:ea typeface="Calibri" panose="020F0502020204030204"/>
                <a:cs typeface="Calibri" panose="020F0502020204030204"/>
                <a:sym typeface="Calibri" panose="020F0502020204030204"/>
              </a:rPr>
              <a:t>increasing</a:t>
            </a:r>
            <a:r>
              <a:rPr lang="en-US" sz="1200" b="0" i="0">
                <a:solidFill>
                  <a:schemeClr val="dk1"/>
                </a:solidFill>
                <a:latin typeface="Calibri" panose="020F0502020204030204"/>
                <a:ea typeface="Calibri" panose="020F0502020204030204"/>
                <a:cs typeface="Calibri" panose="020F0502020204030204"/>
                <a:sym typeface="Calibri" panose="020F0502020204030204"/>
              </a:rPr>
              <a:t> renal reabsorption of calcium in the distal tubule.</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a:p>
            <a:pPr marL="0" lvl="0" indent="0" algn="l" rtl="0">
              <a:spcBef>
                <a:spcPts val="0"/>
              </a:spcBef>
              <a:spcAft>
                <a:spcPts val="0"/>
              </a:spcAft>
              <a:buNone/>
            </a:pPr>
            <a:r>
              <a:rPr lang="en-US" sz="1200" b="1" i="0">
                <a:solidFill>
                  <a:schemeClr val="dk1"/>
                </a:solidFill>
                <a:latin typeface="Calibri" panose="020F0502020204030204"/>
                <a:ea typeface="Calibri" panose="020F0502020204030204"/>
                <a:cs typeface="Calibri" panose="020F0502020204030204"/>
                <a:sym typeface="Calibri" panose="020F0502020204030204"/>
              </a:rPr>
              <a:t>Phytate</a:t>
            </a:r>
            <a:r>
              <a:rPr lang="en-US" sz="1200" b="0" i="0">
                <a:solidFill>
                  <a:schemeClr val="dk1"/>
                </a:solidFill>
                <a:latin typeface="Calibri" panose="020F0502020204030204"/>
                <a:ea typeface="Calibri" panose="020F0502020204030204"/>
                <a:cs typeface="Calibri" panose="020F0502020204030204"/>
                <a:sym typeface="Calibri" panose="020F0502020204030204"/>
              </a:rPr>
              <a:t> or </a:t>
            </a:r>
            <a:r>
              <a:rPr lang="en-US" sz="1200" b="1" i="0">
                <a:solidFill>
                  <a:schemeClr val="dk1"/>
                </a:solidFill>
                <a:latin typeface="Calibri" panose="020F0502020204030204"/>
                <a:ea typeface="Calibri" panose="020F0502020204030204"/>
                <a:cs typeface="Calibri" panose="020F0502020204030204"/>
                <a:sym typeface="Calibri" panose="020F0502020204030204"/>
              </a:rPr>
              <a:t>phytic</a:t>
            </a:r>
            <a:r>
              <a:rPr lang="en-US" sz="1200" b="0" i="0">
                <a:solidFill>
                  <a:schemeClr val="dk1"/>
                </a:solidFill>
                <a:latin typeface="Calibri" panose="020F0502020204030204"/>
                <a:ea typeface="Calibri" panose="020F0502020204030204"/>
                <a:cs typeface="Calibri" panose="020F0502020204030204"/>
                <a:sym typeface="Calibri" panose="020F0502020204030204"/>
              </a:rPr>
              <a:t> acid is the principal storage form of </a:t>
            </a:r>
            <a:r>
              <a:rPr lang="en-US" sz="1200" b="1" i="0">
                <a:solidFill>
                  <a:schemeClr val="dk1"/>
                </a:solidFill>
                <a:latin typeface="Calibri" panose="020F0502020204030204"/>
                <a:ea typeface="Calibri" panose="020F0502020204030204"/>
                <a:cs typeface="Calibri" panose="020F0502020204030204"/>
                <a:sym typeface="Calibri" panose="020F0502020204030204"/>
              </a:rPr>
              <a:t>phosphorus</a:t>
            </a:r>
            <a:r>
              <a:rPr lang="en-US" sz="1200" b="0" i="0">
                <a:solidFill>
                  <a:schemeClr val="dk1"/>
                </a:solidFill>
                <a:latin typeface="Calibri" panose="020F0502020204030204"/>
                <a:ea typeface="Calibri" panose="020F0502020204030204"/>
                <a:cs typeface="Calibri" panose="020F0502020204030204"/>
                <a:sym typeface="Calibri" panose="020F0502020204030204"/>
              </a:rPr>
              <a:t> in many plant tissues, especially bran and seeds. It can form complexes with metals or proteins and therefore </a:t>
            </a:r>
            <a:r>
              <a:rPr lang="en-US" sz="1200" b="1" i="0">
                <a:solidFill>
                  <a:schemeClr val="dk1"/>
                </a:solidFill>
                <a:latin typeface="Calibri" panose="020F0502020204030204"/>
                <a:ea typeface="Calibri" panose="020F0502020204030204"/>
                <a:cs typeface="Calibri" panose="020F0502020204030204"/>
                <a:sym typeface="Calibri" panose="020F0502020204030204"/>
              </a:rPr>
              <a:t>reduce</a:t>
            </a:r>
            <a:r>
              <a:rPr lang="en-US" sz="1200" b="0" i="0">
                <a:solidFill>
                  <a:schemeClr val="dk1"/>
                </a:solidFill>
                <a:latin typeface="Calibri" panose="020F0502020204030204"/>
                <a:ea typeface="Calibri" panose="020F0502020204030204"/>
                <a:cs typeface="Calibri" panose="020F0502020204030204"/>
                <a:sym typeface="Calibri" panose="020F0502020204030204"/>
              </a:rPr>
              <a:t> their </a:t>
            </a:r>
            <a:r>
              <a:rPr lang="en-US" sz="1200" b="1" i="0">
                <a:solidFill>
                  <a:schemeClr val="dk1"/>
                </a:solidFill>
                <a:latin typeface="Calibri" panose="020F0502020204030204"/>
                <a:ea typeface="Calibri" panose="020F0502020204030204"/>
                <a:cs typeface="Calibri" panose="020F0502020204030204"/>
                <a:sym typeface="Calibri" panose="020F0502020204030204"/>
              </a:rPr>
              <a:t>bioavailability</a:t>
            </a:r>
            <a:r>
              <a:rPr lang="en-US" sz="1200" b="0" i="0">
                <a:solidFill>
                  <a:schemeClr val="dk1"/>
                </a:solidFill>
                <a:latin typeface="Calibri" panose="020F0502020204030204"/>
                <a:ea typeface="Calibri" panose="020F0502020204030204"/>
                <a:cs typeface="Calibri" panose="020F0502020204030204"/>
                <a:sym typeface="Calibri" panose="020F0502020204030204"/>
              </a:rPr>
              <a:t> in the gastrointestinal tract. </a:t>
            </a:r>
            <a:r>
              <a:rPr lang="en-US" sz="1200" b="1" i="0">
                <a:solidFill>
                  <a:schemeClr val="dk1"/>
                </a:solidFill>
                <a:latin typeface="Calibri" panose="020F0502020204030204"/>
                <a:ea typeface="Calibri" panose="020F0502020204030204"/>
                <a:cs typeface="Calibri" panose="020F0502020204030204"/>
                <a:sym typeface="Calibri" panose="020F0502020204030204"/>
              </a:rPr>
              <a:t>Phytate</a:t>
            </a:r>
            <a:r>
              <a:rPr lang="en-US" sz="1200" b="0" i="0">
                <a:solidFill>
                  <a:schemeClr val="dk1"/>
                </a:solidFill>
                <a:latin typeface="Calibri" panose="020F0502020204030204"/>
                <a:ea typeface="Calibri" panose="020F0502020204030204"/>
                <a:cs typeface="Calibri" panose="020F0502020204030204"/>
                <a:sym typeface="Calibri" panose="020F0502020204030204"/>
              </a:rPr>
              <a:t> is thus considered an anti-nutrient compound in oats.</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a:p>
            <a:pPr marL="0" lvl="0" indent="0" algn="l" rtl="0">
              <a:spcBef>
                <a:spcPts val="0"/>
              </a:spcBef>
              <a:spcAft>
                <a:spcPts val="0"/>
              </a:spcAft>
              <a:buNone/>
            </a:pPr>
            <a:r>
              <a:rPr lang="en-US" sz="1200" b="1" i="0">
                <a:solidFill>
                  <a:schemeClr val="dk1"/>
                </a:solidFill>
                <a:latin typeface="Calibri" panose="020F0502020204030204"/>
                <a:ea typeface="Calibri" panose="020F0502020204030204"/>
                <a:cs typeface="Calibri" panose="020F0502020204030204"/>
                <a:sym typeface="Calibri" panose="020F0502020204030204"/>
              </a:rPr>
              <a:t>Calcium</a:t>
            </a:r>
            <a:r>
              <a:rPr lang="en-US" sz="1200" b="0" i="0">
                <a:solidFill>
                  <a:schemeClr val="dk1"/>
                </a:solidFill>
                <a:latin typeface="Calibri" panose="020F0502020204030204"/>
                <a:ea typeface="Calibri" panose="020F0502020204030204"/>
                <a:cs typeface="Calibri" panose="020F0502020204030204"/>
                <a:sym typeface="Calibri" panose="020F0502020204030204"/>
              </a:rPr>
              <a:t> (Ca) </a:t>
            </a:r>
            <a:r>
              <a:rPr lang="en-US" sz="1200" b="1" i="0">
                <a:solidFill>
                  <a:schemeClr val="dk1"/>
                </a:solidFill>
                <a:latin typeface="Calibri" panose="020F0502020204030204"/>
                <a:ea typeface="Calibri" panose="020F0502020204030204"/>
                <a:cs typeface="Calibri" panose="020F0502020204030204"/>
                <a:sym typeface="Calibri" panose="020F0502020204030204"/>
              </a:rPr>
              <a:t>interacts</a:t>
            </a:r>
            <a:r>
              <a:rPr lang="en-US" sz="1200" b="0" i="0">
                <a:solidFill>
                  <a:schemeClr val="dk1"/>
                </a:solidFill>
                <a:latin typeface="Calibri" panose="020F0502020204030204"/>
                <a:ea typeface="Calibri" panose="020F0502020204030204"/>
                <a:cs typeface="Calibri" panose="020F0502020204030204"/>
                <a:sym typeface="Calibri" panose="020F0502020204030204"/>
              </a:rPr>
              <a:t> with </a:t>
            </a:r>
            <a:r>
              <a:rPr lang="en-US" sz="1200" b="1" i="0">
                <a:solidFill>
                  <a:schemeClr val="dk1"/>
                </a:solidFill>
                <a:latin typeface="Calibri" panose="020F0502020204030204"/>
                <a:ea typeface="Calibri" panose="020F0502020204030204"/>
                <a:cs typeface="Calibri" panose="020F0502020204030204"/>
                <a:sym typeface="Calibri" panose="020F0502020204030204"/>
              </a:rPr>
              <a:t>phosphorus</a:t>
            </a:r>
            <a:r>
              <a:rPr lang="en-US" sz="1200" b="0" i="0">
                <a:solidFill>
                  <a:schemeClr val="dk1"/>
                </a:solidFill>
                <a:latin typeface="Calibri" panose="020F0502020204030204"/>
                <a:ea typeface="Calibri" panose="020F0502020204030204"/>
                <a:cs typeface="Calibri" panose="020F0502020204030204"/>
                <a:sym typeface="Calibri" panose="020F0502020204030204"/>
              </a:rPr>
              <a:t> (P) in many ways in the body. High Ca intake inhibits P uptake from the gut, and a high P intake may decrease the absorption of Ca, both due to the formation of Ca-P salts.</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a:p>
            <a:pPr marL="0" lvl="0" indent="0" algn="l" rtl="0">
              <a:spcBef>
                <a:spcPts val="0"/>
              </a:spcBef>
              <a:spcAft>
                <a:spcPts val="0"/>
              </a:spcAft>
              <a:buNone/>
            </a:pPr>
          </a:p>
        </p:txBody>
      </p:sp>
      <p:sp>
        <p:nvSpPr>
          <p:cNvPr id="753" name="Google Shape;753;p16: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8"/>
        <p:cNvGrpSpPr/>
        <p:nvPr/>
      </p:nvGrpSpPr>
      <p:grpSpPr>
        <a:xfrm>
          <a:off x="0" y="0"/>
          <a:ext cx="0" cy="0"/>
          <a:chOff x="0" y="0"/>
          <a:chExt cx="0" cy="0"/>
        </a:xfrm>
      </p:grpSpPr>
      <p:sp>
        <p:nvSpPr>
          <p:cNvPr id="759" name="Google Shape;759;p1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17: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 A hormone called parathyroid hormone (PTH) regulates the levels of calcium and phosphorus in your blood. When the phosphorus level is measured, a </a:t>
            </a:r>
            <a:r>
              <a:rPr lang="en-US" sz="1200" b="0" i="0" u="sng">
                <a:solidFill>
                  <a:schemeClr val="dk1"/>
                </a:solidFill>
                <a:latin typeface="Calibri" panose="020F0502020204030204"/>
                <a:ea typeface="Calibri" panose="020F0502020204030204"/>
                <a:cs typeface="Calibri" panose="020F0502020204030204"/>
                <a:sym typeface="Calibri" panose="020F0502020204030204"/>
                <a:hlinkClick r:id="rId3"/>
              </a:rPr>
              <a:t>vitamin D</a:t>
            </a:r>
            <a:r>
              <a:rPr lang="en-US" sz="1200" b="0" i="0">
                <a:solidFill>
                  <a:schemeClr val="dk1"/>
                </a:solidFill>
                <a:latin typeface="Calibri" panose="020F0502020204030204"/>
                <a:ea typeface="Calibri" panose="020F0502020204030204"/>
                <a:cs typeface="Calibri" panose="020F0502020204030204"/>
                <a:sym typeface="Calibri" panose="020F0502020204030204"/>
              </a:rPr>
              <a:t> level, and sometimes a </a:t>
            </a:r>
            <a:r>
              <a:rPr lang="en-US" sz="1200" b="0" i="0" u="sng">
                <a:solidFill>
                  <a:schemeClr val="dk1"/>
                </a:solidFill>
                <a:latin typeface="Calibri" panose="020F0502020204030204"/>
                <a:ea typeface="Calibri" panose="020F0502020204030204"/>
                <a:cs typeface="Calibri" panose="020F0502020204030204"/>
                <a:sym typeface="Calibri" panose="020F0502020204030204"/>
                <a:hlinkClick r:id="rId4"/>
              </a:rPr>
              <a:t>PTH level,</a:t>
            </a:r>
            <a:r>
              <a:rPr lang="en-US" sz="1200" b="0" i="0">
                <a:solidFill>
                  <a:schemeClr val="dk1"/>
                </a:solidFill>
                <a:latin typeface="Calibri" panose="020F0502020204030204"/>
                <a:ea typeface="Calibri" panose="020F0502020204030204"/>
                <a:cs typeface="Calibri" panose="020F0502020204030204"/>
                <a:sym typeface="Calibri" panose="020F0502020204030204"/>
              </a:rPr>
              <a:t> is measured at the same time. Vitamin D is needed for your body to take in phosphate.</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61" name="Google Shape;761;p17: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6"/>
        <p:cNvGrpSpPr/>
        <p:nvPr/>
      </p:nvGrpSpPr>
      <p:grpSpPr>
        <a:xfrm>
          <a:off x="0" y="0"/>
          <a:ext cx="0" cy="0"/>
          <a:chOff x="0" y="0"/>
          <a:chExt cx="0" cy="0"/>
        </a:xfrm>
      </p:grpSpPr>
      <p:sp>
        <p:nvSpPr>
          <p:cNvPr id="767" name="Google Shape;767;p1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18: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Pure </a:t>
            </a:r>
            <a:r>
              <a:rPr lang="en-US" sz="1200" b="1" i="0">
                <a:solidFill>
                  <a:schemeClr val="dk1"/>
                </a:solidFill>
                <a:latin typeface="Calibri" panose="020F0502020204030204"/>
                <a:ea typeface="Calibri" panose="020F0502020204030204"/>
                <a:cs typeface="Calibri" panose="020F0502020204030204"/>
                <a:sym typeface="Calibri" panose="020F0502020204030204"/>
              </a:rPr>
              <a:t>hydroxyapatite</a:t>
            </a:r>
            <a:r>
              <a:rPr lang="en-US" sz="1200" b="0" i="0">
                <a:solidFill>
                  <a:schemeClr val="dk1"/>
                </a:solidFill>
                <a:latin typeface="Calibri" panose="020F0502020204030204"/>
                <a:ea typeface="Calibri" panose="020F0502020204030204"/>
                <a:cs typeface="Calibri" panose="020F0502020204030204"/>
                <a:sym typeface="Calibri" panose="020F0502020204030204"/>
              </a:rPr>
              <a:t> is white in color. It makes up most of the human bone structure, builds tooth enamel, and collects in tiny amounts in part of the brain.</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69" name="Google Shape;769;p18: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4"/>
        <p:cNvGrpSpPr/>
        <p:nvPr/>
      </p:nvGrpSpPr>
      <p:grpSpPr>
        <a:xfrm>
          <a:off x="0" y="0"/>
          <a:ext cx="0" cy="0"/>
          <a:chOff x="0" y="0"/>
          <a:chExt cx="0" cy="0"/>
        </a:xfrm>
      </p:grpSpPr>
      <p:sp>
        <p:nvSpPr>
          <p:cNvPr id="775" name="Google Shape;775;p1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76" name="Google Shape;776;p1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2"/>
        <p:cNvGrpSpPr/>
        <p:nvPr/>
      </p:nvGrpSpPr>
      <p:grpSpPr>
        <a:xfrm>
          <a:off x="0" y="0"/>
          <a:ext cx="0" cy="0"/>
          <a:chOff x="0" y="0"/>
          <a:chExt cx="0" cy="0"/>
        </a:xfrm>
      </p:grpSpPr>
      <p:sp>
        <p:nvSpPr>
          <p:cNvPr id="663" name="Google Shape;663;p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64" name="Google Shape;664;p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0"/>
        <p:cNvGrpSpPr/>
        <p:nvPr/>
      </p:nvGrpSpPr>
      <p:grpSpPr>
        <a:xfrm>
          <a:off x="0" y="0"/>
          <a:ext cx="0" cy="0"/>
          <a:chOff x="0" y="0"/>
          <a:chExt cx="0" cy="0"/>
        </a:xfrm>
      </p:grpSpPr>
      <p:sp>
        <p:nvSpPr>
          <p:cNvPr id="781" name="Google Shape;781;p2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82" name="Google Shape;782;p2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7"/>
        <p:cNvGrpSpPr/>
        <p:nvPr/>
      </p:nvGrpSpPr>
      <p:grpSpPr>
        <a:xfrm>
          <a:off x="0" y="0"/>
          <a:ext cx="0" cy="0"/>
          <a:chOff x="0" y="0"/>
          <a:chExt cx="0" cy="0"/>
        </a:xfrm>
      </p:grpSpPr>
      <p:sp>
        <p:nvSpPr>
          <p:cNvPr id="788" name="Google Shape;788;p2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1: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  summary,  potassium   or  alkaline  potassium  salts  from  fruits  and  vegetables  might  protect  against  bone  resorption  via  pH  homeostasis.  Furthe-rmore,  potassium  treatment  raises  calcium  retention  in  renal  tissue,  while  a  low  dietary  potassium  level  increases  calcium  secretion  in  the  kidneys</a:t>
            </a:r>
            <a:endParaRPr lang="en-US"/>
          </a:p>
        </p:txBody>
      </p:sp>
      <p:sp>
        <p:nvSpPr>
          <p:cNvPr id="790" name="Google Shape;790;p21: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5"/>
        <p:cNvGrpSpPr/>
        <p:nvPr/>
      </p:nvGrpSpPr>
      <p:grpSpPr>
        <a:xfrm>
          <a:off x="0" y="0"/>
          <a:ext cx="0" cy="0"/>
          <a:chOff x="0" y="0"/>
          <a:chExt cx="0" cy="0"/>
        </a:xfrm>
      </p:grpSpPr>
      <p:sp>
        <p:nvSpPr>
          <p:cNvPr id="796" name="Google Shape;796;p2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22: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Normal body levels of potassium are important for muscle function. Potassium relaxes the walls of the blood vessels, lowering blood pressure and protecting against muscle cramping. A number of studies have shown an association between low potassium intake and increased blood pressure and higher risk of stroke. On the flip side, people who already have high blood pressure can significantly lower their systolic (top number) blood pressure by increasing their potassium intake when they choose to eat healthy foods.</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8" name="Google Shape;798;p22: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3"/>
        <p:cNvGrpSpPr/>
        <p:nvPr/>
      </p:nvGrpSpPr>
      <p:grpSpPr>
        <a:xfrm>
          <a:off x="0" y="0"/>
          <a:ext cx="0" cy="0"/>
          <a:chOff x="0" y="0"/>
          <a:chExt cx="0" cy="0"/>
        </a:xfrm>
      </p:grpSpPr>
      <p:sp>
        <p:nvSpPr>
          <p:cNvPr id="804" name="Google Shape;804;p2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05" name="Google Shape;805;p2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9"/>
        <p:cNvGrpSpPr/>
        <p:nvPr/>
      </p:nvGrpSpPr>
      <p:grpSpPr>
        <a:xfrm>
          <a:off x="0" y="0"/>
          <a:ext cx="0" cy="0"/>
          <a:chOff x="0" y="0"/>
          <a:chExt cx="0" cy="0"/>
        </a:xfrm>
      </p:grpSpPr>
      <p:sp>
        <p:nvSpPr>
          <p:cNvPr id="810" name="Google Shape;810;p2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24: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These studies determined that experimentally induced hypokalemia led to impaired glucose tolerance by reducing insulin secretion in response to glucose loads.</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High pottasium with diuretics leads to decreased insulin seceretion. </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This is because the flow of </a:t>
            </a:r>
            <a:r>
              <a:rPr lang="en-US" sz="1200" b="1" i="0">
                <a:solidFill>
                  <a:schemeClr val="dk1"/>
                </a:solidFill>
                <a:latin typeface="Calibri" panose="020F0502020204030204"/>
                <a:ea typeface="Calibri" panose="020F0502020204030204"/>
                <a:cs typeface="Calibri" panose="020F0502020204030204"/>
                <a:sym typeface="Calibri" panose="020F0502020204030204"/>
              </a:rPr>
              <a:t>potassium</a:t>
            </a:r>
            <a:r>
              <a:rPr lang="en-US" sz="1200" b="0" i="0">
                <a:solidFill>
                  <a:schemeClr val="dk1"/>
                </a:solidFill>
                <a:latin typeface="Calibri" panose="020F0502020204030204"/>
                <a:ea typeface="Calibri" panose="020F0502020204030204"/>
                <a:cs typeface="Calibri" panose="020F0502020204030204"/>
                <a:sym typeface="Calibri" panose="020F0502020204030204"/>
              </a:rPr>
              <a:t> in and out of </a:t>
            </a:r>
            <a:r>
              <a:rPr lang="en-US" sz="1200" b="1" i="0">
                <a:solidFill>
                  <a:schemeClr val="dk1"/>
                </a:solidFill>
                <a:latin typeface="Calibri" panose="020F0502020204030204"/>
                <a:ea typeface="Calibri" panose="020F0502020204030204"/>
                <a:cs typeface="Calibri" panose="020F0502020204030204"/>
                <a:sym typeface="Calibri" panose="020F0502020204030204"/>
              </a:rPr>
              <a:t>heart</a:t>
            </a:r>
            <a:r>
              <a:rPr lang="en-US" sz="1200" b="0" i="0">
                <a:solidFill>
                  <a:schemeClr val="dk1"/>
                </a:solidFill>
                <a:latin typeface="Calibri" panose="020F0502020204030204"/>
                <a:ea typeface="Calibri" panose="020F0502020204030204"/>
                <a:cs typeface="Calibri" panose="020F0502020204030204"/>
                <a:sym typeface="Calibri" panose="020F0502020204030204"/>
              </a:rPr>
              <a:t> cells helps regulate your </a:t>
            </a:r>
            <a:r>
              <a:rPr lang="en-US" sz="1200" b="1" i="0">
                <a:solidFill>
                  <a:schemeClr val="dk1"/>
                </a:solidFill>
                <a:latin typeface="Calibri" panose="020F0502020204030204"/>
                <a:ea typeface="Calibri" panose="020F0502020204030204"/>
                <a:cs typeface="Calibri" panose="020F0502020204030204"/>
                <a:sym typeface="Calibri" panose="020F0502020204030204"/>
              </a:rPr>
              <a:t>heartbeat. (Potassium</a:t>
            </a:r>
            <a:r>
              <a:rPr lang="en-US" sz="1200" b="0" i="0">
                <a:solidFill>
                  <a:schemeClr val="dk1"/>
                </a:solidFill>
                <a:latin typeface="Calibri" panose="020F0502020204030204"/>
                <a:ea typeface="Calibri" panose="020F0502020204030204"/>
                <a:cs typeface="Calibri" panose="020F0502020204030204"/>
                <a:sym typeface="Calibri" panose="020F0502020204030204"/>
              </a:rPr>
              <a:t> affects the way your </a:t>
            </a:r>
            <a:r>
              <a:rPr lang="en-US" sz="1200" b="1" i="0">
                <a:solidFill>
                  <a:schemeClr val="dk1"/>
                </a:solidFill>
                <a:latin typeface="Calibri" panose="020F0502020204030204"/>
                <a:ea typeface="Calibri" panose="020F0502020204030204"/>
                <a:cs typeface="Calibri" panose="020F0502020204030204"/>
                <a:sym typeface="Calibri" panose="020F0502020204030204"/>
              </a:rPr>
              <a:t>heart's</a:t>
            </a:r>
            <a:r>
              <a:rPr lang="en-US" sz="1200" b="0" i="0">
                <a:solidFill>
                  <a:schemeClr val="dk1"/>
                </a:solidFill>
                <a:latin typeface="Calibri" panose="020F0502020204030204"/>
                <a:ea typeface="Calibri" panose="020F0502020204030204"/>
                <a:cs typeface="Calibri" panose="020F0502020204030204"/>
                <a:sym typeface="Calibri" panose="020F0502020204030204"/>
              </a:rPr>
              <a:t> muscles work</a:t>
            </a:r>
            <a:r>
              <a:rPr lang="en-US" sz="1200" b="1" i="0">
                <a:solidFill>
                  <a:schemeClr val="dk1"/>
                </a:solidFill>
                <a:latin typeface="Calibri" panose="020F0502020204030204"/>
                <a:ea typeface="Calibri" panose="020F0502020204030204"/>
                <a:cs typeface="Calibri" panose="020F0502020204030204"/>
                <a:sym typeface="Calibri" panose="020F0502020204030204"/>
              </a:rPr>
              <a:t>)</a:t>
            </a:r>
            <a:endParaRPr lang="en-US" sz="1200" b="1" i="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2" name="Google Shape;812;p24: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6"/>
        <p:cNvGrpSpPr/>
        <p:nvPr/>
      </p:nvGrpSpPr>
      <p:grpSpPr>
        <a:xfrm>
          <a:off x="0" y="0"/>
          <a:ext cx="0" cy="0"/>
          <a:chOff x="0" y="0"/>
          <a:chExt cx="0" cy="0"/>
        </a:xfrm>
      </p:grpSpPr>
      <p:sp>
        <p:nvSpPr>
          <p:cNvPr id="817" name="Google Shape;817;p2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18" name="Google Shape;818;p2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p2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26" name="Google Shape;826;p2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1"/>
        <p:cNvGrpSpPr/>
        <p:nvPr/>
      </p:nvGrpSpPr>
      <p:grpSpPr>
        <a:xfrm>
          <a:off x="0" y="0"/>
          <a:ext cx="0" cy="0"/>
          <a:chOff x="0" y="0"/>
          <a:chExt cx="0" cy="0"/>
        </a:xfrm>
      </p:grpSpPr>
      <p:sp>
        <p:nvSpPr>
          <p:cNvPr id="832" name="Google Shape;832;p2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33" name="Google Shape;833;p2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7"/>
        <p:cNvGrpSpPr/>
        <p:nvPr/>
      </p:nvGrpSpPr>
      <p:grpSpPr>
        <a:xfrm>
          <a:off x="0" y="0"/>
          <a:ext cx="0" cy="0"/>
          <a:chOff x="0" y="0"/>
          <a:chExt cx="0" cy="0"/>
        </a:xfrm>
      </p:grpSpPr>
      <p:sp>
        <p:nvSpPr>
          <p:cNvPr id="838" name="Google Shape;838;p2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39" name="Google Shape;839;p2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3"/>
        <p:cNvGrpSpPr/>
        <p:nvPr/>
      </p:nvGrpSpPr>
      <p:grpSpPr>
        <a:xfrm>
          <a:off x="0" y="0"/>
          <a:ext cx="0" cy="0"/>
          <a:chOff x="0" y="0"/>
          <a:chExt cx="0" cy="0"/>
        </a:xfrm>
      </p:grpSpPr>
      <p:sp>
        <p:nvSpPr>
          <p:cNvPr id="844" name="Google Shape;844;p2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29: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The </a:t>
            </a:r>
            <a:r>
              <a:rPr lang="en-US" sz="1200" b="1" i="0">
                <a:solidFill>
                  <a:schemeClr val="dk1"/>
                </a:solidFill>
                <a:latin typeface="Calibri" panose="020F0502020204030204"/>
                <a:ea typeface="Calibri" panose="020F0502020204030204"/>
                <a:cs typeface="Calibri" panose="020F0502020204030204"/>
                <a:sym typeface="Calibri" panose="020F0502020204030204"/>
              </a:rPr>
              <a:t>Release</a:t>
            </a:r>
            <a:r>
              <a:rPr lang="en-US" sz="1200" b="0" i="0">
                <a:solidFill>
                  <a:schemeClr val="dk1"/>
                </a:solidFill>
                <a:latin typeface="Calibri" panose="020F0502020204030204"/>
                <a:ea typeface="Calibri" panose="020F0502020204030204"/>
                <a:cs typeface="Calibri" panose="020F0502020204030204"/>
                <a:sym typeface="Calibri" panose="020F0502020204030204"/>
              </a:rPr>
              <a:t> of </a:t>
            </a:r>
            <a:r>
              <a:rPr lang="en-US" sz="1200" b="1" i="0">
                <a:solidFill>
                  <a:schemeClr val="dk1"/>
                </a:solidFill>
                <a:latin typeface="Calibri" panose="020F0502020204030204"/>
                <a:ea typeface="Calibri" panose="020F0502020204030204"/>
                <a:cs typeface="Calibri" panose="020F0502020204030204"/>
                <a:sym typeface="Calibri" panose="020F0502020204030204"/>
              </a:rPr>
              <a:t>Renin</a:t>
            </a:r>
            <a:endParaRPr sz="1200" b="0" i="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r>
              <a:rPr lang="en-US" sz="1200" b="0" i="0">
                <a:solidFill>
                  <a:schemeClr val="dk1"/>
                </a:solidFill>
                <a:latin typeface="Calibri" panose="020F0502020204030204"/>
                <a:ea typeface="Calibri" panose="020F0502020204030204"/>
                <a:cs typeface="Calibri" panose="020F0502020204030204"/>
                <a:sym typeface="Calibri" panose="020F0502020204030204"/>
              </a:rPr>
              <a:t>Detection by one or both of these mechanisms leads juxtaglomerular cells in the </a:t>
            </a:r>
            <a:r>
              <a:rPr lang="en-US" sz="1200" b="1" i="0">
                <a:solidFill>
                  <a:schemeClr val="dk1"/>
                </a:solidFill>
                <a:latin typeface="Calibri" panose="020F0502020204030204"/>
                <a:ea typeface="Calibri" panose="020F0502020204030204"/>
                <a:cs typeface="Calibri" panose="020F0502020204030204"/>
                <a:sym typeface="Calibri" panose="020F0502020204030204"/>
              </a:rPr>
              <a:t>kidneys</a:t>
            </a:r>
            <a:r>
              <a:rPr lang="en-US" sz="1200" b="0" i="0">
                <a:solidFill>
                  <a:schemeClr val="dk1"/>
                </a:solidFill>
                <a:latin typeface="Calibri" panose="020F0502020204030204"/>
                <a:ea typeface="Calibri" panose="020F0502020204030204"/>
                <a:cs typeface="Calibri" panose="020F0502020204030204"/>
                <a:sym typeface="Calibri" panose="020F0502020204030204"/>
              </a:rPr>
              <a:t> to </a:t>
            </a:r>
            <a:r>
              <a:rPr lang="en-US" sz="1200" b="1" i="0">
                <a:solidFill>
                  <a:schemeClr val="dk1"/>
                </a:solidFill>
                <a:latin typeface="Calibri" panose="020F0502020204030204"/>
                <a:ea typeface="Calibri" panose="020F0502020204030204"/>
                <a:cs typeface="Calibri" panose="020F0502020204030204"/>
                <a:sym typeface="Calibri" panose="020F0502020204030204"/>
              </a:rPr>
              <a:t>release</a:t>
            </a:r>
            <a:r>
              <a:rPr lang="en-US" sz="1200" b="0" i="0">
                <a:solidFill>
                  <a:schemeClr val="dk1"/>
                </a:solidFill>
                <a:latin typeface="Calibri" panose="020F0502020204030204"/>
                <a:ea typeface="Calibri" panose="020F0502020204030204"/>
                <a:cs typeface="Calibri" panose="020F0502020204030204"/>
                <a:sym typeface="Calibri" panose="020F0502020204030204"/>
              </a:rPr>
              <a:t> an enzyme called </a:t>
            </a:r>
            <a:r>
              <a:rPr lang="en-US" sz="1200" b="1" i="0">
                <a:solidFill>
                  <a:schemeClr val="dk1"/>
                </a:solidFill>
                <a:latin typeface="Calibri" panose="020F0502020204030204"/>
                <a:ea typeface="Calibri" panose="020F0502020204030204"/>
                <a:cs typeface="Calibri" panose="020F0502020204030204"/>
                <a:sym typeface="Calibri" panose="020F0502020204030204"/>
              </a:rPr>
              <a:t>renin</a:t>
            </a:r>
            <a:r>
              <a:rPr lang="en-US" sz="1200" b="0" i="0">
                <a:solidFill>
                  <a:schemeClr val="dk1"/>
                </a:solidFill>
                <a:latin typeface="Calibri" panose="020F0502020204030204"/>
                <a:ea typeface="Calibri" panose="020F0502020204030204"/>
                <a:cs typeface="Calibri" panose="020F0502020204030204"/>
                <a:sym typeface="Calibri" panose="020F0502020204030204"/>
              </a:rPr>
              <a:t>. </a:t>
            </a:r>
            <a:r>
              <a:rPr lang="en-US" sz="1200" b="1" i="0">
                <a:solidFill>
                  <a:schemeClr val="dk1"/>
                </a:solidFill>
                <a:latin typeface="Calibri" panose="020F0502020204030204"/>
                <a:ea typeface="Calibri" panose="020F0502020204030204"/>
                <a:cs typeface="Calibri" panose="020F0502020204030204"/>
                <a:sym typeface="Calibri" panose="020F0502020204030204"/>
              </a:rPr>
              <a:t>Renin</a:t>
            </a:r>
            <a:r>
              <a:rPr lang="en-US" sz="1200" b="0" i="0">
                <a:solidFill>
                  <a:schemeClr val="dk1"/>
                </a:solidFill>
                <a:latin typeface="Calibri" panose="020F0502020204030204"/>
                <a:ea typeface="Calibri" panose="020F0502020204030204"/>
                <a:cs typeface="Calibri" panose="020F0502020204030204"/>
                <a:sym typeface="Calibri" panose="020F0502020204030204"/>
              </a:rPr>
              <a:t> is an enzyme </a:t>
            </a:r>
            <a:r>
              <a:rPr lang="en-US" sz="1200" b="1" i="0">
                <a:solidFill>
                  <a:schemeClr val="dk1"/>
                </a:solidFill>
                <a:latin typeface="Calibri" panose="020F0502020204030204"/>
                <a:ea typeface="Calibri" panose="020F0502020204030204"/>
                <a:cs typeface="Calibri" panose="020F0502020204030204"/>
                <a:sym typeface="Calibri" panose="020F0502020204030204"/>
              </a:rPr>
              <a:t>released</a:t>
            </a:r>
            <a:r>
              <a:rPr lang="en-US" sz="1200" b="0" i="0">
                <a:solidFill>
                  <a:schemeClr val="dk1"/>
                </a:solidFill>
                <a:latin typeface="Calibri" panose="020F0502020204030204"/>
                <a:ea typeface="Calibri" panose="020F0502020204030204"/>
                <a:cs typeface="Calibri" panose="020F0502020204030204"/>
                <a:sym typeface="Calibri" panose="020F0502020204030204"/>
              </a:rPr>
              <a:t> by the juxtaglomerular cells of the </a:t>
            </a:r>
            <a:r>
              <a:rPr lang="en-US" sz="1200" b="1" i="0">
                <a:solidFill>
                  <a:schemeClr val="dk1"/>
                </a:solidFill>
                <a:latin typeface="Calibri" panose="020F0502020204030204"/>
                <a:ea typeface="Calibri" panose="020F0502020204030204"/>
                <a:cs typeface="Calibri" panose="020F0502020204030204"/>
                <a:sym typeface="Calibri" panose="020F0502020204030204"/>
              </a:rPr>
              <a:t>kidneys</a:t>
            </a:r>
            <a:r>
              <a:rPr lang="en-US" sz="1200" b="0" i="0">
                <a:solidFill>
                  <a:schemeClr val="dk1"/>
                </a:solidFill>
                <a:latin typeface="Calibri" panose="020F0502020204030204"/>
                <a:ea typeface="Calibri" panose="020F0502020204030204"/>
                <a:cs typeface="Calibri" panose="020F0502020204030204"/>
                <a:sym typeface="Calibri" panose="020F0502020204030204"/>
              </a:rPr>
              <a:t> in response to low blood pressure, causing the transformation of angiotensinogen to angiotensin I.</a:t>
            </a:r>
            <a:endParaRPr lang="en-US" sz="1200" b="0" i="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46" name="Google Shape;846;p29: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8"/>
        <p:cNvGrpSpPr/>
        <p:nvPr/>
      </p:nvGrpSpPr>
      <p:grpSpPr>
        <a:xfrm>
          <a:off x="0" y="0"/>
          <a:ext cx="0" cy="0"/>
          <a:chOff x="0" y="0"/>
          <a:chExt cx="0" cy="0"/>
        </a:xfrm>
      </p:grpSpPr>
      <p:sp>
        <p:nvSpPr>
          <p:cNvPr id="669" name="Google Shape;669;p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70" name="Google Shape;670;p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0"/>
        <p:cNvGrpSpPr/>
        <p:nvPr/>
      </p:nvGrpSpPr>
      <p:grpSpPr>
        <a:xfrm>
          <a:off x="0" y="0"/>
          <a:ext cx="0" cy="0"/>
          <a:chOff x="0" y="0"/>
          <a:chExt cx="0" cy="0"/>
        </a:xfrm>
      </p:grpSpPr>
      <p:sp>
        <p:nvSpPr>
          <p:cNvPr id="851" name="Google Shape;851;p3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52" name="Google Shape;852;p3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5"/>
        <p:cNvGrpSpPr/>
        <p:nvPr/>
      </p:nvGrpSpPr>
      <p:grpSpPr>
        <a:xfrm>
          <a:off x="0" y="0"/>
          <a:ext cx="0" cy="0"/>
          <a:chOff x="0" y="0"/>
          <a:chExt cx="0" cy="0"/>
        </a:xfrm>
      </p:grpSpPr>
      <p:sp>
        <p:nvSpPr>
          <p:cNvPr id="856" name="Google Shape;856;p3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57" name="Google Shape;857;p3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1"/>
        <p:cNvGrpSpPr/>
        <p:nvPr/>
      </p:nvGrpSpPr>
      <p:grpSpPr>
        <a:xfrm>
          <a:off x="0" y="0"/>
          <a:ext cx="0" cy="0"/>
          <a:chOff x="0" y="0"/>
          <a:chExt cx="0" cy="0"/>
        </a:xfrm>
      </p:grpSpPr>
      <p:sp>
        <p:nvSpPr>
          <p:cNvPr id="862" name="Google Shape;862;p3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63" name="Google Shape;863;p3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p3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69" name="Google Shape;869;p3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2"/>
        <p:cNvGrpSpPr/>
        <p:nvPr/>
      </p:nvGrpSpPr>
      <p:grpSpPr>
        <a:xfrm>
          <a:off x="0" y="0"/>
          <a:ext cx="0" cy="0"/>
          <a:chOff x="0" y="0"/>
          <a:chExt cx="0" cy="0"/>
        </a:xfrm>
      </p:grpSpPr>
      <p:sp>
        <p:nvSpPr>
          <p:cNvPr id="873" name="Google Shape;873;p3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74" name="Google Shape;874;p3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8"/>
        <p:cNvGrpSpPr/>
        <p:nvPr/>
      </p:nvGrpSpPr>
      <p:grpSpPr>
        <a:xfrm>
          <a:off x="0" y="0"/>
          <a:ext cx="0" cy="0"/>
          <a:chOff x="0" y="0"/>
          <a:chExt cx="0" cy="0"/>
        </a:xfrm>
      </p:grpSpPr>
      <p:sp>
        <p:nvSpPr>
          <p:cNvPr id="879" name="Google Shape;879;p3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80" name="Google Shape;880;p3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4"/>
        <p:cNvGrpSpPr/>
        <p:nvPr/>
      </p:nvGrpSpPr>
      <p:grpSpPr>
        <a:xfrm>
          <a:off x="0" y="0"/>
          <a:ext cx="0" cy="0"/>
          <a:chOff x="0" y="0"/>
          <a:chExt cx="0" cy="0"/>
        </a:xfrm>
      </p:grpSpPr>
      <p:sp>
        <p:nvSpPr>
          <p:cNvPr id="885" name="Google Shape;885;p3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86" name="Google Shape;886;p3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0"/>
        <p:cNvGrpSpPr/>
        <p:nvPr/>
      </p:nvGrpSpPr>
      <p:grpSpPr>
        <a:xfrm>
          <a:off x="0" y="0"/>
          <a:ext cx="0" cy="0"/>
          <a:chOff x="0" y="0"/>
          <a:chExt cx="0" cy="0"/>
        </a:xfrm>
      </p:grpSpPr>
      <p:sp>
        <p:nvSpPr>
          <p:cNvPr id="891" name="Google Shape;891;p3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92" name="Google Shape;892;p3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7"/>
        <p:cNvGrpSpPr/>
        <p:nvPr/>
      </p:nvGrpSpPr>
      <p:grpSpPr>
        <a:xfrm>
          <a:off x="0" y="0"/>
          <a:ext cx="0" cy="0"/>
          <a:chOff x="0" y="0"/>
          <a:chExt cx="0" cy="0"/>
        </a:xfrm>
      </p:grpSpPr>
      <p:sp>
        <p:nvSpPr>
          <p:cNvPr id="898" name="Google Shape;898;p3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99" name="Google Shape;899;p3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3"/>
        <p:cNvGrpSpPr/>
        <p:nvPr/>
      </p:nvGrpSpPr>
      <p:grpSpPr>
        <a:xfrm>
          <a:off x="0" y="0"/>
          <a:ext cx="0" cy="0"/>
          <a:chOff x="0" y="0"/>
          <a:chExt cx="0" cy="0"/>
        </a:xfrm>
      </p:grpSpPr>
      <p:sp>
        <p:nvSpPr>
          <p:cNvPr id="904" name="Google Shape;904;p3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05" name="Google Shape;905;p3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4"/>
        <p:cNvGrpSpPr/>
        <p:nvPr/>
      </p:nvGrpSpPr>
      <p:grpSpPr>
        <a:xfrm>
          <a:off x="0" y="0"/>
          <a:ext cx="0" cy="0"/>
          <a:chOff x="0" y="0"/>
          <a:chExt cx="0" cy="0"/>
        </a:xfrm>
      </p:grpSpPr>
      <p:sp>
        <p:nvSpPr>
          <p:cNvPr id="675" name="Google Shape;675;p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76" name="Google Shape;676;p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8"/>
        <p:cNvGrpSpPr/>
        <p:nvPr/>
      </p:nvGrpSpPr>
      <p:grpSpPr>
        <a:xfrm>
          <a:off x="0" y="0"/>
          <a:ext cx="0" cy="0"/>
          <a:chOff x="0" y="0"/>
          <a:chExt cx="0" cy="0"/>
        </a:xfrm>
      </p:grpSpPr>
      <p:sp>
        <p:nvSpPr>
          <p:cNvPr id="909" name="Google Shape;909;p4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0" name="Google Shape;910;p4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3"/>
        <p:cNvGrpSpPr/>
        <p:nvPr/>
      </p:nvGrpSpPr>
      <p:grpSpPr>
        <a:xfrm>
          <a:off x="0" y="0"/>
          <a:ext cx="0" cy="0"/>
          <a:chOff x="0" y="0"/>
          <a:chExt cx="0" cy="0"/>
        </a:xfrm>
      </p:grpSpPr>
      <p:sp>
        <p:nvSpPr>
          <p:cNvPr id="914" name="Google Shape;914;p4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5" name="Google Shape;915;p4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8"/>
        <p:cNvGrpSpPr/>
        <p:nvPr/>
      </p:nvGrpSpPr>
      <p:grpSpPr>
        <a:xfrm>
          <a:off x="0" y="0"/>
          <a:ext cx="0" cy="0"/>
          <a:chOff x="0" y="0"/>
          <a:chExt cx="0" cy="0"/>
        </a:xfrm>
      </p:grpSpPr>
      <p:sp>
        <p:nvSpPr>
          <p:cNvPr id="919" name="Google Shape;919;p4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20" name="Google Shape;920;p4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5"/>
        <p:cNvGrpSpPr/>
        <p:nvPr/>
      </p:nvGrpSpPr>
      <p:grpSpPr>
        <a:xfrm>
          <a:off x="0" y="0"/>
          <a:ext cx="0" cy="0"/>
          <a:chOff x="0" y="0"/>
          <a:chExt cx="0" cy="0"/>
        </a:xfrm>
      </p:grpSpPr>
      <p:sp>
        <p:nvSpPr>
          <p:cNvPr id="926" name="Google Shape;926;p4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27" name="Google Shape;927;p4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4"/>
        <p:cNvGrpSpPr/>
        <p:nvPr/>
      </p:nvGrpSpPr>
      <p:grpSpPr>
        <a:xfrm>
          <a:off x="0" y="0"/>
          <a:ext cx="0" cy="0"/>
          <a:chOff x="0" y="0"/>
          <a:chExt cx="0" cy="0"/>
        </a:xfrm>
      </p:grpSpPr>
      <p:sp>
        <p:nvSpPr>
          <p:cNvPr id="935" name="Google Shape;935;p4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36" name="Google Shape;936;p4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0"/>
        <p:cNvGrpSpPr/>
        <p:nvPr/>
      </p:nvGrpSpPr>
      <p:grpSpPr>
        <a:xfrm>
          <a:off x="0" y="0"/>
          <a:ext cx="0" cy="0"/>
          <a:chOff x="0" y="0"/>
          <a:chExt cx="0" cy="0"/>
        </a:xfrm>
      </p:grpSpPr>
      <p:sp>
        <p:nvSpPr>
          <p:cNvPr id="941" name="Google Shape;941;p4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42" name="Google Shape;942;p4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7"/>
        <p:cNvGrpSpPr/>
        <p:nvPr/>
      </p:nvGrpSpPr>
      <p:grpSpPr>
        <a:xfrm>
          <a:off x="0" y="0"/>
          <a:ext cx="0" cy="0"/>
          <a:chOff x="0" y="0"/>
          <a:chExt cx="0" cy="0"/>
        </a:xfrm>
      </p:grpSpPr>
      <p:sp>
        <p:nvSpPr>
          <p:cNvPr id="948" name="Google Shape;948;p4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49" name="Google Shape;949;p4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52"/>
        <p:cNvGrpSpPr/>
        <p:nvPr/>
      </p:nvGrpSpPr>
      <p:grpSpPr>
        <a:xfrm>
          <a:off x="0" y="0"/>
          <a:ext cx="0" cy="0"/>
          <a:chOff x="0" y="0"/>
          <a:chExt cx="0" cy="0"/>
        </a:xfrm>
      </p:grpSpPr>
      <p:sp>
        <p:nvSpPr>
          <p:cNvPr id="953" name="Google Shape;953;p4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4" name="Google Shape;954;p4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p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2" name="Google Shape;682;p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6"/>
        <p:cNvGrpSpPr/>
        <p:nvPr/>
      </p:nvGrpSpPr>
      <p:grpSpPr>
        <a:xfrm>
          <a:off x="0" y="0"/>
          <a:ext cx="0" cy="0"/>
          <a:chOff x="0" y="0"/>
          <a:chExt cx="0" cy="0"/>
        </a:xfrm>
      </p:grpSpPr>
      <p:sp>
        <p:nvSpPr>
          <p:cNvPr id="687" name="Google Shape;687;p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8" name="Google Shape;688;p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2"/>
        <p:cNvGrpSpPr/>
        <p:nvPr/>
      </p:nvGrpSpPr>
      <p:grpSpPr>
        <a:xfrm>
          <a:off x="0" y="0"/>
          <a:ext cx="0" cy="0"/>
          <a:chOff x="0" y="0"/>
          <a:chExt cx="0" cy="0"/>
        </a:xfrm>
      </p:grpSpPr>
      <p:sp>
        <p:nvSpPr>
          <p:cNvPr id="693" name="Google Shape;693;p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4" name="Google Shape;694;p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8"/>
        <p:cNvGrpSpPr/>
        <p:nvPr/>
      </p:nvGrpSpPr>
      <p:grpSpPr>
        <a:xfrm>
          <a:off x="0" y="0"/>
          <a:ext cx="0" cy="0"/>
          <a:chOff x="0" y="0"/>
          <a:chExt cx="0" cy="0"/>
        </a:xfrm>
      </p:grpSpPr>
      <p:sp>
        <p:nvSpPr>
          <p:cNvPr id="699" name="Google Shape;699;p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00" name="Google Shape;700;p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5"/>
        <p:cNvGrpSpPr/>
        <p:nvPr/>
      </p:nvGrpSpPr>
      <p:grpSpPr>
        <a:xfrm>
          <a:off x="0" y="0"/>
          <a:ext cx="0" cy="0"/>
          <a:chOff x="0" y="0"/>
          <a:chExt cx="0" cy="0"/>
        </a:xfrm>
      </p:grpSpPr>
      <p:sp>
        <p:nvSpPr>
          <p:cNvPr id="706" name="Google Shape;706;p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07" name="Google Shape;707;p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4.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5"/>
        <p:cNvGrpSpPr/>
        <p:nvPr/>
      </p:nvGrpSpPr>
      <p:grpSpPr>
        <a:xfrm>
          <a:off x="0" y="0"/>
          <a:ext cx="0" cy="0"/>
          <a:chOff x="0" y="0"/>
          <a:chExt cx="0" cy="0"/>
        </a:xfrm>
      </p:grpSpPr>
      <p:sp>
        <p:nvSpPr>
          <p:cNvPr id="16" name="Google Shape;16;p1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orbel" panose="020B050302020402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2"/>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18" name="Google Shape;18;p11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88"/>
        <p:cNvGrpSpPr/>
        <p:nvPr/>
      </p:nvGrpSpPr>
      <p:grpSpPr>
        <a:xfrm>
          <a:off x="0" y="0"/>
          <a:ext cx="0" cy="0"/>
          <a:chOff x="0" y="0"/>
          <a:chExt cx="0" cy="0"/>
        </a:xfrm>
      </p:grpSpPr>
      <p:sp>
        <p:nvSpPr>
          <p:cNvPr id="89" name="Google Shape;89;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2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91" name="Google Shape;91;p12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94"/>
        <p:cNvGrpSpPr/>
        <p:nvPr/>
      </p:nvGrpSpPr>
      <p:grpSpPr>
        <a:xfrm>
          <a:off x="0" y="0"/>
          <a:ext cx="0" cy="0"/>
          <a:chOff x="0" y="0"/>
          <a:chExt cx="0" cy="0"/>
        </a:xfrm>
      </p:grpSpPr>
      <p:sp>
        <p:nvSpPr>
          <p:cNvPr id="95" name="Google Shape;95;p12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2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97" name="Google Shape;97;p1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07"/>
        <p:cNvGrpSpPr/>
        <p:nvPr/>
      </p:nvGrpSpPr>
      <p:grpSpPr>
        <a:xfrm>
          <a:off x="0" y="0"/>
          <a:ext cx="0" cy="0"/>
          <a:chOff x="0" y="0"/>
          <a:chExt cx="0" cy="0"/>
        </a:xfrm>
      </p:grpSpPr>
      <p:sp>
        <p:nvSpPr>
          <p:cNvPr id="108" name="Google Shape;108;p12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 name="Google Shape;109;p1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panose="020B0604020202090204"/>
              <a:buNone/>
              <a:defRPr/>
            </a:lvl1pPr>
            <a:lvl2pPr lvl="1" algn="ctr">
              <a:spcBef>
                <a:spcPts val="560"/>
              </a:spcBef>
              <a:spcAft>
                <a:spcPts val="0"/>
              </a:spcAft>
              <a:buClr>
                <a:schemeClr val="dk1"/>
              </a:buClr>
              <a:buSzPts val="2800"/>
              <a:buFont typeface="Arial" panose="020B0604020202090204"/>
              <a:buNone/>
              <a:defRPr/>
            </a:lvl2pPr>
            <a:lvl3pPr lvl="2" algn="ctr">
              <a:spcBef>
                <a:spcPts val="480"/>
              </a:spcBef>
              <a:spcAft>
                <a:spcPts val="0"/>
              </a:spcAft>
              <a:buClr>
                <a:schemeClr val="dk1"/>
              </a:buClr>
              <a:buSzPts val="2400"/>
              <a:buFont typeface="Arial" panose="020B0604020202090204"/>
              <a:buNone/>
              <a:defRPr/>
            </a:lvl3pPr>
            <a:lvl4pPr lvl="3" algn="ctr">
              <a:spcBef>
                <a:spcPts val="400"/>
              </a:spcBef>
              <a:spcAft>
                <a:spcPts val="0"/>
              </a:spcAft>
              <a:buClr>
                <a:schemeClr val="dk1"/>
              </a:buClr>
              <a:buSzPts val="2000"/>
              <a:buFont typeface="Arial" panose="020B0604020202090204"/>
              <a:buNone/>
              <a:defRPr/>
            </a:lvl4pPr>
            <a:lvl5pPr lvl="4" algn="ctr">
              <a:spcBef>
                <a:spcPts val="400"/>
              </a:spcBef>
              <a:spcAft>
                <a:spcPts val="0"/>
              </a:spcAft>
              <a:buClr>
                <a:schemeClr val="dk1"/>
              </a:buClr>
              <a:buSzPts val="2000"/>
              <a:buFont typeface="Arial" panose="020B0604020202090204"/>
              <a:buNone/>
              <a:defRPr/>
            </a:lvl5pPr>
            <a:lvl6pPr lvl="5" algn="ctr">
              <a:spcBef>
                <a:spcPts val="400"/>
              </a:spcBef>
              <a:spcAft>
                <a:spcPts val="0"/>
              </a:spcAft>
              <a:buClr>
                <a:schemeClr val="dk1"/>
              </a:buClr>
              <a:buSzPts val="2000"/>
              <a:buFont typeface="Arial" panose="020B0604020202090204"/>
              <a:buNone/>
              <a:defRPr/>
            </a:lvl6pPr>
            <a:lvl7pPr lvl="6" algn="ctr">
              <a:spcBef>
                <a:spcPts val="400"/>
              </a:spcBef>
              <a:spcAft>
                <a:spcPts val="0"/>
              </a:spcAft>
              <a:buClr>
                <a:schemeClr val="dk1"/>
              </a:buClr>
              <a:buSzPts val="2000"/>
              <a:buFont typeface="Arial" panose="020B0604020202090204"/>
              <a:buNone/>
              <a:defRPr/>
            </a:lvl7pPr>
            <a:lvl8pPr lvl="7" algn="ctr">
              <a:spcBef>
                <a:spcPts val="400"/>
              </a:spcBef>
              <a:spcAft>
                <a:spcPts val="0"/>
              </a:spcAft>
              <a:buClr>
                <a:schemeClr val="dk1"/>
              </a:buClr>
              <a:buSzPts val="2000"/>
              <a:buFont typeface="Arial" panose="020B0604020202090204"/>
              <a:buNone/>
              <a:defRPr/>
            </a:lvl8pPr>
            <a:lvl9pPr lvl="8" algn="ctr">
              <a:spcBef>
                <a:spcPts val="400"/>
              </a:spcBef>
              <a:spcAft>
                <a:spcPts val="0"/>
              </a:spcAft>
              <a:buClr>
                <a:schemeClr val="dk1"/>
              </a:buClr>
              <a:buSzPts val="2000"/>
              <a:buFont typeface="Arial" panose="020B0604020202090204"/>
              <a:buNone/>
              <a:defRPr/>
            </a:lvl9pPr>
          </a:lstStyle>
          <a:p/>
        </p:txBody>
      </p:sp>
      <p:sp>
        <p:nvSpPr>
          <p:cNvPr id="110" name="Google Shape;110;p12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13"/>
        <p:cNvGrpSpPr/>
        <p:nvPr/>
      </p:nvGrpSpPr>
      <p:grpSpPr>
        <a:xfrm>
          <a:off x="0" y="0"/>
          <a:ext cx="0" cy="0"/>
          <a:chOff x="0" y="0"/>
          <a:chExt cx="0" cy="0"/>
        </a:xfrm>
      </p:grpSpPr>
      <p:sp>
        <p:nvSpPr>
          <p:cNvPr id="114" name="Google Shape;114;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125"/>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16" name="Google Shape;116;p12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19"/>
        <p:cNvGrpSpPr/>
        <p:nvPr/>
      </p:nvGrpSpPr>
      <p:grpSpPr>
        <a:xfrm>
          <a:off x="0" y="0"/>
          <a:ext cx="0" cy="0"/>
          <a:chOff x="0" y="0"/>
          <a:chExt cx="0" cy="0"/>
        </a:xfrm>
      </p:grpSpPr>
      <p:sp>
        <p:nvSpPr>
          <p:cNvPr id="120" name="Google Shape;120;p1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126"/>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panose="020B0604020202090204"/>
              <a:buNone/>
              <a:defRPr sz="2000"/>
            </a:lvl1pPr>
            <a:lvl2pPr marL="914400" lvl="1" indent="-228600" algn="l">
              <a:spcBef>
                <a:spcPts val="360"/>
              </a:spcBef>
              <a:spcAft>
                <a:spcPts val="0"/>
              </a:spcAft>
              <a:buClr>
                <a:schemeClr val="dk1"/>
              </a:buClr>
              <a:buSzPts val="1800"/>
              <a:buFont typeface="Arial" panose="020B0604020202090204"/>
              <a:buNone/>
              <a:defRPr sz="1800"/>
            </a:lvl2pPr>
            <a:lvl3pPr marL="1371600" lvl="2" indent="-228600" algn="l">
              <a:spcBef>
                <a:spcPts val="320"/>
              </a:spcBef>
              <a:spcAft>
                <a:spcPts val="0"/>
              </a:spcAft>
              <a:buClr>
                <a:schemeClr val="dk1"/>
              </a:buClr>
              <a:buSzPts val="1600"/>
              <a:buFont typeface="Arial" panose="020B0604020202090204"/>
              <a:buNone/>
              <a:defRPr sz="1600"/>
            </a:lvl3pPr>
            <a:lvl4pPr marL="1828800" lvl="3" indent="-228600" algn="l">
              <a:spcBef>
                <a:spcPts val="280"/>
              </a:spcBef>
              <a:spcAft>
                <a:spcPts val="0"/>
              </a:spcAft>
              <a:buClr>
                <a:schemeClr val="dk1"/>
              </a:buClr>
              <a:buSzPts val="1400"/>
              <a:buFont typeface="Arial" panose="020B0604020202090204"/>
              <a:buNone/>
              <a:defRPr sz="1400"/>
            </a:lvl4pPr>
            <a:lvl5pPr marL="2286000" lvl="4" indent="-228600" algn="l">
              <a:spcBef>
                <a:spcPts val="280"/>
              </a:spcBef>
              <a:spcAft>
                <a:spcPts val="0"/>
              </a:spcAft>
              <a:buClr>
                <a:schemeClr val="dk1"/>
              </a:buClr>
              <a:buSzPts val="1400"/>
              <a:buFont typeface="Arial" panose="020B0604020202090204"/>
              <a:buNone/>
              <a:defRPr sz="1400"/>
            </a:lvl5pPr>
            <a:lvl6pPr marL="2743200" lvl="5" indent="-228600" algn="l">
              <a:spcBef>
                <a:spcPts val="280"/>
              </a:spcBef>
              <a:spcAft>
                <a:spcPts val="0"/>
              </a:spcAft>
              <a:buClr>
                <a:schemeClr val="dk1"/>
              </a:buClr>
              <a:buSzPts val="1400"/>
              <a:buFont typeface="Arial" panose="020B0604020202090204"/>
              <a:buNone/>
              <a:defRPr sz="1400"/>
            </a:lvl6pPr>
            <a:lvl7pPr marL="3200400" lvl="6" indent="-228600" algn="l">
              <a:spcBef>
                <a:spcPts val="280"/>
              </a:spcBef>
              <a:spcAft>
                <a:spcPts val="0"/>
              </a:spcAft>
              <a:buClr>
                <a:schemeClr val="dk1"/>
              </a:buClr>
              <a:buSzPts val="1400"/>
              <a:buFont typeface="Arial" panose="020B0604020202090204"/>
              <a:buNone/>
              <a:defRPr sz="1400"/>
            </a:lvl7pPr>
            <a:lvl8pPr marL="3657600" lvl="7" indent="-228600" algn="l">
              <a:spcBef>
                <a:spcPts val="280"/>
              </a:spcBef>
              <a:spcAft>
                <a:spcPts val="0"/>
              </a:spcAft>
              <a:buClr>
                <a:schemeClr val="dk1"/>
              </a:buClr>
              <a:buSzPts val="1400"/>
              <a:buFont typeface="Arial" panose="020B0604020202090204"/>
              <a:buNone/>
              <a:defRPr sz="1400"/>
            </a:lvl8pPr>
            <a:lvl9pPr marL="4114800" lvl="8" indent="-228600" algn="l">
              <a:spcBef>
                <a:spcPts val="280"/>
              </a:spcBef>
              <a:spcAft>
                <a:spcPts val="0"/>
              </a:spcAft>
              <a:buClr>
                <a:schemeClr val="dk1"/>
              </a:buClr>
              <a:buSzPts val="1400"/>
              <a:buFont typeface="Arial" panose="020B0604020202090204"/>
              <a:buNone/>
              <a:defRPr sz="1400"/>
            </a:lvl9pPr>
          </a:lstStyle>
          <a:p/>
        </p:txBody>
      </p:sp>
      <p:sp>
        <p:nvSpPr>
          <p:cNvPr id="122" name="Google Shape;122;p12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25"/>
        <p:cNvGrpSpPr/>
        <p:nvPr/>
      </p:nvGrpSpPr>
      <p:grpSpPr>
        <a:xfrm>
          <a:off x="0" y="0"/>
          <a:ext cx="0" cy="0"/>
          <a:chOff x="0" y="0"/>
          <a:chExt cx="0" cy="0"/>
        </a:xfrm>
      </p:grpSpPr>
      <p:sp>
        <p:nvSpPr>
          <p:cNvPr id="126" name="Google Shape;126;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 name="Google Shape;127;p127"/>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128" name="Google Shape;128;p127"/>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129" name="Google Shape;129;p12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32"/>
        <p:cNvGrpSpPr/>
        <p:nvPr/>
      </p:nvGrpSpPr>
      <p:grpSpPr>
        <a:xfrm>
          <a:off x="0" y="0"/>
          <a:ext cx="0" cy="0"/>
          <a:chOff x="0" y="0"/>
          <a:chExt cx="0" cy="0"/>
        </a:xfrm>
      </p:grpSpPr>
      <p:sp>
        <p:nvSpPr>
          <p:cNvPr id="133" name="Google Shape;133;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128"/>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135" name="Google Shape;135;p128"/>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136" name="Google Shape;136;p12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137" name="Google Shape;137;p12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138" name="Google Shape;138;p12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41"/>
        <p:cNvGrpSpPr/>
        <p:nvPr/>
      </p:nvGrpSpPr>
      <p:grpSpPr>
        <a:xfrm>
          <a:off x="0" y="0"/>
          <a:ext cx="0" cy="0"/>
          <a:chOff x="0" y="0"/>
          <a:chExt cx="0" cy="0"/>
        </a:xfrm>
      </p:grpSpPr>
      <p:sp>
        <p:nvSpPr>
          <p:cNvPr id="142" name="Google Shape;142;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12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46"/>
        <p:cNvGrpSpPr/>
        <p:nvPr/>
      </p:nvGrpSpPr>
      <p:grpSpPr>
        <a:xfrm>
          <a:off x="0" y="0"/>
          <a:ext cx="0" cy="0"/>
          <a:chOff x="0" y="0"/>
          <a:chExt cx="0" cy="0"/>
        </a:xfrm>
      </p:grpSpPr>
      <p:sp>
        <p:nvSpPr>
          <p:cNvPr id="147" name="Google Shape;147;p13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50"/>
        <p:cNvGrpSpPr/>
        <p:nvPr/>
      </p:nvGrpSpPr>
      <p:grpSpPr>
        <a:xfrm>
          <a:off x="0" y="0"/>
          <a:ext cx="0" cy="0"/>
          <a:chOff x="0" y="0"/>
          <a:chExt cx="0" cy="0"/>
        </a:xfrm>
      </p:grpSpPr>
      <p:sp>
        <p:nvSpPr>
          <p:cNvPr id="151" name="Google Shape;151;p131"/>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2" name="Google Shape;152;p131"/>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panose="020B0604020202090204"/>
              <a:buChar char="•"/>
              <a:defRPr sz="3200"/>
            </a:lvl1pPr>
            <a:lvl2pPr marL="914400" lvl="1" indent="-406400" algn="l">
              <a:spcBef>
                <a:spcPts val="560"/>
              </a:spcBef>
              <a:spcAft>
                <a:spcPts val="0"/>
              </a:spcAft>
              <a:buClr>
                <a:schemeClr val="dk1"/>
              </a:buClr>
              <a:buSzPts val="2800"/>
              <a:buFont typeface="Arial" panose="020B0604020202090204"/>
              <a:buChar char="–"/>
              <a:defRPr sz="2800"/>
            </a:lvl2pPr>
            <a:lvl3pPr marL="1371600" lvl="2" indent="-381000" algn="l">
              <a:spcBef>
                <a:spcPts val="480"/>
              </a:spcBef>
              <a:spcAft>
                <a:spcPts val="0"/>
              </a:spcAft>
              <a:buClr>
                <a:schemeClr val="dk1"/>
              </a:buClr>
              <a:buSzPts val="2400"/>
              <a:buFont typeface="Arial" panose="020B0604020202090204"/>
              <a:buChar char="•"/>
              <a:defRPr sz="2400"/>
            </a:lvl3pPr>
            <a:lvl4pPr marL="1828800" lvl="3" indent="-355600" algn="l">
              <a:spcBef>
                <a:spcPts val="400"/>
              </a:spcBef>
              <a:spcAft>
                <a:spcPts val="0"/>
              </a:spcAft>
              <a:buClr>
                <a:schemeClr val="dk1"/>
              </a:buClr>
              <a:buSzPts val="2000"/>
              <a:buFont typeface="Arial" panose="020B0604020202090204"/>
              <a:buChar char="–"/>
              <a:defRPr sz="2000"/>
            </a:lvl4pPr>
            <a:lvl5pPr marL="2286000" lvl="4" indent="-355600" algn="l">
              <a:spcBef>
                <a:spcPts val="400"/>
              </a:spcBef>
              <a:spcAft>
                <a:spcPts val="0"/>
              </a:spcAft>
              <a:buClr>
                <a:schemeClr val="dk1"/>
              </a:buClr>
              <a:buSzPts val="2000"/>
              <a:buFont typeface="Arial" panose="020B0604020202090204"/>
              <a:buChar char="»"/>
              <a:defRPr sz="2000"/>
            </a:lvl5pPr>
            <a:lvl6pPr marL="2743200" lvl="5" indent="-355600" algn="l">
              <a:spcBef>
                <a:spcPts val="400"/>
              </a:spcBef>
              <a:spcAft>
                <a:spcPts val="0"/>
              </a:spcAft>
              <a:buClr>
                <a:schemeClr val="dk1"/>
              </a:buClr>
              <a:buSzPts val="2000"/>
              <a:buFont typeface="Arial" panose="020B0604020202090204"/>
              <a:buChar char="»"/>
              <a:defRPr sz="2000"/>
            </a:lvl6pPr>
            <a:lvl7pPr marL="3200400" lvl="6" indent="-355600" algn="l">
              <a:spcBef>
                <a:spcPts val="400"/>
              </a:spcBef>
              <a:spcAft>
                <a:spcPts val="0"/>
              </a:spcAft>
              <a:buClr>
                <a:schemeClr val="dk1"/>
              </a:buClr>
              <a:buSzPts val="2000"/>
              <a:buFont typeface="Arial" panose="020B0604020202090204"/>
              <a:buChar char="»"/>
              <a:defRPr sz="2000"/>
            </a:lvl7pPr>
            <a:lvl8pPr marL="3657600" lvl="7" indent="-355600" algn="l">
              <a:spcBef>
                <a:spcPts val="400"/>
              </a:spcBef>
              <a:spcAft>
                <a:spcPts val="0"/>
              </a:spcAft>
              <a:buClr>
                <a:schemeClr val="dk1"/>
              </a:buClr>
              <a:buSzPts val="2000"/>
              <a:buFont typeface="Arial" panose="020B0604020202090204"/>
              <a:buChar char="»"/>
              <a:defRPr sz="2000"/>
            </a:lvl8pPr>
            <a:lvl9pPr marL="4114800" lvl="8" indent="-355600" algn="l">
              <a:spcBef>
                <a:spcPts val="400"/>
              </a:spcBef>
              <a:spcAft>
                <a:spcPts val="0"/>
              </a:spcAft>
              <a:buClr>
                <a:schemeClr val="dk1"/>
              </a:buClr>
              <a:buSzPts val="2000"/>
              <a:buFont typeface="Arial" panose="020B0604020202090204"/>
              <a:buChar char="»"/>
              <a:defRPr sz="2000"/>
            </a:lvl9pPr>
          </a:lstStyle>
          <a:p/>
        </p:txBody>
      </p:sp>
      <p:sp>
        <p:nvSpPr>
          <p:cNvPr id="153" name="Google Shape;153;p131"/>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154" name="Google Shape;154;p13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pic>
        <p:nvPicPr>
          <p:cNvPr id="22" name="Google Shape;22;p113" descr="Wave8.png"/>
          <p:cNvPicPr preferRelativeResize="0"/>
          <p:nvPr/>
        </p:nvPicPr>
        <p:blipFill rotWithShape="1">
          <a:blip r:embed="rId2"/>
          <a:srcRect/>
          <a:stretch>
            <a:fillRect/>
          </a:stretch>
        </p:blipFill>
        <p:spPr>
          <a:xfrm rot="5400000">
            <a:off x="-2816378" y="2865715"/>
            <a:ext cx="6857999" cy="1126571"/>
          </a:xfrm>
          <a:prstGeom prst="rect">
            <a:avLst/>
          </a:prstGeom>
          <a:noFill/>
          <a:ln>
            <a:noFill/>
          </a:ln>
        </p:spPr>
      </p:pic>
      <p:pic>
        <p:nvPicPr>
          <p:cNvPr id="23" name="Google Shape;23;p113" descr="Wave8.png"/>
          <p:cNvPicPr preferRelativeResize="0"/>
          <p:nvPr/>
        </p:nvPicPr>
        <p:blipFill rotWithShape="1">
          <a:blip r:embed="rId3"/>
          <a:srcRect/>
          <a:stretch>
            <a:fillRect/>
          </a:stretch>
        </p:blipFill>
        <p:spPr>
          <a:xfrm rot="5400000">
            <a:off x="-2891151" y="2830213"/>
            <a:ext cx="6858000" cy="1200959"/>
          </a:xfrm>
          <a:prstGeom prst="rect">
            <a:avLst/>
          </a:prstGeom>
          <a:noFill/>
          <a:ln>
            <a:noFill/>
          </a:ln>
        </p:spPr>
      </p:pic>
      <p:sp>
        <p:nvSpPr>
          <p:cNvPr id="24" name="Google Shape;24;p11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F91C8"/>
              </a:buClr>
              <a:buSzPts val="3600"/>
              <a:buFont typeface="Corbel" panose="020B0503020204020204"/>
              <a:buNone/>
              <a:defRPr sz="3600" b="1" cap="none">
                <a:solidFill>
                  <a:srgbClr val="6F91C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rgbClr val="17365D"/>
              </a:buClr>
              <a:buSzPts val="2400"/>
              <a:buFont typeface="Noto Sans Symbols"/>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6" name="Google Shape;26;p1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pic>
        <p:nvPicPr>
          <p:cNvPr id="29" name="Google Shape;29;p113" descr="Wave8.png"/>
          <p:cNvPicPr preferRelativeResize="0"/>
          <p:nvPr/>
        </p:nvPicPr>
        <p:blipFill rotWithShape="1">
          <a:blip r:embed="rId4"/>
          <a:srcRect/>
          <a:stretch>
            <a:fillRect/>
          </a:stretch>
        </p:blipFill>
        <p:spPr>
          <a:xfrm rot="5400000">
            <a:off x="-2953781" y="2828521"/>
            <a:ext cx="6858000" cy="1200959"/>
          </a:xfrm>
          <a:prstGeom prst="rect">
            <a:avLst/>
          </a:prstGeom>
          <a:noFill/>
          <a:ln>
            <a:noFill/>
          </a:ln>
        </p:spPr>
      </p:pic>
      <p:pic>
        <p:nvPicPr>
          <p:cNvPr id="30" name="Google Shape;30;p113" descr="Wave10.png"/>
          <p:cNvPicPr preferRelativeResize="0"/>
          <p:nvPr/>
        </p:nvPicPr>
        <p:blipFill rotWithShape="1">
          <a:blip r:embed="rId5"/>
          <a:srcRect/>
          <a:stretch>
            <a:fillRect/>
          </a:stretch>
        </p:blipFill>
        <p:spPr>
          <a:xfrm rot="5400000">
            <a:off x="-3062615" y="2956142"/>
            <a:ext cx="6858001" cy="945719"/>
          </a:xfrm>
          <a:prstGeom prst="rect">
            <a:avLst/>
          </a:prstGeom>
          <a:noFill/>
          <a:ln>
            <a:noFill/>
          </a:ln>
        </p:spPr>
      </p:pic>
      <p:pic>
        <p:nvPicPr>
          <p:cNvPr id="31" name="Google Shape;31;p113" descr="Wave11.png"/>
          <p:cNvPicPr preferRelativeResize="0"/>
          <p:nvPr/>
        </p:nvPicPr>
        <p:blipFill rotWithShape="1">
          <a:blip r:embed="rId6"/>
          <a:srcRect/>
          <a:stretch>
            <a:fillRect/>
          </a:stretch>
        </p:blipFill>
        <p:spPr>
          <a:xfrm>
            <a:off x="-106475" y="5436297"/>
            <a:ext cx="9250475" cy="1435922"/>
          </a:xfrm>
          <a:prstGeom prst="rect">
            <a:avLst/>
          </a:prstGeom>
          <a:noFill/>
          <a:ln>
            <a:noFill/>
          </a:ln>
        </p:spPr>
      </p:pic>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57"/>
        <p:cNvGrpSpPr/>
        <p:nvPr/>
      </p:nvGrpSpPr>
      <p:grpSpPr>
        <a:xfrm>
          <a:off x="0" y="0"/>
          <a:ext cx="0" cy="0"/>
          <a:chOff x="0" y="0"/>
          <a:chExt cx="0" cy="0"/>
        </a:xfrm>
      </p:grpSpPr>
      <p:sp>
        <p:nvSpPr>
          <p:cNvPr id="158" name="Google Shape;158;p132"/>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9" name="Google Shape;159;p1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panose="020B0604020202090204"/>
              <a:buNone/>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60" name="Google Shape;160;p132"/>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161" name="Google Shape;161;p13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64"/>
        <p:cNvGrpSpPr/>
        <p:nvPr/>
      </p:nvGrpSpPr>
      <p:grpSpPr>
        <a:xfrm>
          <a:off x="0" y="0"/>
          <a:ext cx="0" cy="0"/>
          <a:chOff x="0" y="0"/>
          <a:chExt cx="0" cy="0"/>
        </a:xfrm>
      </p:grpSpPr>
      <p:sp>
        <p:nvSpPr>
          <p:cNvPr id="165" name="Google Shape;165;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133"/>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67" name="Google Shape;167;p13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70"/>
        <p:cNvGrpSpPr/>
        <p:nvPr/>
      </p:nvGrpSpPr>
      <p:grpSpPr>
        <a:xfrm>
          <a:off x="0" y="0"/>
          <a:ext cx="0" cy="0"/>
          <a:chOff x="0" y="0"/>
          <a:chExt cx="0" cy="0"/>
        </a:xfrm>
      </p:grpSpPr>
      <p:sp>
        <p:nvSpPr>
          <p:cNvPr id="171" name="Google Shape;171;p134"/>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2" name="Google Shape;172;p134"/>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173" name="Google Shape;173;p13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230"/>
        <p:cNvGrpSpPr/>
        <p:nvPr/>
      </p:nvGrpSpPr>
      <p:grpSpPr>
        <a:xfrm>
          <a:off x="0" y="0"/>
          <a:ext cx="0" cy="0"/>
          <a:chOff x="0" y="0"/>
          <a:chExt cx="0" cy="0"/>
        </a:xfrm>
      </p:grpSpPr>
      <p:grpSp>
        <p:nvGrpSpPr>
          <p:cNvPr id="231" name="Google Shape;231;p136"/>
          <p:cNvGrpSpPr/>
          <p:nvPr/>
        </p:nvGrpSpPr>
        <p:grpSpPr>
          <a:xfrm>
            <a:off x="0" y="-17463"/>
            <a:ext cx="9178925" cy="6905626"/>
            <a:chOff x="0" y="-11"/>
            <a:chExt cx="5782" cy="4350"/>
          </a:xfrm>
        </p:grpSpPr>
        <p:sp>
          <p:nvSpPr>
            <p:cNvPr id="232" name="Google Shape;232;p136"/>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3" name="Google Shape;233;p136"/>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234" name="Google Shape;234;p136"/>
            <p:cNvGrpSpPr/>
            <p:nvPr/>
          </p:nvGrpSpPr>
          <p:grpSpPr>
            <a:xfrm>
              <a:off x="5301" y="-11"/>
              <a:ext cx="481" cy="4284"/>
              <a:chOff x="5301" y="-11"/>
              <a:chExt cx="481" cy="4284"/>
            </a:xfrm>
          </p:grpSpPr>
          <p:sp>
            <p:nvSpPr>
              <p:cNvPr id="235" name="Google Shape;235;p136"/>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6" name="Google Shape;236;p136"/>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237" name="Google Shape;237;p136"/>
            <p:cNvGrpSpPr/>
            <p:nvPr/>
          </p:nvGrpSpPr>
          <p:grpSpPr>
            <a:xfrm>
              <a:off x="0" y="0"/>
              <a:ext cx="481" cy="4273"/>
              <a:chOff x="0" y="0"/>
              <a:chExt cx="481" cy="4273"/>
            </a:xfrm>
          </p:grpSpPr>
          <p:sp>
            <p:nvSpPr>
              <p:cNvPr id="238" name="Google Shape;238;p136"/>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39" name="Google Shape;239;p136"/>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240" name="Google Shape;240;p136"/>
            <p:cNvGrpSpPr/>
            <p:nvPr/>
          </p:nvGrpSpPr>
          <p:grpSpPr>
            <a:xfrm>
              <a:off x="82" y="838"/>
              <a:ext cx="5590" cy="891"/>
              <a:chOff x="82" y="838"/>
              <a:chExt cx="5590" cy="891"/>
            </a:xfrm>
          </p:grpSpPr>
          <p:grpSp>
            <p:nvGrpSpPr>
              <p:cNvPr id="241" name="Google Shape;241;p136"/>
              <p:cNvGrpSpPr/>
              <p:nvPr/>
            </p:nvGrpSpPr>
            <p:grpSpPr>
              <a:xfrm>
                <a:off x="134" y="838"/>
                <a:ext cx="5538" cy="850"/>
                <a:chOff x="134" y="838"/>
                <a:chExt cx="5538" cy="850"/>
              </a:xfrm>
            </p:grpSpPr>
            <p:sp>
              <p:nvSpPr>
                <p:cNvPr id="242" name="Google Shape;242;p136"/>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3" name="Google Shape;243;p136"/>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4" name="Google Shape;244;p136"/>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5" name="Google Shape;245;p136"/>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46" name="Google Shape;246;p136"/>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247" name="Google Shape;247;p136"/>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8" name="Google Shape;248;p136"/>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49" name="Google Shape;249;p136"/>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0" name="Google Shape;250;p136"/>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1" name="Google Shape;251;p136"/>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2" name="Google Shape;252;p136"/>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3" name="Google Shape;253;p136"/>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4" name="Google Shape;254;p136"/>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5" name="Google Shape;255;p136"/>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6" name="Google Shape;256;p136"/>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7" name="Google Shape;257;p136"/>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8" name="Google Shape;258;p136"/>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59" name="Google Shape;259;p136"/>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260" name="Google Shape;260;p136"/>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1" name="Google Shape;261;p136"/>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2" name="Google Shape;262;p136"/>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3" name="Google Shape;263;p136"/>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64" name="Google Shape;264;p136"/>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265" name="Google Shape;265;p136"/>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6" name="Google Shape;266;p136"/>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7" name="Google Shape;267;p136"/>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8" name="Google Shape;268;p136"/>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69" name="Google Shape;269;p136"/>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0" name="Google Shape;270;p136"/>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1" name="Google Shape;271;p136"/>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2" name="Google Shape;272;p136"/>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3" name="Google Shape;273;p136"/>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4" name="Google Shape;274;p136"/>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5" name="Google Shape;275;p136"/>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6" name="Google Shape;276;p136"/>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77" name="Google Shape;277;p136"/>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278" name="Google Shape;278;p136"/>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9" name="Google Shape;279;p136"/>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panose="02020503050405090304"/>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280" name="Google Shape;280;p13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3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13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283" name="Google Shape;283;p136" descr="dnastranda_gl.gif (44360 bytes)"/>
          <p:cNvPicPr preferRelativeResize="0"/>
          <p:nvPr/>
        </p:nvPicPr>
        <p:blipFill rotWithShape="1">
          <a:blip r:embed="rId2"/>
          <a:srcRect/>
          <a:stretch>
            <a:fill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84"/>
        <p:cNvGrpSpPr/>
        <p:nvPr/>
      </p:nvGrpSpPr>
      <p:grpSpPr>
        <a:xfrm>
          <a:off x="0" y="0"/>
          <a:ext cx="0" cy="0"/>
          <a:chOff x="0" y="0"/>
          <a:chExt cx="0" cy="0"/>
        </a:xfrm>
      </p:grpSpPr>
      <p:sp>
        <p:nvSpPr>
          <p:cNvPr id="285" name="Google Shape;285;p13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6" name="Google Shape;286;p137"/>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287" name="Google Shape;287;p13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3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3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90"/>
        <p:cNvGrpSpPr/>
        <p:nvPr/>
      </p:nvGrpSpPr>
      <p:grpSpPr>
        <a:xfrm>
          <a:off x="0" y="0"/>
          <a:ext cx="0" cy="0"/>
          <a:chOff x="0" y="0"/>
          <a:chExt cx="0" cy="0"/>
        </a:xfrm>
      </p:grpSpPr>
      <p:sp>
        <p:nvSpPr>
          <p:cNvPr id="291" name="Google Shape;291;p138"/>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138"/>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panose="02020503050405090304"/>
              <a:buNone/>
              <a:defRPr sz="2000"/>
            </a:lvl1pPr>
            <a:lvl2pPr marL="914400" lvl="1" indent="-228600" algn="l">
              <a:spcBef>
                <a:spcPts val="360"/>
              </a:spcBef>
              <a:spcAft>
                <a:spcPts val="0"/>
              </a:spcAft>
              <a:buClr>
                <a:schemeClr val="lt1"/>
              </a:buClr>
              <a:buSzPts val="1800"/>
              <a:buFont typeface="Times New Roman" panose="02020503050405090304"/>
              <a:buNone/>
              <a:defRPr sz="1800"/>
            </a:lvl2pPr>
            <a:lvl3pPr marL="1371600" lvl="2" indent="-228600" algn="l">
              <a:spcBef>
                <a:spcPts val="320"/>
              </a:spcBef>
              <a:spcAft>
                <a:spcPts val="0"/>
              </a:spcAft>
              <a:buClr>
                <a:schemeClr val="lt1"/>
              </a:buClr>
              <a:buSzPts val="1600"/>
              <a:buFont typeface="Times New Roman" panose="02020503050405090304"/>
              <a:buNone/>
              <a:defRPr sz="1600"/>
            </a:lvl3pPr>
            <a:lvl4pPr marL="1828800" lvl="3" indent="-228600" algn="l">
              <a:spcBef>
                <a:spcPts val="280"/>
              </a:spcBef>
              <a:spcAft>
                <a:spcPts val="0"/>
              </a:spcAft>
              <a:buClr>
                <a:schemeClr val="lt1"/>
              </a:buClr>
              <a:buSzPts val="1400"/>
              <a:buFont typeface="Times New Roman" panose="02020503050405090304"/>
              <a:buNone/>
              <a:defRPr sz="1400"/>
            </a:lvl4pPr>
            <a:lvl5pPr marL="2286000" lvl="4" indent="-228600" algn="l">
              <a:spcBef>
                <a:spcPts val="280"/>
              </a:spcBef>
              <a:spcAft>
                <a:spcPts val="0"/>
              </a:spcAft>
              <a:buClr>
                <a:schemeClr val="lt1"/>
              </a:buClr>
              <a:buSzPts val="1400"/>
              <a:buFont typeface="Times New Roman" panose="02020503050405090304"/>
              <a:buNone/>
              <a:defRPr sz="1400"/>
            </a:lvl5pPr>
            <a:lvl6pPr marL="2743200" lvl="5" indent="-228600" algn="l">
              <a:spcBef>
                <a:spcPts val="280"/>
              </a:spcBef>
              <a:spcAft>
                <a:spcPts val="0"/>
              </a:spcAft>
              <a:buClr>
                <a:schemeClr val="lt1"/>
              </a:buClr>
              <a:buSzPts val="1400"/>
              <a:buFont typeface="Times New Roman" panose="02020503050405090304"/>
              <a:buNone/>
              <a:defRPr sz="1400"/>
            </a:lvl6pPr>
            <a:lvl7pPr marL="3200400" lvl="6" indent="-228600" algn="l">
              <a:spcBef>
                <a:spcPts val="280"/>
              </a:spcBef>
              <a:spcAft>
                <a:spcPts val="0"/>
              </a:spcAft>
              <a:buClr>
                <a:schemeClr val="lt1"/>
              </a:buClr>
              <a:buSzPts val="1400"/>
              <a:buFont typeface="Times New Roman" panose="02020503050405090304"/>
              <a:buNone/>
              <a:defRPr sz="1400"/>
            </a:lvl7pPr>
            <a:lvl8pPr marL="3657600" lvl="7" indent="-228600" algn="l">
              <a:spcBef>
                <a:spcPts val="280"/>
              </a:spcBef>
              <a:spcAft>
                <a:spcPts val="0"/>
              </a:spcAft>
              <a:buClr>
                <a:schemeClr val="lt1"/>
              </a:buClr>
              <a:buSzPts val="1400"/>
              <a:buFont typeface="Times New Roman" panose="02020503050405090304"/>
              <a:buNone/>
              <a:defRPr sz="1400"/>
            </a:lvl8pPr>
            <a:lvl9pPr marL="4114800" lvl="8" indent="-228600" algn="l">
              <a:spcBef>
                <a:spcPts val="280"/>
              </a:spcBef>
              <a:spcAft>
                <a:spcPts val="0"/>
              </a:spcAft>
              <a:buClr>
                <a:schemeClr val="lt1"/>
              </a:buClr>
              <a:buSzPts val="1400"/>
              <a:buFont typeface="Times New Roman" panose="02020503050405090304"/>
              <a:buNone/>
              <a:defRPr sz="1400"/>
            </a:lvl9pPr>
          </a:lstStyle>
          <a:p/>
        </p:txBody>
      </p:sp>
      <p:sp>
        <p:nvSpPr>
          <p:cNvPr id="293" name="Google Shape;293;p13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13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3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296"/>
        <p:cNvGrpSpPr/>
        <p:nvPr/>
      </p:nvGrpSpPr>
      <p:grpSpPr>
        <a:xfrm>
          <a:off x="0" y="0"/>
          <a:ext cx="0" cy="0"/>
          <a:chOff x="0" y="0"/>
          <a:chExt cx="0" cy="0"/>
        </a:xfrm>
      </p:grpSpPr>
      <p:sp>
        <p:nvSpPr>
          <p:cNvPr id="297" name="Google Shape;297;p13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139"/>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299" name="Google Shape;299;p139"/>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300" name="Google Shape;300;p13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3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13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303"/>
        <p:cNvGrpSpPr/>
        <p:nvPr/>
      </p:nvGrpSpPr>
      <p:grpSpPr>
        <a:xfrm>
          <a:off x="0" y="0"/>
          <a:ext cx="0" cy="0"/>
          <a:chOff x="0" y="0"/>
          <a:chExt cx="0" cy="0"/>
        </a:xfrm>
      </p:grpSpPr>
      <p:sp>
        <p:nvSpPr>
          <p:cNvPr id="304" name="Google Shape;304;p140"/>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140"/>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306" name="Google Shape;306;p140"/>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307" name="Google Shape;307;p140"/>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308" name="Google Shape;308;p140"/>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309" name="Google Shape;309;p14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14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14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12"/>
        <p:cNvGrpSpPr/>
        <p:nvPr/>
      </p:nvGrpSpPr>
      <p:grpSpPr>
        <a:xfrm>
          <a:off x="0" y="0"/>
          <a:ext cx="0" cy="0"/>
          <a:chOff x="0" y="0"/>
          <a:chExt cx="0" cy="0"/>
        </a:xfrm>
      </p:grpSpPr>
      <p:sp>
        <p:nvSpPr>
          <p:cNvPr id="313" name="Google Shape;313;p141"/>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4" name="Google Shape;314;p14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14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4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317"/>
        <p:cNvGrpSpPr/>
        <p:nvPr/>
      </p:nvGrpSpPr>
      <p:grpSpPr>
        <a:xfrm>
          <a:off x="0" y="0"/>
          <a:ext cx="0" cy="0"/>
          <a:chOff x="0" y="0"/>
          <a:chExt cx="0" cy="0"/>
        </a:xfrm>
      </p:grpSpPr>
      <p:sp>
        <p:nvSpPr>
          <p:cNvPr id="318" name="Google Shape;318;p14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14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14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32"/>
        <p:cNvGrpSpPr/>
        <p:nvPr/>
      </p:nvGrpSpPr>
      <p:grpSpPr>
        <a:xfrm>
          <a:off x="0" y="0"/>
          <a:ext cx="0" cy="0"/>
          <a:chOff x="0" y="0"/>
          <a:chExt cx="0" cy="0"/>
        </a:xfrm>
      </p:grpSpPr>
      <p:pic>
        <p:nvPicPr>
          <p:cNvPr id="33" name="Google Shape;33;p114" descr="Wave8.png"/>
          <p:cNvPicPr preferRelativeResize="0"/>
          <p:nvPr/>
        </p:nvPicPr>
        <p:blipFill rotWithShape="1">
          <a:blip r:embed="rId2"/>
          <a:srcRect/>
          <a:stretch>
            <a:fillRect/>
          </a:stretch>
        </p:blipFill>
        <p:spPr>
          <a:xfrm>
            <a:off x="0" y="3290241"/>
            <a:ext cx="8458200" cy="3454415"/>
          </a:xfrm>
          <a:prstGeom prst="rect">
            <a:avLst/>
          </a:prstGeom>
          <a:noFill/>
          <a:ln>
            <a:noFill/>
          </a:ln>
        </p:spPr>
      </p:pic>
      <p:pic>
        <p:nvPicPr>
          <p:cNvPr id="34" name="Google Shape;34;p114" descr="Wave11.png"/>
          <p:cNvPicPr preferRelativeResize="0"/>
          <p:nvPr/>
        </p:nvPicPr>
        <p:blipFill rotWithShape="1">
          <a:blip r:embed="rId3"/>
          <a:srcRect/>
          <a:stretch>
            <a:fillRect/>
          </a:stretch>
        </p:blipFill>
        <p:spPr>
          <a:xfrm>
            <a:off x="2104373" y="3730912"/>
            <a:ext cx="7039627" cy="3139615"/>
          </a:xfrm>
          <a:prstGeom prst="rect">
            <a:avLst/>
          </a:prstGeom>
          <a:noFill/>
          <a:ln>
            <a:noFill/>
          </a:ln>
        </p:spPr>
      </p:pic>
      <p:pic>
        <p:nvPicPr>
          <p:cNvPr id="35" name="Google Shape;35;p114" descr="Wave2.png"/>
          <p:cNvPicPr preferRelativeResize="0"/>
          <p:nvPr/>
        </p:nvPicPr>
        <p:blipFill rotWithShape="1">
          <a:blip r:embed="rId4"/>
          <a:srcRect/>
          <a:stretch>
            <a:fillRect/>
          </a:stretch>
        </p:blipFill>
        <p:spPr>
          <a:xfrm>
            <a:off x="-12526" y="1"/>
            <a:ext cx="5373635" cy="643129"/>
          </a:xfrm>
          <a:prstGeom prst="rect">
            <a:avLst/>
          </a:prstGeom>
          <a:noFill/>
          <a:ln>
            <a:noFill/>
          </a:ln>
        </p:spPr>
      </p:pic>
      <p:sp>
        <p:nvSpPr>
          <p:cNvPr id="36" name="Google Shape;36;p11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 name="Google Shape;38;p1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pic>
        <p:nvPicPr>
          <p:cNvPr id="41" name="Google Shape;41;p114" descr="Wave1.png"/>
          <p:cNvPicPr preferRelativeResize="0"/>
          <p:nvPr/>
        </p:nvPicPr>
        <p:blipFill rotWithShape="1">
          <a:blip r:embed="rId5"/>
          <a:srcRect/>
          <a:stretch>
            <a:fillRect/>
          </a:stretch>
        </p:blipFill>
        <p:spPr>
          <a:xfrm>
            <a:off x="-12526" y="-25051"/>
            <a:ext cx="5373635" cy="563881"/>
          </a:xfrm>
          <a:prstGeom prst="rect">
            <a:avLst/>
          </a:prstGeom>
          <a:noFill/>
          <a:ln>
            <a:noFill/>
          </a:ln>
        </p:spPr>
      </p:pic>
      <p:pic>
        <p:nvPicPr>
          <p:cNvPr id="42" name="Google Shape;42;p114" descr="Wave8.png"/>
          <p:cNvPicPr preferRelativeResize="0"/>
          <p:nvPr/>
        </p:nvPicPr>
        <p:blipFill rotWithShape="1">
          <a:blip r:embed="rId6"/>
          <a:srcRect/>
          <a:stretch>
            <a:fillRect/>
          </a:stretch>
        </p:blipFill>
        <p:spPr>
          <a:xfrm>
            <a:off x="0" y="3185175"/>
            <a:ext cx="9144000" cy="3636226"/>
          </a:xfrm>
          <a:prstGeom prst="rect">
            <a:avLst/>
          </a:prstGeom>
          <a:noFill/>
          <a:ln>
            <a:noFill/>
          </a:ln>
        </p:spPr>
      </p:pic>
      <p:pic>
        <p:nvPicPr>
          <p:cNvPr id="43" name="Google Shape;43;p114" descr="Wave8.png"/>
          <p:cNvPicPr preferRelativeResize="0"/>
          <p:nvPr/>
        </p:nvPicPr>
        <p:blipFill rotWithShape="1">
          <a:blip r:embed="rId7"/>
          <a:srcRect/>
          <a:stretch>
            <a:fillRect/>
          </a:stretch>
        </p:blipFill>
        <p:spPr>
          <a:xfrm>
            <a:off x="0" y="3234300"/>
            <a:ext cx="9144000" cy="3636226"/>
          </a:xfrm>
          <a:prstGeom prst="rect">
            <a:avLst/>
          </a:prstGeom>
          <a:noFill/>
          <a:ln>
            <a:noFill/>
          </a:ln>
        </p:spPr>
      </p:pic>
      <p:pic>
        <p:nvPicPr>
          <p:cNvPr id="44" name="Google Shape;44;p114" descr="Wave10.png"/>
          <p:cNvPicPr preferRelativeResize="0"/>
          <p:nvPr/>
        </p:nvPicPr>
        <p:blipFill rotWithShape="1">
          <a:blip r:embed="rId8"/>
          <a:srcRect/>
          <a:stretch>
            <a:fillRect/>
          </a:stretch>
        </p:blipFill>
        <p:spPr>
          <a:xfrm>
            <a:off x="0" y="4480470"/>
            <a:ext cx="9144000" cy="2102938"/>
          </a:xfrm>
          <a:prstGeom prst="rect">
            <a:avLst/>
          </a:prstGeom>
          <a:noFill/>
          <a:ln>
            <a:noFill/>
          </a:ln>
        </p:spPr>
      </p:pic>
      <p:pic>
        <p:nvPicPr>
          <p:cNvPr id="45" name="Google Shape;45;p114" descr="Wave9.png"/>
          <p:cNvPicPr preferRelativeResize="0"/>
          <p:nvPr/>
        </p:nvPicPr>
        <p:blipFill rotWithShape="1">
          <a:blip r:embed="rId9"/>
          <a:srcRect/>
          <a:stretch>
            <a:fillRect/>
          </a:stretch>
        </p:blipFill>
        <p:spPr>
          <a:xfrm>
            <a:off x="5830818" y="3591838"/>
            <a:ext cx="3313183" cy="1341123"/>
          </a:xfrm>
          <a:prstGeom prst="rect">
            <a:avLst/>
          </a:prstGeom>
          <a:noFill/>
          <a:ln>
            <a:noFill/>
          </a:ln>
        </p:spPr>
      </p:pic>
      <p:pic>
        <p:nvPicPr>
          <p:cNvPr id="46" name="Google Shape;46;p114" descr="Wave6.png"/>
          <p:cNvPicPr preferRelativeResize="0"/>
          <p:nvPr/>
        </p:nvPicPr>
        <p:blipFill rotWithShape="1">
          <a:blip r:embed="rId10"/>
          <a:srcRect/>
          <a:stretch>
            <a:fillRect/>
          </a:stretch>
        </p:blipFill>
        <p:spPr>
          <a:xfrm>
            <a:off x="-16807" y="4967351"/>
            <a:ext cx="4476075" cy="809685"/>
          </a:xfrm>
          <a:prstGeom prst="rect">
            <a:avLst/>
          </a:prstGeom>
          <a:noFill/>
          <a:ln>
            <a:noFill/>
          </a:ln>
        </p:spPr>
      </p:pic>
      <p:pic>
        <p:nvPicPr>
          <p:cNvPr id="47" name="Google Shape;47;p114" descr="Wave3.png"/>
          <p:cNvPicPr preferRelativeResize="0"/>
          <p:nvPr/>
        </p:nvPicPr>
        <p:blipFill rotWithShape="1">
          <a:blip r:embed="rId11"/>
          <a:srcRect/>
          <a:stretch>
            <a:fillRect/>
          </a:stretch>
        </p:blipFill>
        <p:spPr>
          <a:xfrm rot="-178345">
            <a:off x="-106626" y="3101774"/>
            <a:ext cx="9455699" cy="2325798"/>
          </a:xfrm>
          <a:prstGeom prst="rect">
            <a:avLst/>
          </a:prstGeom>
          <a:noFill/>
          <a:ln>
            <a:noFill/>
          </a:ln>
        </p:spPr>
      </p:pic>
      <p:pic>
        <p:nvPicPr>
          <p:cNvPr id="48" name="Google Shape;48;p114" descr="Wave11.png"/>
          <p:cNvPicPr preferRelativeResize="0"/>
          <p:nvPr/>
        </p:nvPicPr>
        <p:blipFill rotWithShape="1">
          <a:blip r:embed="rId12"/>
          <a:srcRect/>
          <a:stretch>
            <a:fillRect/>
          </a:stretch>
        </p:blipFill>
        <p:spPr>
          <a:xfrm>
            <a:off x="2590800" y="3260332"/>
            <a:ext cx="6553200" cy="3611887"/>
          </a:xfrm>
          <a:prstGeom prst="rect">
            <a:avLst/>
          </a:prstGeom>
          <a:noFill/>
          <a:ln>
            <a:noFill/>
          </a:ln>
        </p:spPr>
      </p:pic>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321"/>
        <p:cNvGrpSpPr/>
        <p:nvPr/>
      </p:nvGrpSpPr>
      <p:grpSpPr>
        <a:xfrm>
          <a:off x="0" y="0"/>
          <a:ext cx="0" cy="0"/>
          <a:chOff x="0" y="0"/>
          <a:chExt cx="0" cy="0"/>
        </a:xfrm>
      </p:grpSpPr>
      <p:sp>
        <p:nvSpPr>
          <p:cNvPr id="322" name="Google Shape;322;p143"/>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3" name="Google Shape;323;p143"/>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panose="02020503050405090304"/>
              <a:buChar char="•"/>
              <a:defRPr sz="3200"/>
            </a:lvl1pPr>
            <a:lvl2pPr marL="914400" lvl="1" indent="-406400" algn="l">
              <a:spcBef>
                <a:spcPts val="560"/>
              </a:spcBef>
              <a:spcAft>
                <a:spcPts val="0"/>
              </a:spcAft>
              <a:buClr>
                <a:schemeClr val="lt1"/>
              </a:buClr>
              <a:buSzPts val="2800"/>
              <a:buFont typeface="Times New Roman" panose="02020503050405090304"/>
              <a:buChar char="–"/>
              <a:defRPr sz="2800"/>
            </a:lvl2pPr>
            <a:lvl3pPr marL="1371600" lvl="2" indent="-381000" algn="l">
              <a:spcBef>
                <a:spcPts val="480"/>
              </a:spcBef>
              <a:spcAft>
                <a:spcPts val="0"/>
              </a:spcAft>
              <a:buClr>
                <a:schemeClr val="lt1"/>
              </a:buClr>
              <a:buSzPts val="2400"/>
              <a:buFont typeface="Times New Roman" panose="02020503050405090304"/>
              <a:buChar char="•"/>
              <a:defRPr sz="2400"/>
            </a:lvl3pPr>
            <a:lvl4pPr marL="1828800" lvl="3" indent="-355600" algn="l">
              <a:spcBef>
                <a:spcPts val="400"/>
              </a:spcBef>
              <a:spcAft>
                <a:spcPts val="0"/>
              </a:spcAft>
              <a:buClr>
                <a:schemeClr val="lt1"/>
              </a:buClr>
              <a:buSzPts val="2000"/>
              <a:buFont typeface="Times New Roman" panose="02020503050405090304"/>
              <a:buChar char="–"/>
              <a:defRPr sz="2000"/>
            </a:lvl4pPr>
            <a:lvl5pPr marL="2286000" lvl="4" indent="-355600" algn="l">
              <a:spcBef>
                <a:spcPts val="400"/>
              </a:spcBef>
              <a:spcAft>
                <a:spcPts val="0"/>
              </a:spcAft>
              <a:buClr>
                <a:schemeClr val="lt1"/>
              </a:buClr>
              <a:buSzPts val="2000"/>
              <a:buFont typeface="Times New Roman" panose="02020503050405090304"/>
              <a:buChar char="•"/>
              <a:defRPr sz="2000"/>
            </a:lvl5pPr>
            <a:lvl6pPr marL="2743200" lvl="5" indent="-355600" algn="l">
              <a:spcBef>
                <a:spcPts val="400"/>
              </a:spcBef>
              <a:spcAft>
                <a:spcPts val="0"/>
              </a:spcAft>
              <a:buClr>
                <a:schemeClr val="lt1"/>
              </a:buClr>
              <a:buSzPts val="2000"/>
              <a:buFont typeface="Times New Roman" panose="02020503050405090304"/>
              <a:buChar char="•"/>
              <a:defRPr sz="2000"/>
            </a:lvl6pPr>
            <a:lvl7pPr marL="3200400" lvl="6" indent="-355600" algn="l">
              <a:spcBef>
                <a:spcPts val="400"/>
              </a:spcBef>
              <a:spcAft>
                <a:spcPts val="0"/>
              </a:spcAft>
              <a:buClr>
                <a:schemeClr val="lt1"/>
              </a:buClr>
              <a:buSzPts val="2000"/>
              <a:buFont typeface="Times New Roman" panose="02020503050405090304"/>
              <a:buChar char="•"/>
              <a:defRPr sz="2000"/>
            </a:lvl7pPr>
            <a:lvl8pPr marL="3657600" lvl="7" indent="-355600" algn="l">
              <a:spcBef>
                <a:spcPts val="400"/>
              </a:spcBef>
              <a:spcAft>
                <a:spcPts val="0"/>
              </a:spcAft>
              <a:buClr>
                <a:schemeClr val="lt1"/>
              </a:buClr>
              <a:buSzPts val="2000"/>
              <a:buFont typeface="Times New Roman" panose="02020503050405090304"/>
              <a:buChar char="•"/>
              <a:defRPr sz="2000"/>
            </a:lvl8pPr>
            <a:lvl9pPr marL="4114800" lvl="8" indent="-355600" algn="l">
              <a:spcBef>
                <a:spcPts val="400"/>
              </a:spcBef>
              <a:spcAft>
                <a:spcPts val="0"/>
              </a:spcAft>
              <a:buClr>
                <a:schemeClr val="lt1"/>
              </a:buClr>
              <a:buSzPts val="2000"/>
              <a:buFont typeface="Times New Roman" panose="02020503050405090304"/>
              <a:buChar char="•"/>
              <a:defRPr sz="2000"/>
            </a:lvl9pPr>
          </a:lstStyle>
          <a:p/>
        </p:txBody>
      </p:sp>
      <p:sp>
        <p:nvSpPr>
          <p:cNvPr id="324" name="Google Shape;324;p143"/>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325" name="Google Shape;325;p14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4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14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328"/>
        <p:cNvGrpSpPr/>
        <p:nvPr/>
      </p:nvGrpSpPr>
      <p:grpSpPr>
        <a:xfrm>
          <a:off x="0" y="0"/>
          <a:ext cx="0" cy="0"/>
          <a:chOff x="0" y="0"/>
          <a:chExt cx="0" cy="0"/>
        </a:xfrm>
      </p:grpSpPr>
      <p:sp>
        <p:nvSpPr>
          <p:cNvPr id="329" name="Google Shape;329;p144"/>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144"/>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None/>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560"/>
              </a:spcBef>
              <a:spcAft>
                <a:spcPts val="0"/>
              </a:spcAft>
              <a:buClr>
                <a:schemeClr val="lt1"/>
              </a:buClr>
              <a:buSzPts val="2800"/>
              <a:buFont typeface="Times New Roman" panose="02020503050405090304"/>
              <a:buNone/>
              <a:defRPr sz="2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480"/>
              </a:spcBef>
              <a:spcAft>
                <a:spcPts val="0"/>
              </a:spcAft>
              <a:buClr>
                <a:schemeClr val="lt1"/>
              </a:buClr>
              <a:buSzPts val="2400"/>
              <a:buFont typeface="Times New Roman" panose="02020503050405090304"/>
              <a:buNone/>
              <a:defRPr sz="24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31" name="Google Shape;331;p144"/>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332" name="Google Shape;332;p14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14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14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335"/>
        <p:cNvGrpSpPr/>
        <p:nvPr/>
      </p:nvGrpSpPr>
      <p:grpSpPr>
        <a:xfrm>
          <a:off x="0" y="0"/>
          <a:ext cx="0" cy="0"/>
          <a:chOff x="0" y="0"/>
          <a:chExt cx="0" cy="0"/>
        </a:xfrm>
      </p:grpSpPr>
      <p:sp>
        <p:nvSpPr>
          <p:cNvPr id="336" name="Google Shape;336;p14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7" name="Google Shape;337;p145"/>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38" name="Google Shape;338;p14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14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14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341"/>
        <p:cNvGrpSpPr/>
        <p:nvPr/>
      </p:nvGrpSpPr>
      <p:grpSpPr>
        <a:xfrm>
          <a:off x="0" y="0"/>
          <a:ext cx="0" cy="0"/>
          <a:chOff x="0" y="0"/>
          <a:chExt cx="0" cy="0"/>
        </a:xfrm>
      </p:grpSpPr>
      <p:sp>
        <p:nvSpPr>
          <p:cNvPr id="342" name="Google Shape;342;p146"/>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3" name="Google Shape;343;p146"/>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44" name="Google Shape;344;p14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4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14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matchingName="Title, Text and Clip Art">
  <p:cSld name="TEXT_AND_CLIPART">
    <p:spTree>
      <p:nvGrpSpPr>
        <p:cNvPr id="1" name="Shape 347"/>
        <p:cNvGrpSpPr/>
        <p:nvPr/>
      </p:nvGrpSpPr>
      <p:grpSpPr>
        <a:xfrm>
          <a:off x="0" y="0"/>
          <a:ext cx="0" cy="0"/>
          <a:chOff x="0" y="0"/>
          <a:chExt cx="0" cy="0"/>
        </a:xfrm>
      </p:grpSpPr>
      <p:sp>
        <p:nvSpPr>
          <p:cNvPr id="348" name="Google Shape;348;p14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14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0" name="Google Shape;350;p147"/>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51" name="Google Shape;351;p14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4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14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matchingName="Title, Text, and Content">
  <p:cSld name="TEXT_AND_OBJECT">
    <p:spTree>
      <p:nvGrpSpPr>
        <p:cNvPr id="1" name="Shape 354"/>
        <p:cNvGrpSpPr/>
        <p:nvPr/>
      </p:nvGrpSpPr>
      <p:grpSpPr>
        <a:xfrm>
          <a:off x="0" y="0"/>
          <a:ext cx="0" cy="0"/>
          <a:chOff x="0" y="0"/>
          <a:chExt cx="0" cy="0"/>
        </a:xfrm>
      </p:grpSpPr>
      <p:sp>
        <p:nvSpPr>
          <p:cNvPr id="355" name="Google Shape;355;p14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14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7" name="Google Shape;357;p148"/>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58" name="Google Shape;358;p14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14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4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matchingName="Title and Text over Content">
  <p:cSld name="TEXT_OVER_OBJECT">
    <p:spTree>
      <p:nvGrpSpPr>
        <p:cNvPr id="1" name="Shape 361"/>
        <p:cNvGrpSpPr/>
        <p:nvPr/>
      </p:nvGrpSpPr>
      <p:grpSpPr>
        <a:xfrm>
          <a:off x="0" y="0"/>
          <a:ext cx="0" cy="0"/>
          <a:chOff x="0" y="0"/>
          <a:chExt cx="0" cy="0"/>
        </a:xfrm>
      </p:grpSpPr>
      <p:sp>
        <p:nvSpPr>
          <p:cNvPr id="362" name="Google Shape;362;p14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3" name="Google Shape;363;p149"/>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64" name="Google Shape;364;p149"/>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65" name="Google Shape;365;p14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14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4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matchingName="Title, Clip Art and Text">
  <p:cSld name="CLIPART_AND_TEXT">
    <p:spTree>
      <p:nvGrpSpPr>
        <p:cNvPr id="1" name="Shape 368"/>
        <p:cNvGrpSpPr/>
        <p:nvPr/>
      </p:nvGrpSpPr>
      <p:grpSpPr>
        <a:xfrm>
          <a:off x="0" y="0"/>
          <a:ext cx="0" cy="0"/>
          <a:chOff x="0" y="0"/>
          <a:chExt cx="0" cy="0"/>
        </a:xfrm>
      </p:grpSpPr>
      <p:sp>
        <p:nvSpPr>
          <p:cNvPr id="369" name="Google Shape;369;p15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0" name="Google Shape;370;p150"/>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371" name="Google Shape;371;p150"/>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372" name="Google Shape;372;p15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15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5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382"/>
        <p:cNvGrpSpPr/>
        <p:nvPr/>
      </p:nvGrpSpPr>
      <p:grpSpPr>
        <a:xfrm>
          <a:off x="0" y="0"/>
          <a:ext cx="0" cy="0"/>
          <a:chOff x="0" y="0"/>
          <a:chExt cx="0" cy="0"/>
        </a:xfrm>
      </p:grpSpPr>
      <p:sp>
        <p:nvSpPr>
          <p:cNvPr id="383" name="Google Shape;383;p152"/>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4" name="Google Shape;384;p1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panose="020B0604020202090204"/>
              <a:buNone/>
              <a:defRPr/>
            </a:lvl1pPr>
            <a:lvl2pPr lvl="1" algn="ctr">
              <a:spcBef>
                <a:spcPts val="560"/>
              </a:spcBef>
              <a:spcAft>
                <a:spcPts val="0"/>
              </a:spcAft>
              <a:buClr>
                <a:schemeClr val="dk1"/>
              </a:buClr>
              <a:buSzPts val="2800"/>
              <a:buFont typeface="Arial" panose="020B0604020202090204"/>
              <a:buNone/>
              <a:defRPr/>
            </a:lvl2pPr>
            <a:lvl3pPr lvl="2" algn="ctr">
              <a:spcBef>
                <a:spcPts val="480"/>
              </a:spcBef>
              <a:spcAft>
                <a:spcPts val="0"/>
              </a:spcAft>
              <a:buClr>
                <a:schemeClr val="dk1"/>
              </a:buClr>
              <a:buSzPts val="2400"/>
              <a:buFont typeface="Arial" panose="020B0604020202090204"/>
              <a:buNone/>
              <a:defRPr/>
            </a:lvl3pPr>
            <a:lvl4pPr lvl="3" algn="ctr">
              <a:spcBef>
                <a:spcPts val="400"/>
              </a:spcBef>
              <a:spcAft>
                <a:spcPts val="0"/>
              </a:spcAft>
              <a:buClr>
                <a:schemeClr val="dk1"/>
              </a:buClr>
              <a:buSzPts val="2000"/>
              <a:buFont typeface="Arial" panose="020B0604020202090204"/>
              <a:buNone/>
              <a:defRPr/>
            </a:lvl4pPr>
            <a:lvl5pPr lvl="4" algn="ctr">
              <a:spcBef>
                <a:spcPts val="400"/>
              </a:spcBef>
              <a:spcAft>
                <a:spcPts val="0"/>
              </a:spcAft>
              <a:buClr>
                <a:schemeClr val="dk1"/>
              </a:buClr>
              <a:buSzPts val="2000"/>
              <a:buFont typeface="Arial" panose="020B0604020202090204"/>
              <a:buNone/>
              <a:defRPr/>
            </a:lvl5pPr>
            <a:lvl6pPr lvl="5" algn="ctr">
              <a:spcBef>
                <a:spcPts val="400"/>
              </a:spcBef>
              <a:spcAft>
                <a:spcPts val="0"/>
              </a:spcAft>
              <a:buClr>
                <a:schemeClr val="dk1"/>
              </a:buClr>
              <a:buSzPts val="2000"/>
              <a:buFont typeface="Arial" panose="020B0604020202090204"/>
              <a:buNone/>
              <a:defRPr/>
            </a:lvl6pPr>
            <a:lvl7pPr lvl="6" algn="ctr">
              <a:spcBef>
                <a:spcPts val="400"/>
              </a:spcBef>
              <a:spcAft>
                <a:spcPts val="0"/>
              </a:spcAft>
              <a:buClr>
                <a:schemeClr val="dk1"/>
              </a:buClr>
              <a:buSzPts val="2000"/>
              <a:buFont typeface="Arial" panose="020B0604020202090204"/>
              <a:buNone/>
              <a:defRPr/>
            </a:lvl7pPr>
            <a:lvl8pPr lvl="7" algn="ctr">
              <a:spcBef>
                <a:spcPts val="400"/>
              </a:spcBef>
              <a:spcAft>
                <a:spcPts val="0"/>
              </a:spcAft>
              <a:buClr>
                <a:schemeClr val="dk1"/>
              </a:buClr>
              <a:buSzPts val="2000"/>
              <a:buFont typeface="Arial" panose="020B0604020202090204"/>
              <a:buNone/>
              <a:defRPr/>
            </a:lvl8pPr>
            <a:lvl9pPr lvl="8" algn="ctr">
              <a:spcBef>
                <a:spcPts val="400"/>
              </a:spcBef>
              <a:spcAft>
                <a:spcPts val="0"/>
              </a:spcAft>
              <a:buClr>
                <a:schemeClr val="dk1"/>
              </a:buClr>
              <a:buSzPts val="2000"/>
              <a:buFont typeface="Arial" panose="020B0604020202090204"/>
              <a:buNone/>
              <a:defRPr/>
            </a:lvl9pPr>
          </a:lstStyle>
          <a:p/>
        </p:txBody>
      </p:sp>
      <p:sp>
        <p:nvSpPr>
          <p:cNvPr id="385" name="Google Shape;385;p15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5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388"/>
        <p:cNvGrpSpPr/>
        <p:nvPr/>
      </p:nvGrpSpPr>
      <p:grpSpPr>
        <a:xfrm>
          <a:off x="0" y="0"/>
          <a:ext cx="0" cy="0"/>
          <a:chOff x="0" y="0"/>
          <a:chExt cx="0" cy="0"/>
        </a:xfrm>
      </p:grpSpPr>
      <p:sp>
        <p:nvSpPr>
          <p:cNvPr id="389" name="Google Shape;389;p1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0" name="Google Shape;390;p153"/>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391" name="Google Shape;391;p15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1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49"/>
        <p:cNvGrpSpPr/>
        <p:nvPr/>
      </p:nvGrpSpPr>
      <p:grpSpPr>
        <a:xfrm>
          <a:off x="0" y="0"/>
          <a:ext cx="0" cy="0"/>
          <a:chOff x="0" y="0"/>
          <a:chExt cx="0" cy="0"/>
        </a:xfrm>
      </p:grpSpPr>
      <p:sp>
        <p:nvSpPr>
          <p:cNvPr id="50" name="Google Shape;50;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5"/>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52" name="Google Shape;52;p115"/>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53" name="Google Shape;53;p1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94"/>
        <p:cNvGrpSpPr/>
        <p:nvPr/>
      </p:nvGrpSpPr>
      <p:grpSpPr>
        <a:xfrm>
          <a:off x="0" y="0"/>
          <a:ext cx="0" cy="0"/>
          <a:chOff x="0" y="0"/>
          <a:chExt cx="0" cy="0"/>
        </a:xfrm>
      </p:grpSpPr>
      <p:sp>
        <p:nvSpPr>
          <p:cNvPr id="395" name="Google Shape;395;p1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6" name="Google Shape;396;p154"/>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panose="020B0604020202090204"/>
              <a:buNone/>
              <a:defRPr sz="2000"/>
            </a:lvl1pPr>
            <a:lvl2pPr marL="914400" lvl="1" indent="-228600" algn="l">
              <a:spcBef>
                <a:spcPts val="360"/>
              </a:spcBef>
              <a:spcAft>
                <a:spcPts val="0"/>
              </a:spcAft>
              <a:buClr>
                <a:schemeClr val="dk1"/>
              </a:buClr>
              <a:buSzPts val="1800"/>
              <a:buFont typeface="Arial" panose="020B0604020202090204"/>
              <a:buNone/>
              <a:defRPr sz="1800"/>
            </a:lvl2pPr>
            <a:lvl3pPr marL="1371600" lvl="2" indent="-228600" algn="l">
              <a:spcBef>
                <a:spcPts val="320"/>
              </a:spcBef>
              <a:spcAft>
                <a:spcPts val="0"/>
              </a:spcAft>
              <a:buClr>
                <a:schemeClr val="dk1"/>
              </a:buClr>
              <a:buSzPts val="1600"/>
              <a:buFont typeface="Arial" panose="020B0604020202090204"/>
              <a:buNone/>
              <a:defRPr sz="1600"/>
            </a:lvl3pPr>
            <a:lvl4pPr marL="1828800" lvl="3" indent="-228600" algn="l">
              <a:spcBef>
                <a:spcPts val="280"/>
              </a:spcBef>
              <a:spcAft>
                <a:spcPts val="0"/>
              </a:spcAft>
              <a:buClr>
                <a:schemeClr val="dk1"/>
              </a:buClr>
              <a:buSzPts val="1400"/>
              <a:buFont typeface="Arial" panose="020B0604020202090204"/>
              <a:buNone/>
              <a:defRPr sz="1400"/>
            </a:lvl4pPr>
            <a:lvl5pPr marL="2286000" lvl="4" indent="-228600" algn="l">
              <a:spcBef>
                <a:spcPts val="280"/>
              </a:spcBef>
              <a:spcAft>
                <a:spcPts val="0"/>
              </a:spcAft>
              <a:buClr>
                <a:schemeClr val="dk1"/>
              </a:buClr>
              <a:buSzPts val="1400"/>
              <a:buFont typeface="Arial" panose="020B0604020202090204"/>
              <a:buNone/>
              <a:defRPr sz="1400"/>
            </a:lvl5pPr>
            <a:lvl6pPr marL="2743200" lvl="5" indent="-228600" algn="l">
              <a:spcBef>
                <a:spcPts val="280"/>
              </a:spcBef>
              <a:spcAft>
                <a:spcPts val="0"/>
              </a:spcAft>
              <a:buClr>
                <a:schemeClr val="dk1"/>
              </a:buClr>
              <a:buSzPts val="1400"/>
              <a:buFont typeface="Arial" panose="020B0604020202090204"/>
              <a:buNone/>
              <a:defRPr sz="1400"/>
            </a:lvl6pPr>
            <a:lvl7pPr marL="3200400" lvl="6" indent="-228600" algn="l">
              <a:spcBef>
                <a:spcPts val="280"/>
              </a:spcBef>
              <a:spcAft>
                <a:spcPts val="0"/>
              </a:spcAft>
              <a:buClr>
                <a:schemeClr val="dk1"/>
              </a:buClr>
              <a:buSzPts val="1400"/>
              <a:buFont typeface="Arial" panose="020B0604020202090204"/>
              <a:buNone/>
              <a:defRPr sz="1400"/>
            </a:lvl7pPr>
            <a:lvl8pPr marL="3657600" lvl="7" indent="-228600" algn="l">
              <a:spcBef>
                <a:spcPts val="280"/>
              </a:spcBef>
              <a:spcAft>
                <a:spcPts val="0"/>
              </a:spcAft>
              <a:buClr>
                <a:schemeClr val="dk1"/>
              </a:buClr>
              <a:buSzPts val="1400"/>
              <a:buFont typeface="Arial" panose="020B0604020202090204"/>
              <a:buNone/>
              <a:defRPr sz="1400"/>
            </a:lvl8pPr>
            <a:lvl9pPr marL="4114800" lvl="8" indent="-228600" algn="l">
              <a:spcBef>
                <a:spcPts val="280"/>
              </a:spcBef>
              <a:spcAft>
                <a:spcPts val="0"/>
              </a:spcAft>
              <a:buClr>
                <a:schemeClr val="dk1"/>
              </a:buClr>
              <a:buSzPts val="1400"/>
              <a:buFont typeface="Arial" panose="020B0604020202090204"/>
              <a:buNone/>
              <a:defRPr sz="1400"/>
            </a:lvl9pPr>
          </a:lstStyle>
          <a:p/>
        </p:txBody>
      </p:sp>
      <p:sp>
        <p:nvSpPr>
          <p:cNvPr id="397" name="Google Shape;397;p15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400"/>
        <p:cNvGrpSpPr/>
        <p:nvPr/>
      </p:nvGrpSpPr>
      <p:grpSpPr>
        <a:xfrm>
          <a:off x="0" y="0"/>
          <a:ext cx="0" cy="0"/>
          <a:chOff x="0" y="0"/>
          <a:chExt cx="0" cy="0"/>
        </a:xfrm>
      </p:grpSpPr>
      <p:sp>
        <p:nvSpPr>
          <p:cNvPr id="401" name="Google Shape;401;p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2" name="Google Shape;402;p155"/>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403" name="Google Shape;403;p155"/>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panose="020B0604020202090204"/>
              <a:buChar char="•"/>
              <a:defRPr sz="2800"/>
            </a:lvl1pPr>
            <a:lvl2pPr marL="914400" lvl="1" indent="-381000" algn="l">
              <a:spcBef>
                <a:spcPts val="480"/>
              </a:spcBef>
              <a:spcAft>
                <a:spcPts val="0"/>
              </a:spcAft>
              <a:buClr>
                <a:schemeClr val="dk1"/>
              </a:buClr>
              <a:buSzPts val="2400"/>
              <a:buFont typeface="Arial" panose="020B0604020202090204"/>
              <a:buChar char="–"/>
              <a:defRPr sz="2400"/>
            </a:lvl2pPr>
            <a:lvl3pPr marL="1371600" lvl="2" indent="-355600" algn="l">
              <a:spcBef>
                <a:spcPts val="400"/>
              </a:spcBef>
              <a:spcAft>
                <a:spcPts val="0"/>
              </a:spcAft>
              <a:buClr>
                <a:schemeClr val="dk1"/>
              </a:buClr>
              <a:buSzPts val="2000"/>
              <a:buFont typeface="Arial" panose="020B0604020202090204"/>
              <a:buChar char="•"/>
              <a:defRPr sz="2000"/>
            </a:lvl3pPr>
            <a:lvl4pPr marL="1828800" lvl="3" indent="-342900" algn="l">
              <a:spcBef>
                <a:spcPts val="360"/>
              </a:spcBef>
              <a:spcAft>
                <a:spcPts val="0"/>
              </a:spcAft>
              <a:buClr>
                <a:schemeClr val="dk1"/>
              </a:buClr>
              <a:buSzPts val="1800"/>
              <a:buFont typeface="Arial" panose="020B0604020202090204"/>
              <a:buChar char="–"/>
              <a:defRPr sz="1800"/>
            </a:lvl4pPr>
            <a:lvl5pPr marL="2286000" lvl="4" indent="-342900" algn="l">
              <a:spcBef>
                <a:spcPts val="360"/>
              </a:spcBef>
              <a:spcAft>
                <a:spcPts val="0"/>
              </a:spcAft>
              <a:buClr>
                <a:schemeClr val="dk1"/>
              </a:buClr>
              <a:buSzPts val="1800"/>
              <a:buFont typeface="Arial" panose="020B0604020202090204"/>
              <a:buChar char="»"/>
              <a:defRPr sz="1800"/>
            </a:lvl5pPr>
            <a:lvl6pPr marL="2743200" lvl="5" indent="-342900" algn="l">
              <a:spcBef>
                <a:spcPts val="360"/>
              </a:spcBef>
              <a:spcAft>
                <a:spcPts val="0"/>
              </a:spcAft>
              <a:buClr>
                <a:schemeClr val="dk1"/>
              </a:buClr>
              <a:buSzPts val="1800"/>
              <a:buFont typeface="Arial" panose="020B0604020202090204"/>
              <a:buChar char="»"/>
              <a:defRPr sz="1800"/>
            </a:lvl6pPr>
            <a:lvl7pPr marL="3200400" lvl="6" indent="-342900" algn="l">
              <a:spcBef>
                <a:spcPts val="360"/>
              </a:spcBef>
              <a:spcAft>
                <a:spcPts val="0"/>
              </a:spcAft>
              <a:buClr>
                <a:schemeClr val="dk1"/>
              </a:buClr>
              <a:buSzPts val="1800"/>
              <a:buFont typeface="Arial" panose="020B0604020202090204"/>
              <a:buChar char="»"/>
              <a:defRPr sz="1800"/>
            </a:lvl7pPr>
            <a:lvl8pPr marL="3657600" lvl="7" indent="-342900" algn="l">
              <a:spcBef>
                <a:spcPts val="360"/>
              </a:spcBef>
              <a:spcAft>
                <a:spcPts val="0"/>
              </a:spcAft>
              <a:buClr>
                <a:schemeClr val="dk1"/>
              </a:buClr>
              <a:buSzPts val="1800"/>
              <a:buFont typeface="Arial" panose="020B0604020202090204"/>
              <a:buChar char="»"/>
              <a:defRPr sz="1800"/>
            </a:lvl8pPr>
            <a:lvl9pPr marL="4114800" lvl="8" indent="-342900" algn="l">
              <a:spcBef>
                <a:spcPts val="360"/>
              </a:spcBef>
              <a:spcAft>
                <a:spcPts val="0"/>
              </a:spcAft>
              <a:buClr>
                <a:schemeClr val="dk1"/>
              </a:buClr>
              <a:buSzPts val="1800"/>
              <a:buFont typeface="Arial" panose="020B0604020202090204"/>
              <a:buChar char="»"/>
              <a:defRPr sz="1800"/>
            </a:lvl9pPr>
          </a:lstStyle>
          <a:p/>
        </p:txBody>
      </p:sp>
      <p:sp>
        <p:nvSpPr>
          <p:cNvPr id="404" name="Google Shape;404;p15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1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1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7"/>
        <p:cNvGrpSpPr/>
        <p:nvPr/>
      </p:nvGrpSpPr>
      <p:grpSpPr>
        <a:xfrm>
          <a:off x="0" y="0"/>
          <a:ext cx="0" cy="0"/>
          <a:chOff x="0" y="0"/>
          <a:chExt cx="0" cy="0"/>
        </a:xfrm>
      </p:grpSpPr>
      <p:sp>
        <p:nvSpPr>
          <p:cNvPr id="408" name="Google Shape;408;p1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9" name="Google Shape;409;p15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410" name="Google Shape;410;p15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411" name="Google Shape;411;p15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panose="020B0604020202090204"/>
              <a:buNone/>
              <a:defRPr sz="2400" b="1"/>
            </a:lvl1pPr>
            <a:lvl2pPr marL="914400" lvl="1" indent="-228600" algn="l">
              <a:spcBef>
                <a:spcPts val="400"/>
              </a:spcBef>
              <a:spcAft>
                <a:spcPts val="0"/>
              </a:spcAft>
              <a:buClr>
                <a:schemeClr val="dk1"/>
              </a:buClr>
              <a:buSzPts val="2000"/>
              <a:buFont typeface="Arial" panose="020B0604020202090204"/>
              <a:buNone/>
              <a:defRPr sz="2000" b="1"/>
            </a:lvl2pPr>
            <a:lvl3pPr marL="1371600" lvl="2" indent="-228600" algn="l">
              <a:spcBef>
                <a:spcPts val="360"/>
              </a:spcBef>
              <a:spcAft>
                <a:spcPts val="0"/>
              </a:spcAft>
              <a:buClr>
                <a:schemeClr val="dk1"/>
              </a:buClr>
              <a:buSzPts val="1800"/>
              <a:buFont typeface="Arial" panose="020B0604020202090204"/>
              <a:buNone/>
              <a:defRPr sz="1800" b="1"/>
            </a:lvl3pPr>
            <a:lvl4pPr marL="1828800" lvl="3" indent="-228600" algn="l">
              <a:spcBef>
                <a:spcPts val="320"/>
              </a:spcBef>
              <a:spcAft>
                <a:spcPts val="0"/>
              </a:spcAft>
              <a:buClr>
                <a:schemeClr val="dk1"/>
              </a:buClr>
              <a:buSzPts val="1600"/>
              <a:buFont typeface="Arial" panose="020B0604020202090204"/>
              <a:buNone/>
              <a:defRPr sz="1600" b="1"/>
            </a:lvl4pPr>
            <a:lvl5pPr marL="2286000" lvl="4" indent="-228600" algn="l">
              <a:spcBef>
                <a:spcPts val="320"/>
              </a:spcBef>
              <a:spcAft>
                <a:spcPts val="0"/>
              </a:spcAft>
              <a:buClr>
                <a:schemeClr val="dk1"/>
              </a:buClr>
              <a:buSzPts val="1600"/>
              <a:buFont typeface="Arial" panose="020B0604020202090204"/>
              <a:buNone/>
              <a:defRPr sz="1600" b="1"/>
            </a:lvl5pPr>
            <a:lvl6pPr marL="2743200" lvl="5" indent="-228600" algn="l">
              <a:spcBef>
                <a:spcPts val="320"/>
              </a:spcBef>
              <a:spcAft>
                <a:spcPts val="0"/>
              </a:spcAft>
              <a:buClr>
                <a:schemeClr val="dk1"/>
              </a:buClr>
              <a:buSzPts val="1600"/>
              <a:buFont typeface="Arial" panose="020B0604020202090204"/>
              <a:buNone/>
              <a:defRPr sz="1600" b="1"/>
            </a:lvl6pPr>
            <a:lvl7pPr marL="3200400" lvl="6" indent="-228600" algn="l">
              <a:spcBef>
                <a:spcPts val="320"/>
              </a:spcBef>
              <a:spcAft>
                <a:spcPts val="0"/>
              </a:spcAft>
              <a:buClr>
                <a:schemeClr val="dk1"/>
              </a:buClr>
              <a:buSzPts val="1600"/>
              <a:buFont typeface="Arial" panose="020B0604020202090204"/>
              <a:buNone/>
              <a:defRPr sz="1600" b="1"/>
            </a:lvl7pPr>
            <a:lvl8pPr marL="3657600" lvl="7" indent="-228600" algn="l">
              <a:spcBef>
                <a:spcPts val="320"/>
              </a:spcBef>
              <a:spcAft>
                <a:spcPts val="0"/>
              </a:spcAft>
              <a:buClr>
                <a:schemeClr val="dk1"/>
              </a:buClr>
              <a:buSzPts val="1600"/>
              <a:buFont typeface="Arial" panose="020B0604020202090204"/>
              <a:buNone/>
              <a:defRPr sz="1600" b="1"/>
            </a:lvl8pPr>
            <a:lvl9pPr marL="4114800" lvl="8" indent="-228600" algn="l">
              <a:spcBef>
                <a:spcPts val="320"/>
              </a:spcBef>
              <a:spcAft>
                <a:spcPts val="0"/>
              </a:spcAft>
              <a:buClr>
                <a:schemeClr val="dk1"/>
              </a:buClr>
              <a:buSzPts val="1600"/>
              <a:buFont typeface="Arial" panose="020B0604020202090204"/>
              <a:buNone/>
              <a:defRPr sz="1600" b="1"/>
            </a:lvl9pPr>
          </a:lstStyle>
          <a:p/>
        </p:txBody>
      </p:sp>
      <p:sp>
        <p:nvSpPr>
          <p:cNvPr id="412" name="Google Shape;412;p15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panose="020B0604020202090204"/>
              <a:buChar char="•"/>
              <a:defRPr sz="2400"/>
            </a:lvl1pPr>
            <a:lvl2pPr marL="914400" lvl="1" indent="-355600" algn="l">
              <a:spcBef>
                <a:spcPts val="400"/>
              </a:spcBef>
              <a:spcAft>
                <a:spcPts val="0"/>
              </a:spcAft>
              <a:buClr>
                <a:schemeClr val="dk1"/>
              </a:buClr>
              <a:buSzPts val="2000"/>
              <a:buFont typeface="Arial" panose="020B0604020202090204"/>
              <a:buChar char="–"/>
              <a:defRPr sz="2000"/>
            </a:lvl2pPr>
            <a:lvl3pPr marL="1371600" lvl="2" indent="-342900" algn="l">
              <a:spcBef>
                <a:spcPts val="360"/>
              </a:spcBef>
              <a:spcAft>
                <a:spcPts val="0"/>
              </a:spcAft>
              <a:buClr>
                <a:schemeClr val="dk1"/>
              </a:buClr>
              <a:buSzPts val="1800"/>
              <a:buFont typeface="Arial" panose="020B0604020202090204"/>
              <a:buChar char="•"/>
              <a:defRPr sz="1800"/>
            </a:lvl3pPr>
            <a:lvl4pPr marL="1828800" lvl="3" indent="-330200" algn="l">
              <a:spcBef>
                <a:spcPts val="320"/>
              </a:spcBef>
              <a:spcAft>
                <a:spcPts val="0"/>
              </a:spcAft>
              <a:buClr>
                <a:schemeClr val="dk1"/>
              </a:buClr>
              <a:buSzPts val="1600"/>
              <a:buFont typeface="Arial" panose="020B0604020202090204"/>
              <a:buChar char="–"/>
              <a:defRPr sz="1600"/>
            </a:lvl4pPr>
            <a:lvl5pPr marL="2286000" lvl="4" indent="-330200" algn="l">
              <a:spcBef>
                <a:spcPts val="320"/>
              </a:spcBef>
              <a:spcAft>
                <a:spcPts val="0"/>
              </a:spcAft>
              <a:buClr>
                <a:schemeClr val="dk1"/>
              </a:buClr>
              <a:buSzPts val="1600"/>
              <a:buFont typeface="Arial" panose="020B0604020202090204"/>
              <a:buChar char="»"/>
              <a:defRPr sz="1600"/>
            </a:lvl5pPr>
            <a:lvl6pPr marL="2743200" lvl="5" indent="-330200" algn="l">
              <a:spcBef>
                <a:spcPts val="320"/>
              </a:spcBef>
              <a:spcAft>
                <a:spcPts val="0"/>
              </a:spcAft>
              <a:buClr>
                <a:schemeClr val="dk1"/>
              </a:buClr>
              <a:buSzPts val="1600"/>
              <a:buFont typeface="Arial" panose="020B0604020202090204"/>
              <a:buChar char="»"/>
              <a:defRPr sz="1600"/>
            </a:lvl6pPr>
            <a:lvl7pPr marL="3200400" lvl="6" indent="-330200" algn="l">
              <a:spcBef>
                <a:spcPts val="320"/>
              </a:spcBef>
              <a:spcAft>
                <a:spcPts val="0"/>
              </a:spcAft>
              <a:buClr>
                <a:schemeClr val="dk1"/>
              </a:buClr>
              <a:buSzPts val="1600"/>
              <a:buFont typeface="Arial" panose="020B0604020202090204"/>
              <a:buChar char="»"/>
              <a:defRPr sz="1600"/>
            </a:lvl7pPr>
            <a:lvl8pPr marL="3657600" lvl="7" indent="-330200" algn="l">
              <a:spcBef>
                <a:spcPts val="320"/>
              </a:spcBef>
              <a:spcAft>
                <a:spcPts val="0"/>
              </a:spcAft>
              <a:buClr>
                <a:schemeClr val="dk1"/>
              </a:buClr>
              <a:buSzPts val="1600"/>
              <a:buFont typeface="Arial" panose="020B0604020202090204"/>
              <a:buChar char="»"/>
              <a:defRPr sz="1600"/>
            </a:lvl8pPr>
            <a:lvl9pPr marL="4114800" lvl="8" indent="-330200" algn="l">
              <a:spcBef>
                <a:spcPts val="320"/>
              </a:spcBef>
              <a:spcAft>
                <a:spcPts val="0"/>
              </a:spcAft>
              <a:buClr>
                <a:schemeClr val="dk1"/>
              </a:buClr>
              <a:buSzPts val="1600"/>
              <a:buFont typeface="Arial" panose="020B0604020202090204"/>
              <a:buChar char="»"/>
              <a:defRPr sz="1600"/>
            </a:lvl9pPr>
          </a:lstStyle>
          <a:p/>
        </p:txBody>
      </p:sp>
      <p:sp>
        <p:nvSpPr>
          <p:cNvPr id="413" name="Google Shape;413;p15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1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16"/>
        <p:cNvGrpSpPr/>
        <p:nvPr/>
      </p:nvGrpSpPr>
      <p:grpSpPr>
        <a:xfrm>
          <a:off x="0" y="0"/>
          <a:ext cx="0" cy="0"/>
          <a:chOff x="0" y="0"/>
          <a:chExt cx="0" cy="0"/>
        </a:xfrm>
      </p:grpSpPr>
      <p:sp>
        <p:nvSpPr>
          <p:cNvPr id="417" name="Google Shape;417;p1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8" name="Google Shape;418;p15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1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21"/>
        <p:cNvGrpSpPr/>
        <p:nvPr/>
      </p:nvGrpSpPr>
      <p:grpSpPr>
        <a:xfrm>
          <a:off x="0" y="0"/>
          <a:ext cx="0" cy="0"/>
          <a:chOff x="0" y="0"/>
          <a:chExt cx="0" cy="0"/>
        </a:xfrm>
      </p:grpSpPr>
      <p:sp>
        <p:nvSpPr>
          <p:cNvPr id="422" name="Google Shape;422;p15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1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1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425"/>
        <p:cNvGrpSpPr/>
        <p:nvPr/>
      </p:nvGrpSpPr>
      <p:grpSpPr>
        <a:xfrm>
          <a:off x="0" y="0"/>
          <a:ext cx="0" cy="0"/>
          <a:chOff x="0" y="0"/>
          <a:chExt cx="0" cy="0"/>
        </a:xfrm>
      </p:grpSpPr>
      <p:sp>
        <p:nvSpPr>
          <p:cNvPr id="426" name="Google Shape;426;p15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7" name="Google Shape;427;p159"/>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panose="020B0604020202090204"/>
              <a:buChar char="•"/>
              <a:defRPr sz="3200"/>
            </a:lvl1pPr>
            <a:lvl2pPr marL="914400" lvl="1" indent="-406400" algn="l">
              <a:spcBef>
                <a:spcPts val="560"/>
              </a:spcBef>
              <a:spcAft>
                <a:spcPts val="0"/>
              </a:spcAft>
              <a:buClr>
                <a:schemeClr val="dk1"/>
              </a:buClr>
              <a:buSzPts val="2800"/>
              <a:buFont typeface="Arial" panose="020B0604020202090204"/>
              <a:buChar char="–"/>
              <a:defRPr sz="2800"/>
            </a:lvl2pPr>
            <a:lvl3pPr marL="1371600" lvl="2" indent="-381000" algn="l">
              <a:spcBef>
                <a:spcPts val="480"/>
              </a:spcBef>
              <a:spcAft>
                <a:spcPts val="0"/>
              </a:spcAft>
              <a:buClr>
                <a:schemeClr val="dk1"/>
              </a:buClr>
              <a:buSzPts val="2400"/>
              <a:buFont typeface="Arial" panose="020B0604020202090204"/>
              <a:buChar char="•"/>
              <a:defRPr sz="2400"/>
            </a:lvl3pPr>
            <a:lvl4pPr marL="1828800" lvl="3" indent="-355600" algn="l">
              <a:spcBef>
                <a:spcPts val="400"/>
              </a:spcBef>
              <a:spcAft>
                <a:spcPts val="0"/>
              </a:spcAft>
              <a:buClr>
                <a:schemeClr val="dk1"/>
              </a:buClr>
              <a:buSzPts val="2000"/>
              <a:buFont typeface="Arial" panose="020B0604020202090204"/>
              <a:buChar char="–"/>
              <a:defRPr sz="2000"/>
            </a:lvl4pPr>
            <a:lvl5pPr marL="2286000" lvl="4" indent="-355600" algn="l">
              <a:spcBef>
                <a:spcPts val="400"/>
              </a:spcBef>
              <a:spcAft>
                <a:spcPts val="0"/>
              </a:spcAft>
              <a:buClr>
                <a:schemeClr val="dk1"/>
              </a:buClr>
              <a:buSzPts val="2000"/>
              <a:buFont typeface="Arial" panose="020B0604020202090204"/>
              <a:buChar char="»"/>
              <a:defRPr sz="2000"/>
            </a:lvl5pPr>
            <a:lvl6pPr marL="2743200" lvl="5" indent="-355600" algn="l">
              <a:spcBef>
                <a:spcPts val="400"/>
              </a:spcBef>
              <a:spcAft>
                <a:spcPts val="0"/>
              </a:spcAft>
              <a:buClr>
                <a:schemeClr val="dk1"/>
              </a:buClr>
              <a:buSzPts val="2000"/>
              <a:buFont typeface="Arial" panose="020B0604020202090204"/>
              <a:buChar char="»"/>
              <a:defRPr sz="2000"/>
            </a:lvl6pPr>
            <a:lvl7pPr marL="3200400" lvl="6" indent="-355600" algn="l">
              <a:spcBef>
                <a:spcPts val="400"/>
              </a:spcBef>
              <a:spcAft>
                <a:spcPts val="0"/>
              </a:spcAft>
              <a:buClr>
                <a:schemeClr val="dk1"/>
              </a:buClr>
              <a:buSzPts val="2000"/>
              <a:buFont typeface="Arial" panose="020B0604020202090204"/>
              <a:buChar char="»"/>
              <a:defRPr sz="2000"/>
            </a:lvl7pPr>
            <a:lvl8pPr marL="3657600" lvl="7" indent="-355600" algn="l">
              <a:spcBef>
                <a:spcPts val="400"/>
              </a:spcBef>
              <a:spcAft>
                <a:spcPts val="0"/>
              </a:spcAft>
              <a:buClr>
                <a:schemeClr val="dk1"/>
              </a:buClr>
              <a:buSzPts val="2000"/>
              <a:buFont typeface="Arial" panose="020B0604020202090204"/>
              <a:buChar char="»"/>
              <a:defRPr sz="2000"/>
            </a:lvl8pPr>
            <a:lvl9pPr marL="4114800" lvl="8" indent="-355600" algn="l">
              <a:spcBef>
                <a:spcPts val="400"/>
              </a:spcBef>
              <a:spcAft>
                <a:spcPts val="0"/>
              </a:spcAft>
              <a:buClr>
                <a:schemeClr val="dk1"/>
              </a:buClr>
              <a:buSzPts val="2000"/>
              <a:buFont typeface="Arial" panose="020B0604020202090204"/>
              <a:buChar char="»"/>
              <a:defRPr sz="2000"/>
            </a:lvl9pPr>
          </a:lstStyle>
          <a:p/>
        </p:txBody>
      </p:sp>
      <p:sp>
        <p:nvSpPr>
          <p:cNvPr id="428" name="Google Shape;428;p159"/>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429" name="Google Shape;429;p15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1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1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432"/>
        <p:cNvGrpSpPr/>
        <p:nvPr/>
      </p:nvGrpSpPr>
      <p:grpSpPr>
        <a:xfrm>
          <a:off x="0" y="0"/>
          <a:ext cx="0" cy="0"/>
          <a:chOff x="0" y="0"/>
          <a:chExt cx="0" cy="0"/>
        </a:xfrm>
      </p:grpSpPr>
      <p:sp>
        <p:nvSpPr>
          <p:cNvPr id="433" name="Google Shape;433;p16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4" name="Google Shape;434;p16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panose="020B0604020202090204"/>
              <a:buNone/>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435" name="Google Shape;435;p16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panose="020B0604020202090204"/>
              <a:buNone/>
              <a:defRPr sz="1400"/>
            </a:lvl1pPr>
            <a:lvl2pPr marL="914400" lvl="1" indent="-228600" algn="l">
              <a:spcBef>
                <a:spcPts val="240"/>
              </a:spcBef>
              <a:spcAft>
                <a:spcPts val="0"/>
              </a:spcAft>
              <a:buClr>
                <a:schemeClr val="dk1"/>
              </a:buClr>
              <a:buSzPts val="1200"/>
              <a:buFont typeface="Arial" panose="020B0604020202090204"/>
              <a:buNone/>
              <a:defRPr sz="1200"/>
            </a:lvl2pPr>
            <a:lvl3pPr marL="1371600" lvl="2" indent="-228600" algn="l">
              <a:spcBef>
                <a:spcPts val="200"/>
              </a:spcBef>
              <a:spcAft>
                <a:spcPts val="0"/>
              </a:spcAft>
              <a:buClr>
                <a:schemeClr val="dk1"/>
              </a:buClr>
              <a:buSzPts val="1000"/>
              <a:buFont typeface="Arial" panose="020B0604020202090204"/>
              <a:buNone/>
              <a:defRPr sz="1000"/>
            </a:lvl3pPr>
            <a:lvl4pPr marL="1828800" lvl="3" indent="-228600" algn="l">
              <a:spcBef>
                <a:spcPts val="180"/>
              </a:spcBef>
              <a:spcAft>
                <a:spcPts val="0"/>
              </a:spcAft>
              <a:buClr>
                <a:schemeClr val="dk1"/>
              </a:buClr>
              <a:buSzPts val="900"/>
              <a:buFont typeface="Arial" panose="020B0604020202090204"/>
              <a:buNone/>
              <a:defRPr sz="900"/>
            </a:lvl4pPr>
            <a:lvl5pPr marL="2286000" lvl="4" indent="-228600" algn="l">
              <a:spcBef>
                <a:spcPts val="180"/>
              </a:spcBef>
              <a:spcAft>
                <a:spcPts val="0"/>
              </a:spcAft>
              <a:buClr>
                <a:schemeClr val="dk1"/>
              </a:buClr>
              <a:buSzPts val="900"/>
              <a:buFont typeface="Arial" panose="020B0604020202090204"/>
              <a:buNone/>
              <a:defRPr sz="900"/>
            </a:lvl5pPr>
            <a:lvl6pPr marL="2743200" lvl="5" indent="-228600" algn="l">
              <a:spcBef>
                <a:spcPts val="180"/>
              </a:spcBef>
              <a:spcAft>
                <a:spcPts val="0"/>
              </a:spcAft>
              <a:buClr>
                <a:schemeClr val="dk1"/>
              </a:buClr>
              <a:buSzPts val="900"/>
              <a:buFont typeface="Arial" panose="020B0604020202090204"/>
              <a:buNone/>
              <a:defRPr sz="900"/>
            </a:lvl6pPr>
            <a:lvl7pPr marL="3200400" lvl="6" indent="-228600" algn="l">
              <a:spcBef>
                <a:spcPts val="180"/>
              </a:spcBef>
              <a:spcAft>
                <a:spcPts val="0"/>
              </a:spcAft>
              <a:buClr>
                <a:schemeClr val="dk1"/>
              </a:buClr>
              <a:buSzPts val="900"/>
              <a:buFont typeface="Arial" panose="020B0604020202090204"/>
              <a:buNone/>
              <a:defRPr sz="900"/>
            </a:lvl7pPr>
            <a:lvl8pPr marL="3657600" lvl="7" indent="-228600" algn="l">
              <a:spcBef>
                <a:spcPts val="180"/>
              </a:spcBef>
              <a:spcAft>
                <a:spcPts val="0"/>
              </a:spcAft>
              <a:buClr>
                <a:schemeClr val="dk1"/>
              </a:buClr>
              <a:buSzPts val="900"/>
              <a:buFont typeface="Arial" panose="020B0604020202090204"/>
              <a:buNone/>
              <a:defRPr sz="900"/>
            </a:lvl8pPr>
            <a:lvl9pPr marL="4114800" lvl="8" indent="-228600" algn="l">
              <a:spcBef>
                <a:spcPts val="180"/>
              </a:spcBef>
              <a:spcAft>
                <a:spcPts val="0"/>
              </a:spcAft>
              <a:buClr>
                <a:schemeClr val="dk1"/>
              </a:buClr>
              <a:buSzPts val="900"/>
              <a:buFont typeface="Arial" panose="020B0604020202090204"/>
              <a:buNone/>
              <a:defRPr sz="900"/>
            </a:lvl9pPr>
          </a:lstStyle>
          <a:p/>
        </p:txBody>
      </p:sp>
      <p:sp>
        <p:nvSpPr>
          <p:cNvPr id="436" name="Google Shape;436;p16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1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439"/>
        <p:cNvGrpSpPr/>
        <p:nvPr/>
      </p:nvGrpSpPr>
      <p:grpSpPr>
        <a:xfrm>
          <a:off x="0" y="0"/>
          <a:ext cx="0" cy="0"/>
          <a:chOff x="0" y="0"/>
          <a:chExt cx="0" cy="0"/>
        </a:xfrm>
      </p:grpSpPr>
      <p:sp>
        <p:nvSpPr>
          <p:cNvPr id="440" name="Google Shape;440;p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1" name="Google Shape;441;p161"/>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442" name="Google Shape;442;p16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1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445"/>
        <p:cNvGrpSpPr/>
        <p:nvPr/>
      </p:nvGrpSpPr>
      <p:grpSpPr>
        <a:xfrm>
          <a:off x="0" y="0"/>
          <a:ext cx="0" cy="0"/>
          <a:chOff x="0" y="0"/>
          <a:chExt cx="0" cy="0"/>
        </a:xfrm>
      </p:grpSpPr>
      <p:sp>
        <p:nvSpPr>
          <p:cNvPr id="446" name="Google Shape;446;p162"/>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7" name="Google Shape;447;p162"/>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448" name="Google Shape;448;p16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1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1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lvl="1"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lvl="2"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lvl="3"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lvl="4"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lvl="5"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lvl="6"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lvl="7"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lvl="8" indent="0" algn="r">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505"/>
        <p:cNvGrpSpPr/>
        <p:nvPr/>
      </p:nvGrpSpPr>
      <p:grpSpPr>
        <a:xfrm>
          <a:off x="0" y="0"/>
          <a:ext cx="0" cy="0"/>
          <a:chOff x="0" y="0"/>
          <a:chExt cx="0" cy="0"/>
        </a:xfrm>
      </p:grpSpPr>
      <p:grpSp>
        <p:nvGrpSpPr>
          <p:cNvPr id="506" name="Google Shape;506;p164"/>
          <p:cNvGrpSpPr/>
          <p:nvPr/>
        </p:nvGrpSpPr>
        <p:grpSpPr>
          <a:xfrm>
            <a:off x="0" y="-17463"/>
            <a:ext cx="9178925" cy="6905626"/>
            <a:chOff x="0" y="-11"/>
            <a:chExt cx="5782" cy="4350"/>
          </a:xfrm>
        </p:grpSpPr>
        <p:sp>
          <p:nvSpPr>
            <p:cNvPr id="507" name="Google Shape;507;p164"/>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08" name="Google Shape;508;p164"/>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509" name="Google Shape;509;p164"/>
            <p:cNvGrpSpPr/>
            <p:nvPr/>
          </p:nvGrpSpPr>
          <p:grpSpPr>
            <a:xfrm>
              <a:off x="5301" y="-11"/>
              <a:ext cx="481" cy="4284"/>
              <a:chOff x="5301" y="-11"/>
              <a:chExt cx="481" cy="4284"/>
            </a:xfrm>
          </p:grpSpPr>
          <p:sp>
            <p:nvSpPr>
              <p:cNvPr id="510" name="Google Shape;510;p164"/>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1" name="Google Shape;511;p164"/>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512" name="Google Shape;512;p164"/>
            <p:cNvGrpSpPr/>
            <p:nvPr/>
          </p:nvGrpSpPr>
          <p:grpSpPr>
            <a:xfrm>
              <a:off x="0" y="0"/>
              <a:ext cx="481" cy="4273"/>
              <a:chOff x="0" y="0"/>
              <a:chExt cx="481" cy="4273"/>
            </a:xfrm>
          </p:grpSpPr>
          <p:sp>
            <p:nvSpPr>
              <p:cNvPr id="513" name="Google Shape;513;p164"/>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4" name="Google Shape;514;p164"/>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515" name="Google Shape;515;p164"/>
            <p:cNvGrpSpPr/>
            <p:nvPr/>
          </p:nvGrpSpPr>
          <p:grpSpPr>
            <a:xfrm>
              <a:off x="82" y="838"/>
              <a:ext cx="5590" cy="891"/>
              <a:chOff x="82" y="838"/>
              <a:chExt cx="5590" cy="891"/>
            </a:xfrm>
          </p:grpSpPr>
          <p:grpSp>
            <p:nvGrpSpPr>
              <p:cNvPr id="516" name="Google Shape;516;p164"/>
              <p:cNvGrpSpPr/>
              <p:nvPr/>
            </p:nvGrpSpPr>
            <p:grpSpPr>
              <a:xfrm>
                <a:off x="134" y="838"/>
                <a:ext cx="5538" cy="850"/>
                <a:chOff x="134" y="838"/>
                <a:chExt cx="5538" cy="850"/>
              </a:xfrm>
            </p:grpSpPr>
            <p:sp>
              <p:nvSpPr>
                <p:cNvPr id="517" name="Google Shape;517;p164"/>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8" name="Google Shape;518;p164"/>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19" name="Google Shape;519;p164"/>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0" name="Google Shape;520;p164"/>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521" name="Google Shape;521;p164"/>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522" name="Google Shape;522;p164"/>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3" name="Google Shape;523;p164"/>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4" name="Google Shape;524;p164"/>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5" name="Google Shape;525;p164"/>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6" name="Google Shape;526;p164"/>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7" name="Google Shape;527;p164"/>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8" name="Google Shape;528;p164"/>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29" name="Google Shape;529;p164"/>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0" name="Google Shape;530;p164"/>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1" name="Google Shape;531;p164"/>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2" name="Google Shape;532;p164"/>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3" name="Google Shape;533;p164"/>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4" name="Google Shape;534;p164"/>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535" name="Google Shape;535;p164"/>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6" name="Google Shape;536;p164"/>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7" name="Google Shape;537;p164"/>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38" name="Google Shape;538;p164"/>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539" name="Google Shape;539;p164"/>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540" name="Google Shape;540;p164"/>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1" name="Google Shape;541;p164"/>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2" name="Google Shape;542;p164"/>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3" name="Google Shape;543;p164"/>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4" name="Google Shape;544;p164"/>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5" name="Google Shape;545;p164"/>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6" name="Google Shape;546;p164"/>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7" name="Google Shape;547;p164"/>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8" name="Google Shape;548;p164"/>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49" name="Google Shape;549;p164"/>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0" name="Google Shape;550;p164"/>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1" name="Google Shape;551;p164"/>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552" name="Google Shape;552;p164"/>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553" name="Google Shape;553;p164"/>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4" name="Google Shape;554;p164"/>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panose="02020503050405090304"/>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555" name="Google Shape;555;p16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16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7" name="Google Shape;557;p16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rgbClr val="F8F8F8"/>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558" name="Google Shape;558;p164" descr="dnastranda_gl.gif (44360 bytes)"/>
          <p:cNvPicPr preferRelativeResize="0"/>
          <p:nvPr/>
        </p:nvPicPr>
        <p:blipFill rotWithShape="1">
          <a:blip r:embed="rId2"/>
          <a:srcRect/>
          <a:stretch>
            <a:fill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orbel" panose="020B050302020402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1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59" name="Google Shape;59;p11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60" name="Google Shape;60;p11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61" name="Google Shape;61;p11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62" name="Google Shape;62;p1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559"/>
        <p:cNvGrpSpPr/>
        <p:nvPr/>
      </p:nvGrpSpPr>
      <p:grpSpPr>
        <a:xfrm>
          <a:off x="0" y="0"/>
          <a:ext cx="0" cy="0"/>
          <a:chOff x="0" y="0"/>
          <a:chExt cx="0" cy="0"/>
        </a:xfrm>
      </p:grpSpPr>
      <p:sp>
        <p:nvSpPr>
          <p:cNvPr id="560" name="Google Shape;560;p16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1" name="Google Shape;561;p165"/>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562" name="Google Shape;562;p16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16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16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65"/>
        <p:cNvGrpSpPr/>
        <p:nvPr/>
      </p:nvGrpSpPr>
      <p:grpSpPr>
        <a:xfrm>
          <a:off x="0" y="0"/>
          <a:ext cx="0" cy="0"/>
          <a:chOff x="0" y="0"/>
          <a:chExt cx="0" cy="0"/>
        </a:xfrm>
      </p:grpSpPr>
      <p:sp>
        <p:nvSpPr>
          <p:cNvPr id="566" name="Google Shape;566;p16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7" name="Google Shape;567;p166"/>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panose="02020503050405090304"/>
              <a:buNone/>
              <a:defRPr sz="2000"/>
            </a:lvl1pPr>
            <a:lvl2pPr marL="914400" lvl="1" indent="-228600" algn="l">
              <a:spcBef>
                <a:spcPts val="360"/>
              </a:spcBef>
              <a:spcAft>
                <a:spcPts val="0"/>
              </a:spcAft>
              <a:buClr>
                <a:schemeClr val="lt1"/>
              </a:buClr>
              <a:buSzPts val="1800"/>
              <a:buFont typeface="Times New Roman" panose="02020503050405090304"/>
              <a:buNone/>
              <a:defRPr sz="1800"/>
            </a:lvl2pPr>
            <a:lvl3pPr marL="1371600" lvl="2" indent="-228600" algn="l">
              <a:spcBef>
                <a:spcPts val="320"/>
              </a:spcBef>
              <a:spcAft>
                <a:spcPts val="0"/>
              </a:spcAft>
              <a:buClr>
                <a:schemeClr val="lt1"/>
              </a:buClr>
              <a:buSzPts val="1600"/>
              <a:buFont typeface="Times New Roman" panose="02020503050405090304"/>
              <a:buNone/>
              <a:defRPr sz="1600"/>
            </a:lvl3pPr>
            <a:lvl4pPr marL="1828800" lvl="3" indent="-228600" algn="l">
              <a:spcBef>
                <a:spcPts val="280"/>
              </a:spcBef>
              <a:spcAft>
                <a:spcPts val="0"/>
              </a:spcAft>
              <a:buClr>
                <a:schemeClr val="lt1"/>
              </a:buClr>
              <a:buSzPts val="1400"/>
              <a:buFont typeface="Times New Roman" panose="02020503050405090304"/>
              <a:buNone/>
              <a:defRPr sz="1400"/>
            </a:lvl4pPr>
            <a:lvl5pPr marL="2286000" lvl="4" indent="-228600" algn="l">
              <a:spcBef>
                <a:spcPts val="280"/>
              </a:spcBef>
              <a:spcAft>
                <a:spcPts val="0"/>
              </a:spcAft>
              <a:buClr>
                <a:schemeClr val="lt1"/>
              </a:buClr>
              <a:buSzPts val="1400"/>
              <a:buFont typeface="Times New Roman" panose="02020503050405090304"/>
              <a:buNone/>
              <a:defRPr sz="1400"/>
            </a:lvl5pPr>
            <a:lvl6pPr marL="2743200" lvl="5" indent="-228600" algn="l">
              <a:spcBef>
                <a:spcPts val="280"/>
              </a:spcBef>
              <a:spcAft>
                <a:spcPts val="0"/>
              </a:spcAft>
              <a:buClr>
                <a:schemeClr val="lt1"/>
              </a:buClr>
              <a:buSzPts val="1400"/>
              <a:buFont typeface="Times New Roman" panose="02020503050405090304"/>
              <a:buNone/>
              <a:defRPr sz="1400"/>
            </a:lvl6pPr>
            <a:lvl7pPr marL="3200400" lvl="6" indent="-228600" algn="l">
              <a:spcBef>
                <a:spcPts val="280"/>
              </a:spcBef>
              <a:spcAft>
                <a:spcPts val="0"/>
              </a:spcAft>
              <a:buClr>
                <a:schemeClr val="lt1"/>
              </a:buClr>
              <a:buSzPts val="1400"/>
              <a:buFont typeface="Times New Roman" panose="02020503050405090304"/>
              <a:buNone/>
              <a:defRPr sz="1400"/>
            </a:lvl7pPr>
            <a:lvl8pPr marL="3657600" lvl="7" indent="-228600" algn="l">
              <a:spcBef>
                <a:spcPts val="280"/>
              </a:spcBef>
              <a:spcAft>
                <a:spcPts val="0"/>
              </a:spcAft>
              <a:buClr>
                <a:schemeClr val="lt1"/>
              </a:buClr>
              <a:buSzPts val="1400"/>
              <a:buFont typeface="Times New Roman" panose="02020503050405090304"/>
              <a:buNone/>
              <a:defRPr sz="1400"/>
            </a:lvl8pPr>
            <a:lvl9pPr marL="4114800" lvl="8" indent="-228600" algn="l">
              <a:spcBef>
                <a:spcPts val="280"/>
              </a:spcBef>
              <a:spcAft>
                <a:spcPts val="0"/>
              </a:spcAft>
              <a:buClr>
                <a:schemeClr val="lt1"/>
              </a:buClr>
              <a:buSzPts val="1400"/>
              <a:buFont typeface="Times New Roman" panose="02020503050405090304"/>
              <a:buNone/>
              <a:defRPr sz="1400"/>
            </a:lvl9pPr>
          </a:lstStyle>
          <a:p/>
        </p:txBody>
      </p:sp>
      <p:sp>
        <p:nvSpPr>
          <p:cNvPr id="568" name="Google Shape;568;p16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16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16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571"/>
        <p:cNvGrpSpPr/>
        <p:nvPr/>
      </p:nvGrpSpPr>
      <p:grpSpPr>
        <a:xfrm>
          <a:off x="0" y="0"/>
          <a:ext cx="0" cy="0"/>
          <a:chOff x="0" y="0"/>
          <a:chExt cx="0" cy="0"/>
        </a:xfrm>
      </p:grpSpPr>
      <p:sp>
        <p:nvSpPr>
          <p:cNvPr id="572" name="Google Shape;572;p16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3" name="Google Shape;573;p16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574" name="Google Shape;574;p167"/>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panose="02020503050405090304"/>
              <a:buChar char="•"/>
              <a:defRPr sz="2800"/>
            </a:lvl1pPr>
            <a:lvl2pPr marL="914400" lvl="1" indent="-381000" algn="l">
              <a:spcBef>
                <a:spcPts val="480"/>
              </a:spcBef>
              <a:spcAft>
                <a:spcPts val="0"/>
              </a:spcAft>
              <a:buClr>
                <a:schemeClr val="lt1"/>
              </a:buClr>
              <a:buSzPts val="2400"/>
              <a:buFont typeface="Times New Roman" panose="02020503050405090304"/>
              <a:buChar char="–"/>
              <a:defRPr sz="2400"/>
            </a:lvl2pPr>
            <a:lvl3pPr marL="1371600" lvl="2" indent="-355600" algn="l">
              <a:spcBef>
                <a:spcPts val="400"/>
              </a:spcBef>
              <a:spcAft>
                <a:spcPts val="0"/>
              </a:spcAft>
              <a:buClr>
                <a:schemeClr val="lt1"/>
              </a:buClr>
              <a:buSzPts val="2000"/>
              <a:buFont typeface="Times New Roman" panose="02020503050405090304"/>
              <a:buChar char="•"/>
              <a:defRPr sz="2000"/>
            </a:lvl3pPr>
            <a:lvl4pPr marL="1828800" lvl="3" indent="-342900" algn="l">
              <a:spcBef>
                <a:spcPts val="360"/>
              </a:spcBef>
              <a:spcAft>
                <a:spcPts val="0"/>
              </a:spcAft>
              <a:buClr>
                <a:schemeClr val="lt1"/>
              </a:buClr>
              <a:buSzPts val="1800"/>
              <a:buFont typeface="Times New Roman" panose="02020503050405090304"/>
              <a:buChar char="–"/>
              <a:defRPr sz="1800"/>
            </a:lvl4pPr>
            <a:lvl5pPr marL="2286000" lvl="4" indent="-342900" algn="l">
              <a:spcBef>
                <a:spcPts val="360"/>
              </a:spcBef>
              <a:spcAft>
                <a:spcPts val="0"/>
              </a:spcAft>
              <a:buClr>
                <a:schemeClr val="lt1"/>
              </a:buClr>
              <a:buSzPts val="1800"/>
              <a:buFont typeface="Times New Roman" panose="02020503050405090304"/>
              <a:buChar char="•"/>
              <a:defRPr sz="1800"/>
            </a:lvl5pPr>
            <a:lvl6pPr marL="2743200" lvl="5" indent="-342900" algn="l">
              <a:spcBef>
                <a:spcPts val="360"/>
              </a:spcBef>
              <a:spcAft>
                <a:spcPts val="0"/>
              </a:spcAft>
              <a:buClr>
                <a:schemeClr val="lt1"/>
              </a:buClr>
              <a:buSzPts val="1800"/>
              <a:buFont typeface="Times New Roman" panose="02020503050405090304"/>
              <a:buChar char="•"/>
              <a:defRPr sz="1800"/>
            </a:lvl6pPr>
            <a:lvl7pPr marL="3200400" lvl="6" indent="-342900" algn="l">
              <a:spcBef>
                <a:spcPts val="360"/>
              </a:spcBef>
              <a:spcAft>
                <a:spcPts val="0"/>
              </a:spcAft>
              <a:buClr>
                <a:schemeClr val="lt1"/>
              </a:buClr>
              <a:buSzPts val="1800"/>
              <a:buFont typeface="Times New Roman" panose="02020503050405090304"/>
              <a:buChar char="•"/>
              <a:defRPr sz="1800"/>
            </a:lvl7pPr>
            <a:lvl8pPr marL="3657600" lvl="7" indent="-342900" algn="l">
              <a:spcBef>
                <a:spcPts val="360"/>
              </a:spcBef>
              <a:spcAft>
                <a:spcPts val="0"/>
              </a:spcAft>
              <a:buClr>
                <a:schemeClr val="lt1"/>
              </a:buClr>
              <a:buSzPts val="1800"/>
              <a:buFont typeface="Times New Roman" panose="02020503050405090304"/>
              <a:buChar char="•"/>
              <a:defRPr sz="1800"/>
            </a:lvl8pPr>
            <a:lvl9pPr marL="4114800" lvl="8" indent="-342900" algn="l">
              <a:spcBef>
                <a:spcPts val="360"/>
              </a:spcBef>
              <a:spcAft>
                <a:spcPts val="0"/>
              </a:spcAft>
              <a:buClr>
                <a:schemeClr val="lt1"/>
              </a:buClr>
              <a:buSzPts val="1800"/>
              <a:buFont typeface="Times New Roman" panose="02020503050405090304"/>
              <a:buChar char="•"/>
              <a:defRPr sz="1800"/>
            </a:lvl9pPr>
          </a:lstStyle>
          <a:p/>
        </p:txBody>
      </p:sp>
      <p:sp>
        <p:nvSpPr>
          <p:cNvPr id="575" name="Google Shape;575;p16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16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16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578"/>
        <p:cNvGrpSpPr/>
        <p:nvPr/>
      </p:nvGrpSpPr>
      <p:grpSpPr>
        <a:xfrm>
          <a:off x="0" y="0"/>
          <a:ext cx="0" cy="0"/>
          <a:chOff x="0" y="0"/>
          <a:chExt cx="0" cy="0"/>
        </a:xfrm>
      </p:grpSpPr>
      <p:sp>
        <p:nvSpPr>
          <p:cNvPr id="579" name="Google Shape;579;p168"/>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0" name="Google Shape;580;p168"/>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581" name="Google Shape;581;p168"/>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582" name="Google Shape;582;p168"/>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panose="02020503050405090304"/>
              <a:buNone/>
              <a:defRPr sz="2400" b="1"/>
            </a:lvl1pPr>
            <a:lvl2pPr marL="914400" lvl="1" indent="-228600" algn="l">
              <a:spcBef>
                <a:spcPts val="400"/>
              </a:spcBef>
              <a:spcAft>
                <a:spcPts val="0"/>
              </a:spcAft>
              <a:buClr>
                <a:schemeClr val="lt1"/>
              </a:buClr>
              <a:buSzPts val="2000"/>
              <a:buFont typeface="Times New Roman" panose="02020503050405090304"/>
              <a:buNone/>
              <a:defRPr sz="2000" b="1"/>
            </a:lvl2pPr>
            <a:lvl3pPr marL="1371600" lvl="2" indent="-228600" algn="l">
              <a:spcBef>
                <a:spcPts val="360"/>
              </a:spcBef>
              <a:spcAft>
                <a:spcPts val="0"/>
              </a:spcAft>
              <a:buClr>
                <a:schemeClr val="lt1"/>
              </a:buClr>
              <a:buSzPts val="1800"/>
              <a:buFont typeface="Times New Roman" panose="02020503050405090304"/>
              <a:buNone/>
              <a:defRPr sz="1800" b="1"/>
            </a:lvl3pPr>
            <a:lvl4pPr marL="1828800" lvl="3" indent="-228600" algn="l">
              <a:spcBef>
                <a:spcPts val="320"/>
              </a:spcBef>
              <a:spcAft>
                <a:spcPts val="0"/>
              </a:spcAft>
              <a:buClr>
                <a:schemeClr val="lt1"/>
              </a:buClr>
              <a:buSzPts val="1600"/>
              <a:buFont typeface="Times New Roman" panose="02020503050405090304"/>
              <a:buNone/>
              <a:defRPr sz="1600" b="1"/>
            </a:lvl4pPr>
            <a:lvl5pPr marL="2286000" lvl="4" indent="-228600" algn="l">
              <a:spcBef>
                <a:spcPts val="320"/>
              </a:spcBef>
              <a:spcAft>
                <a:spcPts val="0"/>
              </a:spcAft>
              <a:buClr>
                <a:schemeClr val="lt1"/>
              </a:buClr>
              <a:buSzPts val="1600"/>
              <a:buFont typeface="Times New Roman" panose="02020503050405090304"/>
              <a:buNone/>
              <a:defRPr sz="1600" b="1"/>
            </a:lvl5pPr>
            <a:lvl6pPr marL="2743200" lvl="5" indent="-228600" algn="l">
              <a:spcBef>
                <a:spcPts val="320"/>
              </a:spcBef>
              <a:spcAft>
                <a:spcPts val="0"/>
              </a:spcAft>
              <a:buClr>
                <a:schemeClr val="lt1"/>
              </a:buClr>
              <a:buSzPts val="1600"/>
              <a:buFont typeface="Times New Roman" panose="02020503050405090304"/>
              <a:buNone/>
              <a:defRPr sz="1600" b="1"/>
            </a:lvl6pPr>
            <a:lvl7pPr marL="3200400" lvl="6" indent="-228600" algn="l">
              <a:spcBef>
                <a:spcPts val="320"/>
              </a:spcBef>
              <a:spcAft>
                <a:spcPts val="0"/>
              </a:spcAft>
              <a:buClr>
                <a:schemeClr val="lt1"/>
              </a:buClr>
              <a:buSzPts val="1600"/>
              <a:buFont typeface="Times New Roman" panose="02020503050405090304"/>
              <a:buNone/>
              <a:defRPr sz="1600" b="1"/>
            </a:lvl7pPr>
            <a:lvl8pPr marL="3657600" lvl="7" indent="-228600" algn="l">
              <a:spcBef>
                <a:spcPts val="320"/>
              </a:spcBef>
              <a:spcAft>
                <a:spcPts val="0"/>
              </a:spcAft>
              <a:buClr>
                <a:schemeClr val="lt1"/>
              </a:buClr>
              <a:buSzPts val="1600"/>
              <a:buFont typeface="Times New Roman" panose="02020503050405090304"/>
              <a:buNone/>
              <a:defRPr sz="1600" b="1"/>
            </a:lvl8pPr>
            <a:lvl9pPr marL="4114800" lvl="8" indent="-228600" algn="l">
              <a:spcBef>
                <a:spcPts val="320"/>
              </a:spcBef>
              <a:spcAft>
                <a:spcPts val="0"/>
              </a:spcAft>
              <a:buClr>
                <a:schemeClr val="lt1"/>
              </a:buClr>
              <a:buSzPts val="1600"/>
              <a:buFont typeface="Times New Roman" panose="02020503050405090304"/>
              <a:buNone/>
              <a:defRPr sz="1600" b="1"/>
            </a:lvl9pPr>
          </a:lstStyle>
          <a:p/>
        </p:txBody>
      </p:sp>
      <p:sp>
        <p:nvSpPr>
          <p:cNvPr id="583" name="Google Shape;583;p168"/>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panose="02020503050405090304"/>
              <a:buChar char="•"/>
              <a:defRPr sz="2400"/>
            </a:lvl1pPr>
            <a:lvl2pPr marL="914400" lvl="1" indent="-355600" algn="l">
              <a:spcBef>
                <a:spcPts val="400"/>
              </a:spcBef>
              <a:spcAft>
                <a:spcPts val="0"/>
              </a:spcAft>
              <a:buClr>
                <a:schemeClr val="lt1"/>
              </a:buClr>
              <a:buSzPts val="2000"/>
              <a:buFont typeface="Times New Roman" panose="02020503050405090304"/>
              <a:buChar char="–"/>
              <a:defRPr sz="2000"/>
            </a:lvl2pPr>
            <a:lvl3pPr marL="1371600" lvl="2" indent="-342900" algn="l">
              <a:spcBef>
                <a:spcPts val="360"/>
              </a:spcBef>
              <a:spcAft>
                <a:spcPts val="0"/>
              </a:spcAft>
              <a:buClr>
                <a:schemeClr val="lt1"/>
              </a:buClr>
              <a:buSzPts val="1800"/>
              <a:buFont typeface="Times New Roman" panose="02020503050405090304"/>
              <a:buChar char="•"/>
              <a:defRPr sz="1800"/>
            </a:lvl3pPr>
            <a:lvl4pPr marL="1828800" lvl="3" indent="-330200" algn="l">
              <a:spcBef>
                <a:spcPts val="320"/>
              </a:spcBef>
              <a:spcAft>
                <a:spcPts val="0"/>
              </a:spcAft>
              <a:buClr>
                <a:schemeClr val="lt1"/>
              </a:buClr>
              <a:buSzPts val="1600"/>
              <a:buFont typeface="Times New Roman" panose="02020503050405090304"/>
              <a:buChar char="–"/>
              <a:defRPr sz="1600"/>
            </a:lvl4pPr>
            <a:lvl5pPr marL="2286000" lvl="4" indent="-330200" algn="l">
              <a:spcBef>
                <a:spcPts val="320"/>
              </a:spcBef>
              <a:spcAft>
                <a:spcPts val="0"/>
              </a:spcAft>
              <a:buClr>
                <a:schemeClr val="lt1"/>
              </a:buClr>
              <a:buSzPts val="1600"/>
              <a:buFont typeface="Times New Roman" panose="02020503050405090304"/>
              <a:buChar char="•"/>
              <a:defRPr sz="1600"/>
            </a:lvl5pPr>
            <a:lvl6pPr marL="2743200" lvl="5" indent="-330200" algn="l">
              <a:spcBef>
                <a:spcPts val="320"/>
              </a:spcBef>
              <a:spcAft>
                <a:spcPts val="0"/>
              </a:spcAft>
              <a:buClr>
                <a:schemeClr val="lt1"/>
              </a:buClr>
              <a:buSzPts val="1600"/>
              <a:buFont typeface="Times New Roman" panose="02020503050405090304"/>
              <a:buChar char="•"/>
              <a:defRPr sz="1600"/>
            </a:lvl6pPr>
            <a:lvl7pPr marL="3200400" lvl="6" indent="-330200" algn="l">
              <a:spcBef>
                <a:spcPts val="320"/>
              </a:spcBef>
              <a:spcAft>
                <a:spcPts val="0"/>
              </a:spcAft>
              <a:buClr>
                <a:schemeClr val="lt1"/>
              </a:buClr>
              <a:buSzPts val="1600"/>
              <a:buFont typeface="Times New Roman" panose="02020503050405090304"/>
              <a:buChar char="•"/>
              <a:defRPr sz="1600"/>
            </a:lvl7pPr>
            <a:lvl8pPr marL="3657600" lvl="7" indent="-330200" algn="l">
              <a:spcBef>
                <a:spcPts val="320"/>
              </a:spcBef>
              <a:spcAft>
                <a:spcPts val="0"/>
              </a:spcAft>
              <a:buClr>
                <a:schemeClr val="lt1"/>
              </a:buClr>
              <a:buSzPts val="1600"/>
              <a:buFont typeface="Times New Roman" panose="02020503050405090304"/>
              <a:buChar char="•"/>
              <a:defRPr sz="1600"/>
            </a:lvl8pPr>
            <a:lvl9pPr marL="4114800" lvl="8" indent="-330200" algn="l">
              <a:spcBef>
                <a:spcPts val="320"/>
              </a:spcBef>
              <a:spcAft>
                <a:spcPts val="0"/>
              </a:spcAft>
              <a:buClr>
                <a:schemeClr val="lt1"/>
              </a:buClr>
              <a:buSzPts val="1600"/>
              <a:buFont typeface="Times New Roman" panose="02020503050405090304"/>
              <a:buChar char="•"/>
              <a:defRPr sz="1600"/>
            </a:lvl9pPr>
          </a:lstStyle>
          <a:p/>
        </p:txBody>
      </p:sp>
      <p:sp>
        <p:nvSpPr>
          <p:cNvPr id="584" name="Google Shape;584;p16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16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16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87"/>
        <p:cNvGrpSpPr/>
        <p:nvPr/>
      </p:nvGrpSpPr>
      <p:grpSpPr>
        <a:xfrm>
          <a:off x="0" y="0"/>
          <a:ext cx="0" cy="0"/>
          <a:chOff x="0" y="0"/>
          <a:chExt cx="0" cy="0"/>
        </a:xfrm>
      </p:grpSpPr>
      <p:sp>
        <p:nvSpPr>
          <p:cNvPr id="588" name="Google Shape;588;p16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9" name="Google Shape;589;p16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0" name="Google Shape;590;p16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1" name="Google Shape;591;p16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92"/>
        <p:cNvGrpSpPr/>
        <p:nvPr/>
      </p:nvGrpSpPr>
      <p:grpSpPr>
        <a:xfrm>
          <a:off x="0" y="0"/>
          <a:ext cx="0" cy="0"/>
          <a:chOff x="0" y="0"/>
          <a:chExt cx="0" cy="0"/>
        </a:xfrm>
      </p:grpSpPr>
      <p:sp>
        <p:nvSpPr>
          <p:cNvPr id="593" name="Google Shape;593;p17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4" name="Google Shape;594;p17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17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96"/>
        <p:cNvGrpSpPr/>
        <p:nvPr/>
      </p:nvGrpSpPr>
      <p:grpSpPr>
        <a:xfrm>
          <a:off x="0" y="0"/>
          <a:ext cx="0" cy="0"/>
          <a:chOff x="0" y="0"/>
          <a:chExt cx="0" cy="0"/>
        </a:xfrm>
      </p:grpSpPr>
      <p:sp>
        <p:nvSpPr>
          <p:cNvPr id="597" name="Google Shape;597;p171"/>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8" name="Google Shape;598;p171"/>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panose="02020503050405090304"/>
              <a:buChar char="•"/>
              <a:defRPr sz="3200"/>
            </a:lvl1pPr>
            <a:lvl2pPr marL="914400" lvl="1" indent="-406400" algn="l">
              <a:spcBef>
                <a:spcPts val="560"/>
              </a:spcBef>
              <a:spcAft>
                <a:spcPts val="0"/>
              </a:spcAft>
              <a:buClr>
                <a:schemeClr val="lt1"/>
              </a:buClr>
              <a:buSzPts val="2800"/>
              <a:buFont typeface="Times New Roman" panose="02020503050405090304"/>
              <a:buChar char="–"/>
              <a:defRPr sz="2800"/>
            </a:lvl2pPr>
            <a:lvl3pPr marL="1371600" lvl="2" indent="-381000" algn="l">
              <a:spcBef>
                <a:spcPts val="480"/>
              </a:spcBef>
              <a:spcAft>
                <a:spcPts val="0"/>
              </a:spcAft>
              <a:buClr>
                <a:schemeClr val="lt1"/>
              </a:buClr>
              <a:buSzPts val="2400"/>
              <a:buFont typeface="Times New Roman" panose="02020503050405090304"/>
              <a:buChar char="•"/>
              <a:defRPr sz="2400"/>
            </a:lvl3pPr>
            <a:lvl4pPr marL="1828800" lvl="3" indent="-355600" algn="l">
              <a:spcBef>
                <a:spcPts val="400"/>
              </a:spcBef>
              <a:spcAft>
                <a:spcPts val="0"/>
              </a:spcAft>
              <a:buClr>
                <a:schemeClr val="lt1"/>
              </a:buClr>
              <a:buSzPts val="2000"/>
              <a:buFont typeface="Times New Roman" panose="02020503050405090304"/>
              <a:buChar char="–"/>
              <a:defRPr sz="2000"/>
            </a:lvl4pPr>
            <a:lvl5pPr marL="2286000" lvl="4" indent="-355600" algn="l">
              <a:spcBef>
                <a:spcPts val="400"/>
              </a:spcBef>
              <a:spcAft>
                <a:spcPts val="0"/>
              </a:spcAft>
              <a:buClr>
                <a:schemeClr val="lt1"/>
              </a:buClr>
              <a:buSzPts val="2000"/>
              <a:buFont typeface="Times New Roman" panose="02020503050405090304"/>
              <a:buChar char="•"/>
              <a:defRPr sz="2000"/>
            </a:lvl5pPr>
            <a:lvl6pPr marL="2743200" lvl="5" indent="-355600" algn="l">
              <a:spcBef>
                <a:spcPts val="400"/>
              </a:spcBef>
              <a:spcAft>
                <a:spcPts val="0"/>
              </a:spcAft>
              <a:buClr>
                <a:schemeClr val="lt1"/>
              </a:buClr>
              <a:buSzPts val="2000"/>
              <a:buFont typeface="Times New Roman" panose="02020503050405090304"/>
              <a:buChar char="•"/>
              <a:defRPr sz="2000"/>
            </a:lvl6pPr>
            <a:lvl7pPr marL="3200400" lvl="6" indent="-355600" algn="l">
              <a:spcBef>
                <a:spcPts val="400"/>
              </a:spcBef>
              <a:spcAft>
                <a:spcPts val="0"/>
              </a:spcAft>
              <a:buClr>
                <a:schemeClr val="lt1"/>
              </a:buClr>
              <a:buSzPts val="2000"/>
              <a:buFont typeface="Times New Roman" panose="02020503050405090304"/>
              <a:buChar char="•"/>
              <a:defRPr sz="2000"/>
            </a:lvl7pPr>
            <a:lvl8pPr marL="3657600" lvl="7" indent="-355600" algn="l">
              <a:spcBef>
                <a:spcPts val="400"/>
              </a:spcBef>
              <a:spcAft>
                <a:spcPts val="0"/>
              </a:spcAft>
              <a:buClr>
                <a:schemeClr val="lt1"/>
              </a:buClr>
              <a:buSzPts val="2000"/>
              <a:buFont typeface="Times New Roman" panose="02020503050405090304"/>
              <a:buChar char="•"/>
              <a:defRPr sz="2000"/>
            </a:lvl8pPr>
            <a:lvl9pPr marL="4114800" lvl="8" indent="-355600" algn="l">
              <a:spcBef>
                <a:spcPts val="400"/>
              </a:spcBef>
              <a:spcAft>
                <a:spcPts val="0"/>
              </a:spcAft>
              <a:buClr>
                <a:schemeClr val="lt1"/>
              </a:buClr>
              <a:buSzPts val="2000"/>
              <a:buFont typeface="Times New Roman" panose="02020503050405090304"/>
              <a:buChar char="•"/>
              <a:defRPr sz="2000"/>
            </a:lvl9pPr>
          </a:lstStyle>
          <a:p/>
        </p:txBody>
      </p:sp>
      <p:sp>
        <p:nvSpPr>
          <p:cNvPr id="599" name="Google Shape;599;p171"/>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600" name="Google Shape;600;p17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17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17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03"/>
        <p:cNvGrpSpPr/>
        <p:nvPr/>
      </p:nvGrpSpPr>
      <p:grpSpPr>
        <a:xfrm>
          <a:off x="0" y="0"/>
          <a:ext cx="0" cy="0"/>
          <a:chOff x="0" y="0"/>
          <a:chExt cx="0" cy="0"/>
        </a:xfrm>
      </p:grpSpPr>
      <p:sp>
        <p:nvSpPr>
          <p:cNvPr id="604" name="Google Shape;604;p172"/>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5" name="Google Shape;605;p172"/>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None/>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560"/>
              </a:spcBef>
              <a:spcAft>
                <a:spcPts val="0"/>
              </a:spcAft>
              <a:buClr>
                <a:schemeClr val="lt1"/>
              </a:buClr>
              <a:buSzPts val="2800"/>
              <a:buFont typeface="Times New Roman" panose="02020503050405090304"/>
              <a:buNone/>
              <a:defRPr sz="2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480"/>
              </a:spcBef>
              <a:spcAft>
                <a:spcPts val="0"/>
              </a:spcAft>
              <a:buClr>
                <a:schemeClr val="lt1"/>
              </a:buClr>
              <a:buSzPts val="2400"/>
              <a:buFont typeface="Times New Roman" panose="02020503050405090304"/>
              <a:buNone/>
              <a:defRPr sz="24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400"/>
              </a:spcBef>
              <a:spcAft>
                <a:spcPts val="0"/>
              </a:spcAft>
              <a:buClr>
                <a:schemeClr val="lt1"/>
              </a:buClr>
              <a:buSzPts val="2000"/>
              <a:buFont typeface="Times New Roman" panose="02020503050405090304"/>
              <a:buNone/>
              <a:defRPr sz="20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06" name="Google Shape;606;p172"/>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panose="02020503050405090304"/>
              <a:buNone/>
              <a:defRPr sz="1400"/>
            </a:lvl1pPr>
            <a:lvl2pPr marL="914400" lvl="1" indent="-228600" algn="l">
              <a:spcBef>
                <a:spcPts val="240"/>
              </a:spcBef>
              <a:spcAft>
                <a:spcPts val="0"/>
              </a:spcAft>
              <a:buClr>
                <a:schemeClr val="lt1"/>
              </a:buClr>
              <a:buSzPts val="1200"/>
              <a:buFont typeface="Times New Roman" panose="02020503050405090304"/>
              <a:buNone/>
              <a:defRPr sz="1200"/>
            </a:lvl2pPr>
            <a:lvl3pPr marL="1371600" lvl="2" indent="-228600" algn="l">
              <a:spcBef>
                <a:spcPts val="200"/>
              </a:spcBef>
              <a:spcAft>
                <a:spcPts val="0"/>
              </a:spcAft>
              <a:buClr>
                <a:schemeClr val="lt1"/>
              </a:buClr>
              <a:buSzPts val="1000"/>
              <a:buFont typeface="Times New Roman" panose="02020503050405090304"/>
              <a:buNone/>
              <a:defRPr sz="1000"/>
            </a:lvl3pPr>
            <a:lvl4pPr marL="1828800" lvl="3" indent="-228600" algn="l">
              <a:spcBef>
                <a:spcPts val="180"/>
              </a:spcBef>
              <a:spcAft>
                <a:spcPts val="0"/>
              </a:spcAft>
              <a:buClr>
                <a:schemeClr val="lt1"/>
              </a:buClr>
              <a:buSzPts val="900"/>
              <a:buFont typeface="Times New Roman" panose="02020503050405090304"/>
              <a:buNone/>
              <a:defRPr sz="900"/>
            </a:lvl4pPr>
            <a:lvl5pPr marL="2286000" lvl="4" indent="-228600" algn="l">
              <a:spcBef>
                <a:spcPts val="180"/>
              </a:spcBef>
              <a:spcAft>
                <a:spcPts val="0"/>
              </a:spcAft>
              <a:buClr>
                <a:schemeClr val="lt1"/>
              </a:buClr>
              <a:buSzPts val="900"/>
              <a:buFont typeface="Times New Roman" panose="02020503050405090304"/>
              <a:buNone/>
              <a:defRPr sz="900"/>
            </a:lvl5pPr>
            <a:lvl6pPr marL="2743200" lvl="5" indent="-228600" algn="l">
              <a:spcBef>
                <a:spcPts val="180"/>
              </a:spcBef>
              <a:spcAft>
                <a:spcPts val="0"/>
              </a:spcAft>
              <a:buClr>
                <a:schemeClr val="lt1"/>
              </a:buClr>
              <a:buSzPts val="900"/>
              <a:buFont typeface="Times New Roman" panose="02020503050405090304"/>
              <a:buNone/>
              <a:defRPr sz="900"/>
            </a:lvl6pPr>
            <a:lvl7pPr marL="3200400" lvl="6" indent="-228600" algn="l">
              <a:spcBef>
                <a:spcPts val="180"/>
              </a:spcBef>
              <a:spcAft>
                <a:spcPts val="0"/>
              </a:spcAft>
              <a:buClr>
                <a:schemeClr val="lt1"/>
              </a:buClr>
              <a:buSzPts val="900"/>
              <a:buFont typeface="Times New Roman" panose="02020503050405090304"/>
              <a:buNone/>
              <a:defRPr sz="900"/>
            </a:lvl7pPr>
            <a:lvl8pPr marL="3657600" lvl="7" indent="-228600" algn="l">
              <a:spcBef>
                <a:spcPts val="180"/>
              </a:spcBef>
              <a:spcAft>
                <a:spcPts val="0"/>
              </a:spcAft>
              <a:buClr>
                <a:schemeClr val="lt1"/>
              </a:buClr>
              <a:buSzPts val="900"/>
              <a:buFont typeface="Times New Roman" panose="02020503050405090304"/>
              <a:buNone/>
              <a:defRPr sz="900"/>
            </a:lvl8pPr>
            <a:lvl9pPr marL="4114800" lvl="8" indent="-228600" algn="l">
              <a:spcBef>
                <a:spcPts val="180"/>
              </a:spcBef>
              <a:spcAft>
                <a:spcPts val="0"/>
              </a:spcAft>
              <a:buClr>
                <a:schemeClr val="lt1"/>
              </a:buClr>
              <a:buSzPts val="900"/>
              <a:buFont typeface="Times New Roman" panose="02020503050405090304"/>
              <a:buNone/>
              <a:defRPr sz="900"/>
            </a:lvl9pPr>
          </a:lstStyle>
          <a:p/>
        </p:txBody>
      </p:sp>
      <p:sp>
        <p:nvSpPr>
          <p:cNvPr id="607" name="Google Shape;607;p17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7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7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10"/>
        <p:cNvGrpSpPr/>
        <p:nvPr/>
      </p:nvGrpSpPr>
      <p:grpSpPr>
        <a:xfrm>
          <a:off x="0" y="0"/>
          <a:ext cx="0" cy="0"/>
          <a:chOff x="0" y="0"/>
          <a:chExt cx="0" cy="0"/>
        </a:xfrm>
      </p:grpSpPr>
      <p:sp>
        <p:nvSpPr>
          <p:cNvPr id="611" name="Google Shape;611;p173"/>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2" name="Google Shape;612;p173"/>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13" name="Google Shape;613;p17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17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17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616"/>
        <p:cNvGrpSpPr/>
        <p:nvPr/>
      </p:nvGrpSpPr>
      <p:grpSpPr>
        <a:xfrm>
          <a:off x="0" y="0"/>
          <a:ext cx="0" cy="0"/>
          <a:chOff x="0" y="0"/>
          <a:chExt cx="0" cy="0"/>
        </a:xfrm>
      </p:grpSpPr>
      <p:sp>
        <p:nvSpPr>
          <p:cNvPr id="617" name="Google Shape;617;p174"/>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8" name="Google Shape;618;p174"/>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19" name="Google Shape;619;p17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7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1" name="Google Shape;621;p17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65"/>
        <p:cNvGrpSpPr/>
        <p:nvPr/>
      </p:nvGrpSpPr>
      <p:grpSpPr>
        <a:xfrm>
          <a:off x="0" y="0"/>
          <a:ext cx="0" cy="0"/>
          <a:chOff x="0" y="0"/>
          <a:chExt cx="0" cy="0"/>
        </a:xfrm>
      </p:grpSpPr>
      <p:sp>
        <p:nvSpPr>
          <p:cNvPr id="66" name="Google Shape;66;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matchingName="Title, Text and Clip Art">
  <p:cSld name="TEXT_AND_CLIPART">
    <p:spTree>
      <p:nvGrpSpPr>
        <p:cNvPr id="1" name="Shape 622"/>
        <p:cNvGrpSpPr/>
        <p:nvPr/>
      </p:nvGrpSpPr>
      <p:grpSpPr>
        <a:xfrm>
          <a:off x="0" y="0"/>
          <a:ext cx="0" cy="0"/>
          <a:chOff x="0" y="0"/>
          <a:chExt cx="0" cy="0"/>
        </a:xfrm>
      </p:grpSpPr>
      <p:sp>
        <p:nvSpPr>
          <p:cNvPr id="623" name="Google Shape;623;p17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4" name="Google Shape;624;p175"/>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25" name="Google Shape;625;p175"/>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26" name="Google Shape;626;p17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17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17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matchingName="Title, Text, and Content">
  <p:cSld name="TEXT_AND_OBJECT">
    <p:spTree>
      <p:nvGrpSpPr>
        <p:cNvPr id="1" name="Shape 629"/>
        <p:cNvGrpSpPr/>
        <p:nvPr/>
      </p:nvGrpSpPr>
      <p:grpSpPr>
        <a:xfrm>
          <a:off x="0" y="0"/>
          <a:ext cx="0" cy="0"/>
          <a:chOff x="0" y="0"/>
          <a:chExt cx="0" cy="0"/>
        </a:xfrm>
      </p:grpSpPr>
      <p:sp>
        <p:nvSpPr>
          <p:cNvPr id="630" name="Google Shape;630;p17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1" name="Google Shape;631;p176"/>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2" name="Google Shape;632;p176"/>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3" name="Google Shape;633;p17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4" name="Google Shape;634;p17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17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matchingName="Title and Text over Content">
  <p:cSld name="TEXT_OVER_OBJECT">
    <p:spTree>
      <p:nvGrpSpPr>
        <p:cNvPr id="1" name="Shape 636"/>
        <p:cNvGrpSpPr/>
        <p:nvPr/>
      </p:nvGrpSpPr>
      <p:grpSpPr>
        <a:xfrm>
          <a:off x="0" y="0"/>
          <a:ext cx="0" cy="0"/>
          <a:chOff x="0" y="0"/>
          <a:chExt cx="0" cy="0"/>
        </a:xfrm>
      </p:grpSpPr>
      <p:sp>
        <p:nvSpPr>
          <p:cNvPr id="637" name="Google Shape;637;p17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8" name="Google Shape;638;p177"/>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39" name="Google Shape;639;p177"/>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40" name="Google Shape;640;p17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1" name="Google Shape;641;p17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17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matchingName="Title, Clip Art and Text">
  <p:cSld name="CLIPART_AND_TEXT">
    <p:spTree>
      <p:nvGrpSpPr>
        <p:cNvPr id="1" name="Shape 643"/>
        <p:cNvGrpSpPr/>
        <p:nvPr/>
      </p:nvGrpSpPr>
      <p:grpSpPr>
        <a:xfrm>
          <a:off x="0" y="0"/>
          <a:ext cx="0" cy="0"/>
          <a:chOff x="0" y="0"/>
          <a:chExt cx="0" cy="0"/>
        </a:xfrm>
      </p:grpSpPr>
      <p:sp>
        <p:nvSpPr>
          <p:cNvPr id="644" name="Google Shape;644;p17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5" name="Google Shape;645;p178"/>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646" name="Google Shape;646;p178"/>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p:txBody>
      </p:sp>
      <p:sp>
        <p:nvSpPr>
          <p:cNvPr id="647" name="Google Shape;647;p17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8" name="Google Shape;648;p17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17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lvl="1"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lvl="2"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lvl="3"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lvl="4"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lvl="5"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lvl="6"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lvl="7"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lvl="8" indent="0" algn="l">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0"/>
        <p:cNvGrpSpPr/>
        <p:nvPr/>
      </p:nvGrpSpPr>
      <p:grpSpPr>
        <a:xfrm>
          <a:off x="0" y="0"/>
          <a:ext cx="0" cy="0"/>
          <a:chOff x="0" y="0"/>
          <a:chExt cx="0" cy="0"/>
        </a:xfrm>
      </p:grpSpPr>
      <p:sp>
        <p:nvSpPr>
          <p:cNvPr id="71" name="Google Shape;71;p1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74"/>
        <p:cNvGrpSpPr/>
        <p:nvPr/>
      </p:nvGrpSpPr>
      <p:grpSpPr>
        <a:xfrm>
          <a:off x="0" y="0"/>
          <a:ext cx="0" cy="0"/>
          <a:chOff x="0" y="0"/>
          <a:chExt cx="0" cy="0"/>
        </a:xfrm>
      </p:grpSpPr>
      <p:sp>
        <p:nvSpPr>
          <p:cNvPr id="75" name="Google Shape;75;p11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panose="020B050302020402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9"/>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77" name="Google Shape;77;p119"/>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78" name="Google Shape;78;p11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81"/>
        <p:cNvGrpSpPr/>
        <p:nvPr/>
      </p:nvGrpSpPr>
      <p:grpSpPr>
        <a:xfrm>
          <a:off x="0" y="0"/>
          <a:ext cx="0" cy="0"/>
          <a:chOff x="0" y="0"/>
          <a:chExt cx="0" cy="0"/>
        </a:xfrm>
      </p:grpSpPr>
      <p:sp>
        <p:nvSpPr>
          <p:cNvPr id="82" name="Google Shape;82;p12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panose="020B050302020402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90204"/>
              <a:buNone/>
              <a:defRPr sz="32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marR="0" lvl="1"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480"/>
              </a:spcBef>
              <a:spcAft>
                <a:spcPts val="0"/>
              </a:spcAft>
              <a:buClr>
                <a:schemeClr val="dk1"/>
              </a:buClr>
              <a:buSzPts val="2400"/>
              <a:buFont typeface="Arial" panose="020B0604020202090204"/>
              <a:buNone/>
              <a:defRPr sz="24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400"/>
              </a:spcBef>
              <a:spcAft>
                <a:spcPts val="0"/>
              </a:spcAft>
              <a:buClr>
                <a:schemeClr val="dk1"/>
              </a:buClr>
              <a:buSzPts val="2000"/>
              <a:buFont typeface="Arial" panose="020B0604020202090204"/>
              <a:buNone/>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84" name="Google Shape;84;p12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85" name="Google Shape;85;p12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6.GIF"/><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7" Type="http://schemas.openxmlformats.org/officeDocument/2006/relationships/theme" Target="../theme/theme3.xml"/><Relationship Id="rId16" Type="http://schemas.openxmlformats.org/officeDocument/2006/relationships/image" Target="../media/image16.GIF"/><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3" Type="http://schemas.openxmlformats.org/officeDocument/2006/relationships/theme" Target="../theme/theme4.xml"/><Relationship Id="rId12" Type="http://schemas.openxmlformats.org/officeDocument/2006/relationships/image" Target="../media/image16.GIF"/><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7" Type="http://schemas.openxmlformats.org/officeDocument/2006/relationships/theme" Target="../theme/theme5.xml"/><Relationship Id="rId16" Type="http://schemas.openxmlformats.org/officeDocument/2006/relationships/image" Target="../media/image16.GIF"/><Relationship Id="rId15" Type="http://schemas.openxmlformats.org/officeDocument/2006/relationships/slideLayout" Target="../slideLayouts/slideLayout63.xml"/><Relationship Id="rId14" Type="http://schemas.openxmlformats.org/officeDocument/2006/relationships/slideLayout" Target="../slideLayouts/slideLayout62.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orbel" panose="020B0503020204020204"/>
              <a:buNone/>
              <a:defRPr sz="44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90204"/>
              <a:buChar char="•"/>
              <a:defRPr sz="3200" b="0" i="0" u="none" strike="noStrike" cap="none">
                <a:solidFill>
                  <a:schemeClr val="dk1"/>
                </a:solidFill>
                <a:latin typeface="Corbel" panose="020B0503020204020204"/>
                <a:ea typeface="Corbel" panose="020B0503020204020204"/>
                <a:cs typeface="Corbel" panose="020B0503020204020204"/>
                <a:sym typeface="Corbel" panose="020B050302020402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2" name="Google Shape;12;p11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R="0" lvl="1"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3" name="Google Shape;13;p11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R="0" lvl="1"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spcBef>
                <a:spcPts val="0"/>
              </a:spcBef>
              <a:spcAft>
                <a:spcPts val="0"/>
              </a:spcAft>
              <a:buSzPts val="1400"/>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p:txBody>
      </p:sp>
      <p:sp>
        <p:nvSpPr>
          <p:cNvPr id="14" name="Google Shape;14;p11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1pPr>
            <a:lvl2pPr marL="0" marR="0" lvl="1"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2pPr>
            <a:lvl3pPr marL="0" marR="0" lvl="2"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3pPr>
            <a:lvl4pPr marL="0" marR="0" lvl="3"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4pPr>
            <a:lvl5pPr marL="0" marR="0" lvl="4"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5pPr>
            <a:lvl6pPr marL="0" marR="0" lvl="5"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6pPr>
            <a:lvl7pPr marL="0" marR="0" lvl="6"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7pPr>
            <a:lvl8pPr marL="0" marR="0" lvl="7"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8pPr>
            <a:lvl9pPr marL="0" marR="0" lvl="8" indent="0" algn="r" rtl="0">
              <a:spcBef>
                <a:spcPts val="0"/>
              </a:spcBef>
              <a:buNone/>
              <a:defRPr sz="1200" b="0" i="0" u="none" strike="noStrike" cap="none">
                <a:solidFill>
                  <a:srgbClr val="888888"/>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100"/>
        <p:cNvGrpSpPr/>
        <p:nvPr/>
      </p:nvGrpSpPr>
      <p:grpSpPr>
        <a:xfrm>
          <a:off x="0" y="0"/>
          <a:ext cx="0" cy="0"/>
          <a:chOff x="0" y="0"/>
          <a:chExt cx="0" cy="0"/>
        </a:xfrm>
      </p:grpSpPr>
      <p:sp>
        <p:nvSpPr>
          <p:cNvPr id="101" name="Google Shape;101;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R="0" lvl="1"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R="0" lvl="2"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R="0" lvl="3"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R="0" lvl="4"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R="0" lvl="5"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R="0" lvl="6"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R="0" lvl="7"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R="0" lvl="8"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p:txBody>
      </p:sp>
      <p:sp>
        <p:nvSpPr>
          <p:cNvPr id="102" name="Google Shape;102;p123"/>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panose="020B0604020202090204"/>
              <a:buChar char="•"/>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3" name="Google Shape;103;p12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4" name="Google Shape;104;p1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105" name="Google Shape;105;p1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pic>
        <p:nvPicPr>
          <p:cNvPr id="106" name="Google Shape;106;p123" descr="dnastranda_gl.gif (44360 bytes)"/>
          <p:cNvPicPr preferRelativeResize="0"/>
          <p:nvPr/>
        </p:nvPicPr>
        <p:blipFill rotWithShape="1">
          <a:blip r:embed="rId12"/>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135"/>
          <p:cNvGrpSpPr/>
          <p:nvPr/>
        </p:nvGrpSpPr>
        <p:grpSpPr>
          <a:xfrm>
            <a:off x="0" y="-17463"/>
            <a:ext cx="9178925" cy="6905626"/>
            <a:chOff x="0" y="-11"/>
            <a:chExt cx="5782" cy="4350"/>
          </a:xfrm>
        </p:grpSpPr>
        <p:sp>
          <p:nvSpPr>
            <p:cNvPr id="178" name="Google Shape;178;p135"/>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79" name="Google Shape;179;p135"/>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180" name="Google Shape;180;p135"/>
            <p:cNvGrpSpPr/>
            <p:nvPr/>
          </p:nvGrpSpPr>
          <p:grpSpPr>
            <a:xfrm>
              <a:off x="5301" y="-11"/>
              <a:ext cx="481" cy="4284"/>
              <a:chOff x="5301" y="-11"/>
              <a:chExt cx="481" cy="4284"/>
            </a:xfrm>
          </p:grpSpPr>
          <p:sp>
            <p:nvSpPr>
              <p:cNvPr id="181" name="Google Shape;181;p135"/>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2" name="Google Shape;182;p135"/>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183" name="Google Shape;183;p135"/>
            <p:cNvGrpSpPr/>
            <p:nvPr/>
          </p:nvGrpSpPr>
          <p:grpSpPr>
            <a:xfrm>
              <a:off x="0" y="0"/>
              <a:ext cx="481" cy="4273"/>
              <a:chOff x="0" y="0"/>
              <a:chExt cx="481" cy="4273"/>
            </a:xfrm>
          </p:grpSpPr>
          <p:sp>
            <p:nvSpPr>
              <p:cNvPr id="184" name="Google Shape;184;p135"/>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5" name="Google Shape;185;p135"/>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186" name="Google Shape;186;p135"/>
            <p:cNvGrpSpPr/>
            <p:nvPr/>
          </p:nvGrpSpPr>
          <p:grpSpPr>
            <a:xfrm>
              <a:off x="82" y="22"/>
              <a:ext cx="5590" cy="891"/>
              <a:chOff x="82" y="22"/>
              <a:chExt cx="5590" cy="891"/>
            </a:xfrm>
          </p:grpSpPr>
          <p:grpSp>
            <p:nvGrpSpPr>
              <p:cNvPr id="187" name="Google Shape;187;p135"/>
              <p:cNvGrpSpPr/>
              <p:nvPr/>
            </p:nvGrpSpPr>
            <p:grpSpPr>
              <a:xfrm>
                <a:off x="134" y="22"/>
                <a:ext cx="5538" cy="850"/>
                <a:chOff x="134" y="22"/>
                <a:chExt cx="5538" cy="850"/>
              </a:xfrm>
            </p:grpSpPr>
            <p:sp>
              <p:nvSpPr>
                <p:cNvPr id="188" name="Google Shape;188;p135"/>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89" name="Google Shape;189;p135"/>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0" name="Google Shape;190;p135"/>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1" name="Google Shape;191;p135"/>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192" name="Google Shape;192;p135"/>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193" name="Google Shape;193;p135"/>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4" name="Google Shape;194;p135"/>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5" name="Google Shape;195;p135"/>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6" name="Google Shape;196;p135"/>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7" name="Google Shape;197;p135"/>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8" name="Google Shape;198;p135"/>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199" name="Google Shape;199;p135"/>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0" name="Google Shape;200;p135"/>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1" name="Google Shape;201;p135"/>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2" name="Google Shape;202;p135"/>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3" name="Google Shape;203;p135"/>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4" name="Google Shape;204;p135"/>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5" name="Google Shape;205;p135"/>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206" name="Google Shape;206;p135"/>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7" name="Google Shape;207;p135"/>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8" name="Google Shape;208;p135"/>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09" name="Google Shape;209;p135"/>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210" name="Google Shape;210;p135"/>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211" name="Google Shape;211;p135"/>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2" name="Google Shape;212;p135"/>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3" name="Google Shape;213;p135"/>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4" name="Google Shape;214;p135"/>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5" name="Google Shape;215;p135"/>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6" name="Google Shape;216;p135"/>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7" name="Google Shape;217;p135"/>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8" name="Google Shape;218;p135"/>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19" name="Google Shape;219;p135"/>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0" name="Google Shape;220;p135"/>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1" name="Google Shape;221;p135"/>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2" name="Google Shape;222;p135"/>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223" name="Google Shape;223;p135"/>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224" name="Google Shape;224;p135"/>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1pPr>
            <a:lvl2pPr marR="0" lvl="1"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2pPr>
            <a:lvl3pPr marR="0" lvl="2"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3pPr>
            <a:lvl4pPr marR="0" lvl="3"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4pPr>
            <a:lvl5pPr marR="0" lvl="4"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5pPr>
            <a:lvl6pPr marR="0" lvl="5"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6pPr>
            <a:lvl7pPr marR="0" lvl="6"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7pPr>
            <a:lvl8pPr marR="0" lvl="7"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8pPr>
            <a:lvl9pPr marR="0" lvl="8"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5" name="Google Shape;225;p135"/>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914400" marR="0" lvl="1"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1371600" marR="0" lvl="2"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1828800" marR="0" lvl="3"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2286000" marR="0" lvl="4"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2743200" marR="0" lvl="5"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3200400" marR="0" lvl="6"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3657600" marR="0" lvl="7"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4114800" marR="0" lvl="8"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6" name="Google Shape;226;p13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7" name="Google Shape;227;p13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228" name="Google Shape;228;p13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marR="0" lvl="1"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marR="0" lvl="2"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marR="0" lvl="3"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marR="0" lvl="4"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marR="0" lvl="5"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marR="0" lvl="6"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marR="0" lvl="7"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marR="0" lvl="8"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229" name="Google Shape;229;p135" descr="dnastranda_gl.gif (44360 bytes)"/>
          <p:cNvPicPr preferRelativeResize="0"/>
          <p:nvPr/>
        </p:nvPicPr>
        <p:blipFill rotWithShape="1">
          <a:blip r:embed="rId16"/>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375"/>
        <p:cNvGrpSpPr/>
        <p:nvPr/>
      </p:nvGrpSpPr>
      <p:grpSpPr>
        <a:xfrm>
          <a:off x="0" y="0"/>
          <a:ext cx="0" cy="0"/>
          <a:chOff x="0" y="0"/>
          <a:chExt cx="0" cy="0"/>
        </a:xfrm>
      </p:grpSpPr>
      <p:sp>
        <p:nvSpPr>
          <p:cNvPr id="376" name="Google Shape;376;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R="0" lvl="1"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R="0" lvl="2"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R="0" lvl="3"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R="0" lvl="4"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R="0" lvl="5"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R="0" lvl="6"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R="0" lvl="7"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R="0" lvl="8" algn="ctr" rtl="0">
              <a:spcBef>
                <a:spcPts val="0"/>
              </a:spcBef>
              <a:spcAft>
                <a:spcPts val="0"/>
              </a:spcAft>
              <a:buSzPts val="1400"/>
              <a:buNone/>
              <a:defRPr sz="44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p:txBody>
      </p:sp>
      <p:sp>
        <p:nvSpPr>
          <p:cNvPr id="377" name="Google Shape;377;p151"/>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panose="020B0604020202090204"/>
              <a:buChar char="•"/>
              <a:defRPr sz="32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406400" algn="l" rtl="0">
              <a:spcBef>
                <a:spcPts val="560"/>
              </a:spcBef>
              <a:spcAft>
                <a:spcPts val="0"/>
              </a:spcAft>
              <a:buClr>
                <a:schemeClr val="dk1"/>
              </a:buClr>
              <a:buSzPts val="2800"/>
              <a:buFont typeface="Arial" panose="020B0604020202090204"/>
              <a:buChar char="–"/>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381000"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355600"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78" name="Google Shape;378;p15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79" name="Google Shape;379;p1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380" name="Google Shape;380;p1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1400">
                <a:solidFill>
                  <a:schemeClr val="dk1"/>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US"/>
            </a:fld>
            <a:endParaRPr lang="en-US"/>
          </a:p>
        </p:txBody>
      </p:sp>
      <p:pic>
        <p:nvPicPr>
          <p:cNvPr id="381" name="Google Shape;381;p151" descr="dnastranda_gl.gif (44360 bytes)"/>
          <p:cNvPicPr preferRelativeResize="0"/>
          <p:nvPr/>
        </p:nvPicPr>
        <p:blipFill rotWithShape="1">
          <a:blip r:embed="rId12"/>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1"/>
        <p:cNvGrpSpPr/>
        <p:nvPr/>
      </p:nvGrpSpPr>
      <p:grpSpPr>
        <a:xfrm>
          <a:off x="0" y="0"/>
          <a:ext cx="0" cy="0"/>
          <a:chOff x="0" y="0"/>
          <a:chExt cx="0" cy="0"/>
        </a:xfrm>
      </p:grpSpPr>
      <p:grpSp>
        <p:nvGrpSpPr>
          <p:cNvPr id="452" name="Google Shape;452;p163"/>
          <p:cNvGrpSpPr/>
          <p:nvPr/>
        </p:nvGrpSpPr>
        <p:grpSpPr>
          <a:xfrm>
            <a:off x="0" y="-17463"/>
            <a:ext cx="9178925" cy="6905626"/>
            <a:chOff x="0" y="-11"/>
            <a:chExt cx="5782" cy="4350"/>
          </a:xfrm>
        </p:grpSpPr>
        <p:sp>
          <p:nvSpPr>
            <p:cNvPr id="453" name="Google Shape;453;p163"/>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54" name="Google Shape;454;p163"/>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nvGrpSpPr>
            <p:cNvPr id="455" name="Google Shape;455;p163"/>
            <p:cNvGrpSpPr/>
            <p:nvPr/>
          </p:nvGrpSpPr>
          <p:grpSpPr>
            <a:xfrm>
              <a:off x="5301" y="-11"/>
              <a:ext cx="481" cy="4284"/>
              <a:chOff x="5301" y="-11"/>
              <a:chExt cx="481" cy="4284"/>
            </a:xfrm>
          </p:grpSpPr>
          <p:sp>
            <p:nvSpPr>
              <p:cNvPr id="456" name="Google Shape;456;p163"/>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57" name="Google Shape;457;p163"/>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458" name="Google Shape;458;p163"/>
            <p:cNvGrpSpPr/>
            <p:nvPr/>
          </p:nvGrpSpPr>
          <p:grpSpPr>
            <a:xfrm>
              <a:off x="0" y="0"/>
              <a:ext cx="481" cy="4273"/>
              <a:chOff x="0" y="0"/>
              <a:chExt cx="481" cy="4273"/>
            </a:xfrm>
          </p:grpSpPr>
          <p:sp>
            <p:nvSpPr>
              <p:cNvPr id="459" name="Google Shape;459;p163"/>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0" name="Google Shape;460;p163"/>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nvGrpSpPr>
            <p:cNvPr id="461" name="Google Shape;461;p163"/>
            <p:cNvGrpSpPr/>
            <p:nvPr/>
          </p:nvGrpSpPr>
          <p:grpSpPr>
            <a:xfrm>
              <a:off x="82" y="22"/>
              <a:ext cx="5590" cy="891"/>
              <a:chOff x="82" y="22"/>
              <a:chExt cx="5590" cy="891"/>
            </a:xfrm>
          </p:grpSpPr>
          <p:grpSp>
            <p:nvGrpSpPr>
              <p:cNvPr id="462" name="Google Shape;462;p163"/>
              <p:cNvGrpSpPr/>
              <p:nvPr/>
            </p:nvGrpSpPr>
            <p:grpSpPr>
              <a:xfrm>
                <a:off x="134" y="22"/>
                <a:ext cx="5538" cy="850"/>
                <a:chOff x="134" y="22"/>
                <a:chExt cx="5538" cy="850"/>
              </a:xfrm>
            </p:grpSpPr>
            <p:sp>
              <p:nvSpPr>
                <p:cNvPr id="463" name="Google Shape;463;p163"/>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4" name="Google Shape;464;p163"/>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5" name="Google Shape;465;p163"/>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6" name="Google Shape;466;p163"/>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467" name="Google Shape;467;p163"/>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468" name="Google Shape;468;p163"/>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69" name="Google Shape;469;p163"/>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0" name="Google Shape;470;p163"/>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1" name="Google Shape;471;p163"/>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2" name="Google Shape;472;p163"/>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3" name="Google Shape;473;p163"/>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4" name="Google Shape;474;p163"/>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5" name="Google Shape;475;p163"/>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6" name="Google Shape;476;p163"/>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7" name="Google Shape;477;p163"/>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8" name="Google Shape;478;p163"/>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79" name="Google Shape;479;p163"/>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0" name="Google Shape;480;p163"/>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sp>
            <p:nvSpPr>
              <p:cNvPr id="481" name="Google Shape;481;p163"/>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2" name="Google Shape;482;p163"/>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3" name="Google Shape;483;p163"/>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4" name="Google Shape;484;p163"/>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485" name="Google Shape;485;p163"/>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486" name="Google Shape;486;p163"/>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7" name="Google Shape;487;p163"/>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8" name="Google Shape;488;p163"/>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89" name="Google Shape;489;p163"/>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0" name="Google Shape;490;p163"/>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1" name="Google Shape;491;p163"/>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2" name="Google Shape;492;p163"/>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3" name="Google Shape;493;p163"/>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4" name="Google Shape;494;p163"/>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5" name="Google Shape;495;p163"/>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6" name="Google Shape;496;p163"/>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7" name="Google Shape;497;p163"/>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498" name="Google Shape;498;p163"/>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panose="02020503050405090304"/>
                  <a:ea typeface="Times New Roman" panose="02020503050405090304"/>
                  <a:cs typeface="Times New Roman" panose="02020503050405090304"/>
                  <a:sym typeface="Times New Roman" panose="02020503050405090304"/>
                </a:endParaRPr>
              </a:p>
            </p:txBody>
          </p:sp>
        </p:grpSp>
      </p:grpSp>
      <p:sp>
        <p:nvSpPr>
          <p:cNvPr id="499" name="Google Shape;499;p163"/>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1pPr>
            <a:lvl2pPr marR="0" lvl="1"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2pPr>
            <a:lvl3pPr marR="0" lvl="2"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3pPr>
            <a:lvl4pPr marR="0" lvl="3"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4pPr>
            <a:lvl5pPr marR="0" lvl="4"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5pPr>
            <a:lvl6pPr marR="0" lvl="5"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6pPr>
            <a:lvl7pPr marR="0" lvl="6"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7pPr>
            <a:lvl8pPr marR="0" lvl="7"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8pPr>
            <a:lvl9pPr marR="0" lvl="8" algn="ctr" rtl="0">
              <a:spcBef>
                <a:spcPts val="0"/>
              </a:spcBef>
              <a:spcAft>
                <a:spcPts val="0"/>
              </a:spcAft>
              <a:buSzPts val="1400"/>
              <a:buNone/>
              <a:defRPr sz="4400" b="0" i="0" u="none" strike="noStrike" cap="none">
                <a:solidFill>
                  <a:schemeClr val="lt2"/>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0" name="Google Shape;500;p163"/>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914400" marR="0" lvl="1"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1371600" marR="0" lvl="2"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1828800" marR="0" lvl="3"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2286000" marR="0" lvl="4"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2743200" marR="0" lvl="5"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3200400" marR="0" lvl="6"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3657600" marR="0" lvl="7"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4114800" marR="0" lvl="8" indent="-431800" algn="l" rtl="0">
              <a:spcBef>
                <a:spcPts val="640"/>
              </a:spcBef>
              <a:spcAft>
                <a:spcPts val="0"/>
              </a:spcAft>
              <a:buClr>
                <a:schemeClr val="lt1"/>
              </a:buClr>
              <a:buSzPts val="3200"/>
              <a:buFont typeface="Times New Roman" panose="02020503050405090304"/>
              <a:buChar char="•"/>
              <a:defRPr sz="32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1" name="Google Shape;501;p16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2" name="Google Shape;502;p16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R="0" lvl="1"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R="0" lvl="2"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R="0" lvl="3"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R="0" lvl="4"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R="0" lvl="5"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R="0" lvl="6"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R="0" lvl="7"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R="0" lvl="8" algn="l" rtl="0">
              <a:spcBef>
                <a:spcPts val="0"/>
              </a:spcBef>
              <a:spcAft>
                <a:spcPts val="0"/>
              </a:spcAft>
              <a:buSzPts val="1400"/>
              <a:buNone/>
              <a:defRPr sz="1800" b="0" i="0" u="none" strike="noStrike" cap="none">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p:txBody>
      </p:sp>
      <p:sp>
        <p:nvSpPr>
          <p:cNvPr id="503" name="Google Shape;503;p16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1pPr>
            <a:lvl2pPr marL="0" marR="0" lvl="1"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2pPr>
            <a:lvl3pPr marL="0" marR="0" lvl="2"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3pPr>
            <a:lvl4pPr marL="0" marR="0" lvl="3"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4pPr>
            <a:lvl5pPr marL="0" marR="0" lvl="4"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5pPr>
            <a:lvl6pPr marL="0" marR="0" lvl="5"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6pPr>
            <a:lvl7pPr marL="0" marR="0" lvl="6"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7pPr>
            <a:lvl8pPr marL="0" marR="0" lvl="7"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8pPr>
            <a:lvl9pPr marL="0" marR="0" lvl="8" indent="0" algn="l" rtl="0">
              <a:spcBef>
                <a:spcPts val="0"/>
              </a:spcBef>
              <a:buNone/>
              <a:defRPr sz="1400">
                <a:solidFill>
                  <a:schemeClr val="lt1"/>
                </a:solidFill>
                <a:latin typeface="Times New Roman" panose="02020503050405090304"/>
                <a:ea typeface="Times New Roman" panose="02020503050405090304"/>
                <a:cs typeface="Times New Roman" panose="02020503050405090304"/>
                <a:sym typeface="Times New Roman" panose="02020503050405090304"/>
              </a:defRPr>
            </a:lvl9pPr>
          </a:lstStyle>
          <a:p>
            <a:pPr marL="0" lvl="0" indent="0" algn="l" rtl="0">
              <a:spcBef>
                <a:spcPts val="0"/>
              </a:spcBef>
              <a:spcAft>
                <a:spcPts val="0"/>
              </a:spcAft>
              <a:buNone/>
            </a:pPr>
            <a:fld id="{00000000-1234-1234-1234-123412341234}" type="slidenum">
              <a:rPr lang="en-US"/>
            </a:fld>
            <a:endParaRPr lang="en-US"/>
          </a:p>
        </p:txBody>
      </p:sp>
      <p:pic>
        <p:nvPicPr>
          <p:cNvPr id="504" name="Google Shape;504;p163" descr="dnastranda_gl.gif (44360 bytes)"/>
          <p:cNvPicPr preferRelativeResize="0"/>
          <p:nvPr/>
        </p:nvPicPr>
        <p:blipFill rotWithShape="1">
          <a:blip r:embed="rId16"/>
          <a:srcRect/>
          <a:stretch>
            <a:fill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hyperlink" Target="https://www.healthline.com/nutrition/12-proven-benefits-of-avocado"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1"/>
          <p:cNvPicPr preferRelativeResize="0"/>
          <p:nvPr/>
        </p:nvPicPr>
        <p:blipFill rotWithShape="1">
          <a:blip r:embed="rId1"/>
          <a:srcRect l="825" r="729"/>
          <a:stretch>
            <a:fillRect/>
          </a:stretch>
        </p:blipFill>
        <p:spPr>
          <a:xfrm>
            <a:off x="-1" y="4953000"/>
            <a:ext cx="9144001" cy="1905000"/>
          </a:xfrm>
          <a:prstGeom prst="rect">
            <a:avLst/>
          </a:prstGeom>
          <a:noFill/>
          <a:ln>
            <a:noFill/>
          </a:ln>
        </p:spPr>
      </p:pic>
      <p:pic>
        <p:nvPicPr>
          <p:cNvPr id="656" name="Google Shape;656;p1"/>
          <p:cNvPicPr preferRelativeResize="0"/>
          <p:nvPr/>
        </p:nvPicPr>
        <p:blipFill rotWithShape="1">
          <a:blip r:embed="rId2"/>
          <a:srcRect l="1449" r="2898"/>
          <a:stretch>
            <a:fillRect/>
          </a:stretch>
        </p:blipFill>
        <p:spPr>
          <a:xfrm>
            <a:off x="-1" y="-1"/>
            <a:ext cx="5105401" cy="643849"/>
          </a:xfrm>
          <a:prstGeom prst="rect">
            <a:avLst/>
          </a:prstGeom>
          <a:noFill/>
          <a:ln>
            <a:noFill/>
          </a:ln>
        </p:spPr>
      </p:pic>
      <p:pic>
        <p:nvPicPr>
          <p:cNvPr id="657" name="Google Shape;657;p1"/>
          <p:cNvPicPr preferRelativeResize="0"/>
          <p:nvPr/>
        </p:nvPicPr>
        <p:blipFill rotWithShape="1">
          <a:blip r:embed="rId3"/>
          <a:srcRect/>
          <a:stretch>
            <a:fillRect/>
          </a:stretch>
        </p:blipFill>
        <p:spPr>
          <a:xfrm>
            <a:off x="0" y="533400"/>
            <a:ext cx="2286000" cy="1995236"/>
          </a:xfrm>
          <a:prstGeom prst="rect">
            <a:avLst/>
          </a:prstGeom>
          <a:noFill/>
          <a:ln>
            <a:noFill/>
          </a:ln>
        </p:spPr>
      </p:pic>
      <p:sp>
        <p:nvSpPr>
          <p:cNvPr id="658" name="Google Shape;658;p1"/>
          <p:cNvSpPr/>
          <p:nvPr/>
        </p:nvSpPr>
        <p:spPr>
          <a:xfrm>
            <a:off x="1143000" y="4414691"/>
            <a:ext cx="56836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0" u="none" strike="noStrike" cap="none" dirty="0">
              <a:solidFill>
                <a:srgbClr val="FF0000"/>
              </a:solidFill>
              <a:latin typeface="Corbel" panose="020B0503020204020204"/>
              <a:ea typeface="Corbel" panose="020B0503020204020204"/>
              <a:cs typeface="Corbel" panose="020B0503020204020204"/>
              <a:sym typeface="Corbel" panose="020B0503020204020204"/>
            </a:endParaRPr>
          </a:p>
          <a:p>
            <a:pPr marL="0" marR="0" lvl="0" indent="0" algn="ctr" rtl="0">
              <a:spcBef>
                <a:spcPts val="0"/>
              </a:spcBef>
              <a:spcAft>
                <a:spcPts val="0"/>
              </a:spcAft>
              <a:buNone/>
            </a:pPr>
            <a:r>
              <a:rPr lang="en-US" sz="2400" b="1" i="0" u="none" strike="noStrike" cap="none" dirty="0" smtClean="0">
                <a:solidFill>
                  <a:srgbClr val="FF0000"/>
                </a:solidFill>
                <a:latin typeface="Corbel" panose="020B0503020204020204"/>
                <a:ea typeface="Corbel" panose="020B0503020204020204"/>
                <a:cs typeface="Corbel" panose="020B0503020204020204"/>
                <a:sym typeface="Corbel" panose="020B0503020204020204"/>
              </a:rPr>
              <a:t>Assist  </a:t>
            </a:r>
            <a:r>
              <a:rPr lang="en-US" sz="2400" b="1" dirty="0" smtClean="0">
                <a:solidFill>
                  <a:srgbClr val="FF0000"/>
                </a:solidFill>
                <a:latin typeface="Corbel" panose="020B0503020204020204"/>
                <a:ea typeface="Corbel" panose="020B0503020204020204"/>
                <a:cs typeface="Corbel" panose="020B0503020204020204"/>
                <a:sym typeface="Corbel" panose="020B0503020204020204"/>
              </a:rPr>
              <a:t>Prof </a:t>
            </a:r>
            <a:r>
              <a:rPr lang="en-US" sz="2400" b="1" i="0" u="none" strike="noStrike" cap="none" dirty="0" err="1" smtClean="0">
                <a:solidFill>
                  <a:srgbClr val="FF0000"/>
                </a:solidFill>
                <a:latin typeface="Corbel" panose="020B0503020204020204"/>
                <a:ea typeface="Corbel" panose="020B0503020204020204"/>
                <a:cs typeface="Corbel" panose="020B0503020204020204"/>
                <a:sym typeface="Corbel" panose="020B0503020204020204"/>
              </a:rPr>
              <a:t>Yaseen</a:t>
            </a:r>
            <a:r>
              <a:rPr lang="en-US" sz="2400" b="1" i="0" u="none" strike="noStrike" cap="none" dirty="0" smtClean="0">
                <a:solidFill>
                  <a:srgbClr val="FF0000"/>
                </a:solidFill>
                <a:latin typeface="Corbel" panose="020B0503020204020204"/>
                <a:ea typeface="Corbel" panose="020B0503020204020204"/>
                <a:cs typeface="Corbel" panose="020B0503020204020204"/>
                <a:sym typeface="Corbel" panose="020B0503020204020204"/>
              </a:rPr>
              <a:t> </a:t>
            </a:r>
            <a:r>
              <a:rPr lang="en-US" sz="2400" b="1" i="0" u="none" strike="noStrike" cap="none" dirty="0" err="1">
                <a:solidFill>
                  <a:srgbClr val="FF0000"/>
                </a:solidFill>
                <a:latin typeface="Corbel" panose="020B0503020204020204"/>
                <a:ea typeface="Corbel" panose="020B0503020204020204"/>
                <a:cs typeface="Corbel" panose="020B0503020204020204"/>
                <a:sym typeface="Corbel" panose="020B0503020204020204"/>
              </a:rPr>
              <a:t>Galali</a:t>
            </a:r>
            <a:endParaRPr sz="2400" b="1" i="0" u="none" strike="noStrike" cap="none" dirty="0">
              <a:solidFill>
                <a:srgbClr val="FF0000"/>
              </a:solidFill>
              <a:latin typeface="Corbel" panose="020B0503020204020204"/>
              <a:ea typeface="Corbel" panose="020B0503020204020204"/>
              <a:cs typeface="Corbel" panose="020B0503020204020204"/>
              <a:sym typeface="Corbel" panose="020B0503020204020204"/>
            </a:endParaRPr>
          </a:p>
          <a:p>
            <a:pPr marL="0" marR="0" lvl="0" indent="0" algn="ctr" rtl="0">
              <a:spcBef>
                <a:spcPts val="0"/>
              </a:spcBef>
              <a:spcAft>
                <a:spcPts val="0"/>
              </a:spcAft>
              <a:buNone/>
            </a:pPr>
            <a:r>
              <a:rPr lang="en-US" sz="2400" b="1" i="0" u="none" strike="noStrike" cap="none" dirty="0">
                <a:solidFill>
                  <a:srgbClr val="FF0000"/>
                </a:solidFill>
                <a:latin typeface="Corbel" panose="020B0503020204020204"/>
                <a:ea typeface="Corbel" panose="020B0503020204020204"/>
                <a:cs typeface="Corbel" panose="020B0503020204020204"/>
                <a:sym typeface="Corbel" panose="020B0503020204020204"/>
              </a:rPr>
              <a:t>Nutrition Department </a:t>
            </a:r>
            <a:endParaRPr sz="2400" b="0" i="0" u="none" strike="noStrike" cap="none" dirty="0">
              <a:solidFill>
                <a:srgbClr val="FF0000"/>
              </a:solidFill>
              <a:latin typeface="Corbel" panose="020B0503020204020204"/>
              <a:ea typeface="Corbel" panose="020B0503020204020204"/>
              <a:cs typeface="Corbel" panose="020B0503020204020204"/>
              <a:sym typeface="Corbel" panose="020B0503020204020204"/>
            </a:endParaRPr>
          </a:p>
          <a:p>
            <a:pPr marL="0" marR="0" lvl="0" indent="0" algn="ctr" rtl="0">
              <a:spcBef>
                <a:spcPts val="0"/>
              </a:spcBef>
              <a:spcAft>
                <a:spcPts val="0"/>
              </a:spcAft>
              <a:buNone/>
            </a:pPr>
            <a:endParaRPr sz="2400" b="1" i="0" u="none" strike="noStrike" cap="none" dirty="0">
              <a:solidFill>
                <a:srgbClr val="FF0000"/>
              </a:solidFill>
              <a:latin typeface="Corbel" panose="020B0503020204020204"/>
              <a:ea typeface="Corbel" panose="020B0503020204020204"/>
              <a:cs typeface="Corbel" panose="020B0503020204020204"/>
              <a:sym typeface="Corbel" panose="020B0503020204020204"/>
            </a:endParaRPr>
          </a:p>
          <a:p>
            <a:pPr marL="0" marR="0" lvl="0" indent="0" algn="ctr" rtl="0">
              <a:spcBef>
                <a:spcPts val="0"/>
              </a:spcBef>
              <a:spcAft>
                <a:spcPts val="0"/>
              </a:spcAft>
              <a:buNone/>
            </a:pPr>
            <a:endParaRPr sz="2000" b="1" i="0" u="none" strike="noStrike" cap="none" dirty="0">
              <a:solidFill>
                <a:srgbClr val="0066FF"/>
              </a:solidFill>
              <a:latin typeface="Corbel" panose="020B0503020204020204"/>
              <a:ea typeface="Corbel" panose="020B0503020204020204"/>
              <a:cs typeface="Corbel" panose="020B0503020204020204"/>
              <a:sym typeface="Corbel" panose="020B0503020204020204"/>
            </a:endParaRPr>
          </a:p>
        </p:txBody>
      </p:sp>
      <p:sp>
        <p:nvSpPr>
          <p:cNvPr id="659" name="Google Shape;659;p1"/>
          <p:cNvSpPr txBox="1"/>
          <p:nvPr/>
        </p:nvSpPr>
        <p:spPr>
          <a:xfrm>
            <a:off x="1752600" y="838200"/>
            <a:ext cx="533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66FF"/>
                </a:solidFill>
                <a:latin typeface="Calibri" panose="020F0502020204030204"/>
                <a:ea typeface="Calibri" panose="020F0502020204030204"/>
                <a:cs typeface="Calibri" panose="020F0502020204030204"/>
                <a:sym typeface="Calibri" panose="020F0502020204030204"/>
              </a:rPr>
              <a:t>Introduction to dietetics </a:t>
            </a:r>
            <a:endParaRPr lang="en-US" sz="3600" b="1" i="0" u="none" strike="noStrike" cap="none">
              <a:solidFill>
                <a:srgbClr val="0066FF"/>
              </a:solidFill>
              <a:latin typeface="Calibri" panose="020F0502020204030204"/>
              <a:ea typeface="Calibri" panose="020F0502020204030204"/>
              <a:cs typeface="Calibri" panose="020F0502020204030204"/>
              <a:sym typeface="Calibri" panose="020F0502020204030204"/>
            </a:endParaRPr>
          </a:p>
        </p:txBody>
      </p:sp>
      <p:pic>
        <p:nvPicPr>
          <p:cNvPr id="1026" name="Picture 2" descr="JSS Academy of Higher Education &amp;amp; Research | Faculty of Life Sciences |  Department of Nutrition &amp;amp; Dietetics |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248" y="1977111"/>
            <a:ext cx="3357501" cy="2437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
          <p:cNvSpPr txBox="1">
            <a:spLocks noGrp="1"/>
          </p:cNvSpPr>
          <p:nvPr>
            <p:ph type="title"/>
          </p:nvPr>
        </p:nvSpPr>
        <p:spPr>
          <a:xfrm>
            <a:off x="990600" y="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BIOAVAILABILITY</a:t>
            </a:r>
            <a:endParaRPr lang="en-US"/>
          </a:p>
        </p:txBody>
      </p:sp>
      <p:sp>
        <p:nvSpPr>
          <p:cNvPr id="716" name="Google Shape;716;p10"/>
          <p:cNvSpPr txBox="1">
            <a:spLocks noGrp="1"/>
          </p:cNvSpPr>
          <p:nvPr>
            <p:ph type="body" idx="1"/>
          </p:nvPr>
        </p:nvSpPr>
        <p:spPr>
          <a:xfrm>
            <a:off x="609600" y="762001"/>
            <a:ext cx="8077199" cy="536416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p>
          <a:p>
            <a:pPr marL="342900" lvl="0" indent="-342900" algn="l" rtl="0">
              <a:spcBef>
                <a:spcPts val="640"/>
              </a:spcBef>
              <a:spcAft>
                <a:spcPts val="0"/>
              </a:spcAft>
              <a:buClr>
                <a:srgbClr val="17365D"/>
              </a:buClr>
              <a:buSzPts val="2400"/>
              <a:buFont typeface="Noto Sans Symbols"/>
              <a:buChar char="⮚"/>
            </a:pPr>
            <a:r>
              <a:rPr lang="en-US" b="1"/>
              <a:t>Vitamin D </a:t>
            </a:r>
            <a:r>
              <a:rPr lang="en-US"/>
              <a:t>and lactose </a:t>
            </a:r>
            <a:r>
              <a:rPr lang="en-US">
                <a:solidFill>
                  <a:srgbClr val="FF0000"/>
                </a:solidFill>
              </a:rPr>
              <a:t>increases</a:t>
            </a:r>
            <a:r>
              <a:rPr lang="en-US"/>
              <a:t> absorption.</a:t>
            </a:r>
            <a:endParaRPr lang="en-US"/>
          </a:p>
          <a:p>
            <a:pPr marL="342900" lvl="0" indent="-342900" algn="l" rtl="0">
              <a:spcBef>
                <a:spcPts val="640"/>
              </a:spcBef>
              <a:spcAft>
                <a:spcPts val="0"/>
              </a:spcAft>
              <a:buClr>
                <a:srgbClr val="17365D"/>
              </a:buClr>
              <a:buSzPts val="2400"/>
              <a:buFont typeface="Noto Sans Symbols"/>
              <a:buChar char="⮚"/>
            </a:pPr>
            <a:r>
              <a:rPr lang="en-US"/>
              <a:t>Low </a:t>
            </a:r>
            <a:r>
              <a:rPr lang="en-US" b="1"/>
              <a:t>Protein </a:t>
            </a:r>
            <a:r>
              <a:rPr lang="en-US"/>
              <a:t>intake </a:t>
            </a:r>
            <a:r>
              <a:rPr lang="en-US">
                <a:solidFill>
                  <a:srgbClr val="FF0000"/>
                </a:solidFill>
              </a:rPr>
              <a:t>decreases</a:t>
            </a:r>
            <a:r>
              <a:rPr lang="en-US"/>
              <a:t>  absorption.</a:t>
            </a:r>
            <a:endParaRPr lang="en-US"/>
          </a:p>
          <a:p>
            <a:pPr marL="342900" lvl="0" indent="-342900" algn="l" rtl="0">
              <a:spcBef>
                <a:spcPts val="640"/>
              </a:spcBef>
              <a:spcAft>
                <a:spcPts val="0"/>
              </a:spcAft>
              <a:buClr>
                <a:srgbClr val="17365D"/>
              </a:buClr>
              <a:buSzPts val="2400"/>
              <a:buFont typeface="Noto Sans Symbols"/>
              <a:buChar char="⮚"/>
            </a:pPr>
            <a:r>
              <a:rPr lang="en-US" b="1"/>
              <a:t>Phytates </a:t>
            </a:r>
            <a:r>
              <a:rPr lang="en-US"/>
              <a:t>and </a:t>
            </a:r>
            <a:r>
              <a:rPr lang="en-US" b="1"/>
              <a:t>Oxalates </a:t>
            </a:r>
            <a:r>
              <a:rPr lang="en-US" b="1">
                <a:solidFill>
                  <a:srgbClr val="FF0000"/>
                </a:solidFill>
              </a:rPr>
              <a:t>decreases</a:t>
            </a:r>
            <a:r>
              <a:rPr lang="en-US" b="1"/>
              <a:t> </a:t>
            </a:r>
            <a:r>
              <a:rPr lang="en-US"/>
              <a:t>Ca2+ bioavailability.</a:t>
            </a:r>
            <a:endParaRPr lang="en-US"/>
          </a:p>
        </p:txBody>
      </p:sp>
      <p:pic>
        <p:nvPicPr>
          <p:cNvPr id="717" name="Google Shape;717;p10"/>
          <p:cNvPicPr preferRelativeResize="0"/>
          <p:nvPr/>
        </p:nvPicPr>
        <p:blipFill rotWithShape="1">
          <a:blip r:embed="rId1"/>
          <a:srcRect l="19023" t="37715" r="33842" b="6250"/>
          <a:stretch>
            <a:fillRect/>
          </a:stretch>
        </p:blipFill>
        <p:spPr>
          <a:xfrm>
            <a:off x="3477663" y="3429000"/>
            <a:ext cx="5130309" cy="3428999"/>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FUNCTIONS OF CALCIUM</a:t>
            </a:r>
            <a:endParaRPr lang="en-US"/>
          </a:p>
        </p:txBody>
      </p:sp>
      <p:sp>
        <p:nvSpPr>
          <p:cNvPr id="723" name="Google Shape;723;p11"/>
          <p:cNvSpPr txBox="1">
            <a:spLocks noGrp="1"/>
          </p:cNvSpPr>
          <p:nvPr>
            <p:ph type="body" idx="1"/>
          </p:nvPr>
        </p:nvSpPr>
        <p:spPr>
          <a:xfrm>
            <a:off x="533400" y="1391363"/>
            <a:ext cx="7924799" cy="460478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Ca2+ helps build strong</a:t>
            </a:r>
            <a:endParaRPr lang="en-US"/>
          </a:p>
          <a:p>
            <a:pPr marL="0" lvl="0" indent="0" algn="l" rtl="0">
              <a:spcBef>
                <a:spcPts val="640"/>
              </a:spcBef>
              <a:spcAft>
                <a:spcPts val="0"/>
              </a:spcAft>
              <a:buSzPts val="2400"/>
              <a:buNone/>
            </a:pPr>
            <a:r>
              <a:rPr lang="en-US"/>
              <a:t>bones and teeth.</a:t>
            </a:r>
            <a:endParaRPr lang="en-US"/>
          </a:p>
          <a:p>
            <a:pPr marL="0" lvl="0" indent="0" algn="l" rtl="0">
              <a:spcBef>
                <a:spcPts val="640"/>
              </a:spcBef>
              <a:spcAft>
                <a:spcPts val="0"/>
              </a:spcAft>
              <a:buSzPts val="2400"/>
              <a:buNone/>
            </a:pPr>
            <a:r>
              <a:rPr lang="en-US"/>
              <a:t>Hard Outer Bone Surface</a:t>
            </a:r>
            <a:endParaRPr lang="en-US"/>
          </a:p>
          <a:p>
            <a:pPr marL="342900" lvl="0" indent="-342900" algn="l" rtl="0">
              <a:spcBef>
                <a:spcPts val="640"/>
              </a:spcBef>
              <a:spcAft>
                <a:spcPts val="0"/>
              </a:spcAft>
              <a:buClr>
                <a:srgbClr val="17365D"/>
              </a:buClr>
              <a:buSzPts val="2400"/>
              <a:buFont typeface="Noto Sans Symbols"/>
              <a:buChar char="⮚"/>
            </a:pPr>
            <a:r>
              <a:rPr lang="en-US"/>
              <a:t>Trabecular (Porous) Bone:</a:t>
            </a:r>
            <a:endParaRPr lang="en-US"/>
          </a:p>
          <a:p>
            <a:pPr marL="0" lvl="0" indent="0" algn="l" rtl="0">
              <a:spcBef>
                <a:spcPts val="640"/>
              </a:spcBef>
              <a:spcAft>
                <a:spcPts val="0"/>
              </a:spcAft>
              <a:buSzPts val="2400"/>
              <a:buNone/>
            </a:pPr>
            <a:r>
              <a:rPr lang="en-US"/>
              <a:t>Inside of bone; more sensitive</a:t>
            </a:r>
            <a:endParaRPr lang="en-US"/>
          </a:p>
          <a:p>
            <a:pPr marL="0" lvl="0" indent="0" algn="l" rtl="0">
              <a:spcBef>
                <a:spcPts val="640"/>
              </a:spcBef>
              <a:spcAft>
                <a:spcPts val="0"/>
              </a:spcAft>
              <a:buSzPts val="2400"/>
              <a:buNone/>
            </a:pPr>
            <a:r>
              <a:rPr lang="en-US"/>
              <a:t> to changes in dietary calcium</a:t>
            </a:r>
            <a:endParaRPr lang="en-US"/>
          </a:p>
        </p:txBody>
      </p:sp>
      <p:pic>
        <p:nvPicPr>
          <p:cNvPr id="724" name="Google Shape;724;p11"/>
          <p:cNvPicPr preferRelativeResize="0"/>
          <p:nvPr/>
        </p:nvPicPr>
        <p:blipFill rotWithShape="1">
          <a:blip r:embed="rId1"/>
          <a:srcRect l="47740" t="29310" r="31902" b="17672"/>
          <a:stretch>
            <a:fillRect/>
          </a:stretch>
        </p:blipFill>
        <p:spPr>
          <a:xfrm>
            <a:off x="5988333" y="1447800"/>
            <a:ext cx="3124136" cy="4574628"/>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ts val="3240"/>
              <a:buFont typeface="Corbel" panose="020B0503020204020204"/>
              <a:buNone/>
            </a:pPr>
            <a:r>
              <a:rPr lang="en-US" sz="3240"/>
              <a:t>CALCIUM FUNCTIONS: MANY IMPORTANT ROLES:</a:t>
            </a:r>
            <a:br>
              <a:rPr lang="en-US" sz="3240"/>
            </a:br>
            <a:endParaRPr sz="3240"/>
          </a:p>
        </p:txBody>
      </p:sp>
      <p:sp>
        <p:nvSpPr>
          <p:cNvPr id="730" name="Google Shape;730;p1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Muscle Contraction</a:t>
            </a:r>
            <a:endParaRPr lang="en-US"/>
          </a:p>
          <a:p>
            <a:pPr marL="342900" lvl="0" indent="-342900" algn="l" rtl="0">
              <a:spcBef>
                <a:spcPts val="640"/>
              </a:spcBef>
              <a:spcAft>
                <a:spcPts val="0"/>
              </a:spcAft>
              <a:buClr>
                <a:srgbClr val="17365D"/>
              </a:buClr>
              <a:buSzPts val="2400"/>
              <a:buFont typeface="Noto Sans Symbols"/>
              <a:buChar char="⮚"/>
            </a:pPr>
            <a:r>
              <a:rPr lang="en-US"/>
              <a:t>Nerve Transmission – release of Neurotransmitter!</a:t>
            </a:r>
            <a:endParaRPr lang="en-US"/>
          </a:p>
          <a:p>
            <a:pPr marL="342900" lvl="0" indent="-342900" algn="l" rtl="0">
              <a:spcBef>
                <a:spcPts val="640"/>
              </a:spcBef>
              <a:spcAft>
                <a:spcPts val="0"/>
              </a:spcAft>
              <a:buClr>
                <a:srgbClr val="17365D"/>
              </a:buClr>
              <a:buSzPts val="2400"/>
              <a:buFont typeface="Noto Sans Symbols"/>
              <a:buChar char="⮚"/>
            </a:pPr>
            <a:r>
              <a:rPr lang="en-US"/>
              <a:t> Regulating Hormones and Enzymes</a:t>
            </a:r>
            <a:endParaRPr lang="en-US"/>
          </a:p>
          <a:p>
            <a:pPr marL="342900" lvl="0" indent="-342900" algn="l" rtl="0">
              <a:spcBef>
                <a:spcPts val="640"/>
              </a:spcBef>
              <a:spcAft>
                <a:spcPts val="0"/>
              </a:spcAft>
              <a:buClr>
                <a:srgbClr val="17365D"/>
              </a:buClr>
              <a:buSzPts val="2400"/>
              <a:buFont typeface="Noto Sans Symbols"/>
              <a:buChar char="⮚"/>
            </a:pPr>
            <a:r>
              <a:rPr lang="en-US"/>
              <a:t>Blood Vessel Dilation/Constriction: Blood Pressure</a:t>
            </a:r>
            <a:endParaRPr lang="en-US"/>
          </a:p>
          <a:p>
            <a:pPr marL="342900" lvl="0" indent="-342900" algn="l" rtl="0">
              <a:spcBef>
                <a:spcPts val="640"/>
              </a:spcBef>
              <a:spcAft>
                <a:spcPts val="0"/>
              </a:spcAft>
              <a:buClr>
                <a:srgbClr val="17365D"/>
              </a:buClr>
              <a:buSzPts val="2400"/>
              <a:buFont typeface="Noto Sans Symbols"/>
              <a:buChar char="⮚"/>
            </a:pPr>
            <a:r>
              <a:rPr lang="en-US"/>
              <a:t> Blood Clotting</a:t>
            </a:r>
            <a:endParaRPr lang="en-US"/>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CALCIUM MAY:</a:t>
            </a:r>
            <a:endParaRPr lang="en-US"/>
          </a:p>
        </p:txBody>
      </p:sp>
      <p:sp>
        <p:nvSpPr>
          <p:cNvPr id="736" name="Google Shape;736;p1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Prevent </a:t>
            </a:r>
            <a:r>
              <a:rPr lang="en-US" b="1"/>
              <a:t>Colon Cancer </a:t>
            </a:r>
            <a:r>
              <a:rPr lang="en-US"/>
              <a:t>– by protecting lining of tract from caustic and abrasive substances.</a:t>
            </a:r>
            <a:endParaRPr lang="en-US"/>
          </a:p>
          <a:p>
            <a:pPr marL="342900" lvl="0" indent="-342900" algn="l" rtl="0">
              <a:spcBef>
                <a:spcPts val="640"/>
              </a:spcBef>
              <a:spcAft>
                <a:spcPts val="0"/>
              </a:spcAft>
              <a:buClr>
                <a:srgbClr val="17365D"/>
              </a:buClr>
              <a:buSzPts val="2400"/>
              <a:buFont typeface="Noto Sans Symbols"/>
              <a:buChar char="⮚"/>
            </a:pPr>
            <a:r>
              <a:rPr lang="en-US"/>
              <a:t>Reduce the risk of </a:t>
            </a:r>
            <a:r>
              <a:rPr lang="en-US" b="1"/>
              <a:t>kidney stones </a:t>
            </a:r>
            <a:r>
              <a:rPr lang="en-US"/>
              <a:t>– Ca2+ binds to oxalates in foods.</a:t>
            </a:r>
            <a:endParaRPr lang="en-US"/>
          </a:p>
          <a:p>
            <a:pPr marL="342900" lvl="0" indent="-342900" algn="l" rtl="0">
              <a:spcBef>
                <a:spcPts val="640"/>
              </a:spcBef>
              <a:spcAft>
                <a:spcPts val="0"/>
              </a:spcAft>
              <a:buClr>
                <a:srgbClr val="17365D"/>
              </a:buClr>
              <a:buSzPts val="2400"/>
              <a:buFont typeface="Noto Sans Symbols"/>
              <a:buChar char="⮚"/>
            </a:pPr>
            <a:r>
              <a:rPr lang="en-US"/>
              <a:t>Reduce the </a:t>
            </a:r>
            <a:r>
              <a:rPr lang="en-US" b="1"/>
              <a:t>risk of obesity </a:t>
            </a:r>
            <a:r>
              <a:rPr lang="en-US"/>
              <a:t>– by normalizing interactions between hormones and increase energy burn. </a:t>
            </a:r>
            <a:endParaRPr lang="en-US"/>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DAILY NEEDS FOR CA2+</a:t>
            </a:r>
            <a:br>
              <a:rPr lang="en-US" sz="3240"/>
            </a:br>
            <a:endParaRPr sz="3240"/>
          </a:p>
        </p:txBody>
      </p:sp>
      <p:sp>
        <p:nvSpPr>
          <p:cNvPr id="742" name="Google Shape;742;p1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220"/>
              <a:buFont typeface="Noto Sans Symbols"/>
              <a:buChar char="⮚"/>
            </a:pPr>
            <a:r>
              <a:rPr lang="en-US" sz="2960"/>
              <a:t>RDA  for Adults: 1,000 to 1,100 mg/day</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b="1"/>
              <a:t>Ca2+ Toxicity</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b="1"/>
              <a:t>Hypercalcemia</a:t>
            </a:r>
            <a:r>
              <a:rPr lang="en-US" sz="2960"/>
              <a:t>: Too much Ca2+ in blood</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a:t>Symptoms:</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Constipation</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Bone pain</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Muscle weakness</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Mental confusion</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Impairs absorption of Fe, Zn, Mg and P</a:t>
            </a:r>
            <a:endParaRPr sz="296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CA2+ DEFICIENCY</a:t>
            </a:r>
            <a:br>
              <a:rPr lang="en-US" sz="3240"/>
            </a:br>
            <a:endParaRPr sz="3240"/>
          </a:p>
        </p:txBody>
      </p:sp>
      <p:sp>
        <p:nvSpPr>
          <p:cNvPr id="748" name="Google Shape;748;p15"/>
          <p:cNvSpPr txBox="1">
            <a:spLocks noGrp="1"/>
          </p:cNvSpPr>
          <p:nvPr>
            <p:ph type="body" idx="1"/>
          </p:nvPr>
        </p:nvSpPr>
        <p:spPr>
          <a:xfrm>
            <a:off x="914400" y="9906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860"/>
              <a:buFont typeface="Noto Sans Symbols"/>
              <a:buChar char="⮚"/>
            </a:pPr>
            <a:r>
              <a:rPr lang="en-US" sz="2480" b="1"/>
              <a:t>Hypocalcemia</a:t>
            </a:r>
            <a:r>
              <a:rPr lang="en-US" sz="2480"/>
              <a:t>: Blood Ca2+ levels below normal</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Bones less dense, weakened and brittle.</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Increases risk of </a:t>
            </a:r>
            <a:r>
              <a:rPr lang="en-US" sz="2480" b="1"/>
              <a:t>Osteoporosis </a:t>
            </a:r>
            <a:r>
              <a:rPr lang="en-US" sz="2480"/>
              <a:t>and </a:t>
            </a:r>
            <a:r>
              <a:rPr lang="en-US" sz="2480" b="1"/>
              <a:t>Bone Fractures</a:t>
            </a:r>
            <a:endParaRPr lang="en-US" sz="2480" b="1"/>
          </a:p>
          <a:p>
            <a:pPr marL="342900" lvl="0" indent="-224790" algn="l" rtl="0">
              <a:lnSpc>
                <a:spcPct val="80000"/>
              </a:lnSpc>
              <a:spcBef>
                <a:spcPts val="495"/>
              </a:spcBef>
              <a:spcAft>
                <a:spcPts val="0"/>
              </a:spcAft>
              <a:buClr>
                <a:srgbClr val="17365D"/>
              </a:buClr>
              <a:buSzPts val="1860"/>
              <a:buFont typeface="Noto Sans Symbols"/>
              <a:buNone/>
            </a:pPr>
            <a:endParaRPr sz="2480" b="1"/>
          </a:p>
          <a:p>
            <a:pPr marL="342900" lvl="0" indent="-224790" algn="l" rtl="0">
              <a:lnSpc>
                <a:spcPct val="80000"/>
              </a:lnSpc>
              <a:spcBef>
                <a:spcPts val="495"/>
              </a:spcBef>
              <a:spcAft>
                <a:spcPts val="0"/>
              </a:spcAft>
              <a:buClr>
                <a:srgbClr val="17365D"/>
              </a:buClr>
              <a:buSzPts val="1860"/>
              <a:buFont typeface="Noto Sans Symbols"/>
              <a:buNone/>
            </a:pPr>
            <a:endParaRPr sz="2480" b="1"/>
          </a:p>
          <a:p>
            <a:pPr marL="342900" lvl="0" indent="-224790" algn="l" rtl="0">
              <a:lnSpc>
                <a:spcPct val="80000"/>
              </a:lnSpc>
              <a:spcBef>
                <a:spcPts val="495"/>
              </a:spcBef>
              <a:spcAft>
                <a:spcPts val="0"/>
              </a:spcAft>
              <a:buClr>
                <a:srgbClr val="17365D"/>
              </a:buClr>
              <a:buSzPts val="1860"/>
              <a:buFont typeface="Noto Sans Symbols"/>
              <a:buNone/>
            </a:pPr>
            <a:endParaRPr sz="2480" b="1"/>
          </a:p>
          <a:p>
            <a:pPr marL="342900" lvl="0" indent="-224790" algn="l" rtl="0">
              <a:lnSpc>
                <a:spcPct val="80000"/>
              </a:lnSpc>
              <a:spcBef>
                <a:spcPts val="495"/>
              </a:spcBef>
              <a:spcAft>
                <a:spcPts val="0"/>
              </a:spcAft>
              <a:buClr>
                <a:srgbClr val="17365D"/>
              </a:buClr>
              <a:buSzPts val="1860"/>
              <a:buFont typeface="Noto Sans Symbols"/>
              <a:buNone/>
            </a:pPr>
            <a:endParaRPr sz="2480" b="1"/>
          </a:p>
          <a:p>
            <a:pPr marL="342900" lvl="0" indent="-224790" algn="l" rtl="0">
              <a:lnSpc>
                <a:spcPct val="80000"/>
              </a:lnSpc>
              <a:spcBef>
                <a:spcPts val="495"/>
              </a:spcBef>
              <a:spcAft>
                <a:spcPts val="0"/>
              </a:spcAft>
              <a:buClr>
                <a:srgbClr val="17365D"/>
              </a:buClr>
              <a:buSzPts val="1860"/>
              <a:buFont typeface="Noto Sans Symbols"/>
              <a:buNone/>
            </a:pPr>
            <a:endParaRPr sz="2480" i="1"/>
          </a:p>
          <a:p>
            <a:pPr marL="342900" lvl="0" indent="-224790" algn="l" rtl="0">
              <a:lnSpc>
                <a:spcPct val="80000"/>
              </a:lnSpc>
              <a:spcBef>
                <a:spcPts val="495"/>
              </a:spcBef>
              <a:spcAft>
                <a:spcPts val="0"/>
              </a:spcAft>
              <a:buClr>
                <a:srgbClr val="17365D"/>
              </a:buClr>
              <a:buSzPts val="1860"/>
              <a:buFont typeface="Noto Sans Symbols"/>
              <a:buNone/>
            </a:pPr>
            <a:endParaRPr sz="2480" i="1"/>
          </a:p>
          <a:p>
            <a:pPr marL="342900" lvl="0" indent="-224790" algn="l" rtl="0">
              <a:lnSpc>
                <a:spcPct val="80000"/>
              </a:lnSpc>
              <a:spcBef>
                <a:spcPts val="495"/>
              </a:spcBef>
              <a:spcAft>
                <a:spcPts val="0"/>
              </a:spcAft>
              <a:buClr>
                <a:srgbClr val="17365D"/>
              </a:buClr>
              <a:buSzPts val="1860"/>
              <a:buFont typeface="Noto Sans Symbols"/>
              <a:buNone/>
            </a:pPr>
            <a:endParaRPr sz="2480" i="1"/>
          </a:p>
          <a:p>
            <a:pPr marL="0" lvl="0" indent="0" algn="l" rtl="0">
              <a:lnSpc>
                <a:spcPct val="80000"/>
              </a:lnSpc>
              <a:spcBef>
                <a:spcPts val="495"/>
              </a:spcBef>
              <a:spcAft>
                <a:spcPts val="0"/>
              </a:spcAft>
              <a:buSzPts val="1860"/>
              <a:buNone/>
            </a:pPr>
            <a:r>
              <a:rPr lang="en-US" sz="2480" b="1" i="1">
                <a:solidFill>
                  <a:srgbClr val="FF0000"/>
                </a:solidFill>
              </a:rPr>
              <a:t>Do not take a calcium supplement at the</a:t>
            </a:r>
            <a:endParaRPr lang="en-US" sz="2480" b="1" i="1">
              <a:solidFill>
                <a:srgbClr val="FF0000"/>
              </a:solidFill>
            </a:endParaRPr>
          </a:p>
          <a:p>
            <a:pPr marL="0" lvl="0" indent="0" algn="l" rtl="0">
              <a:lnSpc>
                <a:spcPct val="80000"/>
              </a:lnSpc>
              <a:spcBef>
                <a:spcPts val="495"/>
              </a:spcBef>
              <a:spcAft>
                <a:spcPts val="0"/>
              </a:spcAft>
              <a:buSzPts val="1860"/>
              <a:buNone/>
            </a:pPr>
            <a:r>
              <a:rPr lang="en-US" sz="2480" b="1" i="1">
                <a:solidFill>
                  <a:srgbClr val="FF0000"/>
                </a:solidFill>
              </a:rPr>
              <a:t>same time of day as an iron supplement!</a:t>
            </a:r>
            <a:endParaRPr sz="2480" b="1">
              <a:solidFill>
                <a:srgbClr val="FF0000"/>
              </a:solidFill>
            </a:endParaRPr>
          </a:p>
        </p:txBody>
      </p:sp>
      <p:pic>
        <p:nvPicPr>
          <p:cNvPr id="749" name="Google Shape;749;p15"/>
          <p:cNvPicPr preferRelativeResize="0"/>
          <p:nvPr/>
        </p:nvPicPr>
        <p:blipFill rotWithShape="1">
          <a:blip r:embed="rId1"/>
          <a:srcRect l="26799" t="48061" r="43858" b="22053"/>
          <a:stretch>
            <a:fillRect/>
          </a:stretch>
        </p:blipFill>
        <p:spPr>
          <a:xfrm>
            <a:off x="2438400" y="2362200"/>
            <a:ext cx="3817883" cy="2186152"/>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6"/>
          <p:cNvSpPr txBox="1">
            <a:spLocks noGrp="1"/>
          </p:cNvSpPr>
          <p:nvPr>
            <p:ph type="title"/>
          </p:nvPr>
        </p:nvSpPr>
        <p:spPr>
          <a:xfrm>
            <a:off x="420295" y="3972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PHOSPHORUS (PO4 </a:t>
            </a:r>
            <a:r>
              <a:rPr lang="en-US" sz="2430"/>
              <a:t>3-</a:t>
            </a:r>
            <a:r>
              <a:rPr lang="en-US" sz="3240"/>
              <a:t>)</a:t>
            </a:r>
            <a:br>
              <a:rPr lang="en-US" sz="3240"/>
            </a:br>
            <a:endParaRPr sz="3240"/>
          </a:p>
        </p:txBody>
      </p:sp>
      <p:sp>
        <p:nvSpPr>
          <p:cNvPr id="756" name="Google Shape;756;p16"/>
          <p:cNvSpPr txBox="1">
            <a:spLocks noGrp="1"/>
          </p:cNvSpPr>
          <p:nvPr>
            <p:ph type="body" idx="1"/>
          </p:nvPr>
        </p:nvSpPr>
        <p:spPr>
          <a:xfrm>
            <a:off x="-152400" y="9906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t>2</a:t>
            </a:r>
            <a:r>
              <a:rPr lang="en-US" b="1" baseline="30000"/>
              <a:t>nd</a:t>
            </a:r>
            <a:r>
              <a:rPr lang="en-US" b="1"/>
              <a:t>  most abundant Mineral in Body</a:t>
            </a:r>
            <a:endParaRPr b="1"/>
          </a:p>
          <a:p>
            <a:pPr marL="342900" lvl="0" indent="-342900" algn="l" rtl="0">
              <a:spcBef>
                <a:spcPts val="640"/>
              </a:spcBef>
              <a:spcAft>
                <a:spcPts val="0"/>
              </a:spcAft>
              <a:buClr>
                <a:srgbClr val="17365D"/>
              </a:buClr>
              <a:buSzPts val="2400"/>
              <a:buFont typeface="Noto Sans Symbols"/>
              <a:buChar char="⮚"/>
            </a:pPr>
            <a:r>
              <a:rPr lang="en-US"/>
              <a:t>Most (85%) in </a:t>
            </a:r>
            <a:r>
              <a:rPr lang="en-US" b="1"/>
              <a:t>Bone Tissue</a:t>
            </a:r>
            <a:endParaRPr lang="en-US" b="1"/>
          </a:p>
          <a:p>
            <a:pPr marL="342900" lvl="0" indent="-342900" algn="l" rtl="0">
              <a:spcBef>
                <a:spcPts val="640"/>
              </a:spcBef>
              <a:spcAft>
                <a:spcPts val="0"/>
              </a:spcAft>
              <a:buClr>
                <a:srgbClr val="17365D"/>
              </a:buClr>
              <a:buSzPts val="2400"/>
              <a:buFont typeface="Noto Sans Symbols"/>
              <a:buChar char="⮚"/>
            </a:pPr>
            <a:r>
              <a:rPr lang="en-US"/>
              <a:t>the rest in muscle extra cellular fluid</a:t>
            </a:r>
            <a:endParaRPr lang="en-US"/>
          </a:p>
          <a:p>
            <a:pPr marL="0" lvl="0" indent="0" algn="l" rtl="0">
              <a:spcBef>
                <a:spcPts val="640"/>
              </a:spcBef>
              <a:spcAft>
                <a:spcPts val="0"/>
              </a:spcAft>
              <a:buSzPts val="2400"/>
              <a:buNone/>
            </a:pPr>
            <a:r>
              <a:rPr lang="en-US"/>
              <a:t> cell membrane and</a:t>
            </a:r>
            <a:endParaRPr lang="en-US"/>
          </a:p>
          <a:p>
            <a:pPr marL="342900" lvl="0" indent="-342900" algn="l" rtl="0">
              <a:spcBef>
                <a:spcPts val="640"/>
              </a:spcBef>
              <a:spcAft>
                <a:spcPts val="0"/>
              </a:spcAft>
              <a:buClr>
                <a:srgbClr val="17365D"/>
              </a:buClr>
              <a:buSzPts val="2400"/>
              <a:buFont typeface="Noto Sans Symbols"/>
              <a:buChar char="⮚"/>
            </a:pPr>
            <a:r>
              <a:rPr lang="en-US"/>
              <a:t> </a:t>
            </a:r>
            <a:r>
              <a:rPr lang="en-US" b="1"/>
              <a:t>Absorbed in the Small Intestine</a:t>
            </a:r>
            <a:endParaRPr lang="en-US" b="1"/>
          </a:p>
          <a:p>
            <a:pPr marL="342900" lvl="0" indent="-342900" algn="l" rtl="0">
              <a:spcBef>
                <a:spcPts val="640"/>
              </a:spcBef>
              <a:spcAft>
                <a:spcPts val="0"/>
              </a:spcAft>
              <a:buClr>
                <a:srgbClr val="17365D"/>
              </a:buClr>
              <a:buSzPts val="2400"/>
              <a:buFont typeface="Noto Sans Symbols"/>
              <a:buChar char="⮚"/>
            </a:pPr>
            <a:r>
              <a:rPr lang="en-US" b="1"/>
              <a:t>Vitamin D </a:t>
            </a:r>
            <a:r>
              <a:rPr lang="en-US"/>
              <a:t>enhances </a:t>
            </a:r>
            <a:r>
              <a:rPr lang="en-US" b="1"/>
              <a:t>bioavailability</a:t>
            </a:r>
            <a:r>
              <a:rPr lang="en-US"/>
              <a:t>.</a:t>
            </a:r>
            <a:endParaRPr lang="en-US"/>
          </a:p>
          <a:p>
            <a:pPr marL="342900" lvl="0" indent="-342900" algn="l" rtl="0">
              <a:spcBef>
                <a:spcPts val="640"/>
              </a:spcBef>
              <a:spcAft>
                <a:spcPts val="0"/>
              </a:spcAft>
              <a:buClr>
                <a:srgbClr val="17365D"/>
              </a:buClr>
              <a:buSzPts val="2400"/>
              <a:buFont typeface="Noto Sans Symbols"/>
              <a:buChar char="⮚"/>
            </a:pPr>
            <a:r>
              <a:rPr lang="en-US" b="1"/>
              <a:t>Phytate</a:t>
            </a:r>
            <a:r>
              <a:rPr lang="en-US"/>
              <a:t>, </a:t>
            </a:r>
            <a:r>
              <a:rPr lang="en-US" b="1"/>
              <a:t>aluminum</a:t>
            </a:r>
            <a:r>
              <a:rPr lang="en-US"/>
              <a:t>, magnesium</a:t>
            </a:r>
            <a:endParaRPr lang="en-US"/>
          </a:p>
          <a:p>
            <a:pPr marL="0" lvl="0" indent="0" algn="l" rtl="0">
              <a:spcBef>
                <a:spcPts val="640"/>
              </a:spcBef>
              <a:spcAft>
                <a:spcPts val="0"/>
              </a:spcAft>
              <a:buSzPts val="2400"/>
              <a:buNone/>
            </a:pPr>
            <a:r>
              <a:rPr lang="en-US"/>
              <a:t>and calcium reduce absorption.</a:t>
            </a:r>
            <a:endParaRPr lang="en-US"/>
          </a:p>
        </p:txBody>
      </p:sp>
      <p:pic>
        <p:nvPicPr>
          <p:cNvPr id="757" name="Google Shape;757;p16"/>
          <p:cNvPicPr preferRelativeResize="0"/>
          <p:nvPr/>
        </p:nvPicPr>
        <p:blipFill rotWithShape="1">
          <a:blip r:embed="rId1"/>
          <a:srcRect l="56422" t="10668" r="27099" b="5710"/>
          <a:stretch>
            <a:fillRect/>
          </a:stretch>
        </p:blipFill>
        <p:spPr>
          <a:xfrm>
            <a:off x="6705600" y="7883"/>
            <a:ext cx="2401072" cy="6850117"/>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7"/>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PARATHYROID HORMONE (PTH)</a:t>
            </a:r>
            <a:br>
              <a:rPr lang="en-US" sz="3240"/>
            </a:br>
            <a:endParaRPr sz="3240"/>
          </a:p>
        </p:txBody>
      </p:sp>
      <p:sp>
        <p:nvSpPr>
          <p:cNvPr id="764" name="Google Shape;764;p17"/>
          <p:cNvSpPr txBox="1">
            <a:spLocks noGrp="1"/>
          </p:cNvSpPr>
          <p:nvPr>
            <p:ph type="body" idx="1"/>
          </p:nvPr>
        </p:nvSpPr>
        <p:spPr>
          <a:xfrm>
            <a:off x="1066800" y="9144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This hormones regulates </a:t>
            </a:r>
            <a:r>
              <a:rPr lang="en-US" b="1"/>
              <a:t>P </a:t>
            </a:r>
            <a:r>
              <a:rPr lang="en-US"/>
              <a:t>homeostasis.</a:t>
            </a:r>
            <a:endParaRPr lang="en-US"/>
          </a:p>
          <a:p>
            <a:pPr marL="342900" lvl="0" indent="-342900" algn="l" rtl="0">
              <a:spcBef>
                <a:spcPts val="640"/>
              </a:spcBef>
              <a:spcAft>
                <a:spcPts val="0"/>
              </a:spcAft>
              <a:buClr>
                <a:srgbClr val="17365D"/>
              </a:buClr>
              <a:buSzPts val="2400"/>
              <a:buFont typeface="Noto Sans Symbols"/>
              <a:buChar char="⮚"/>
            </a:pPr>
            <a:r>
              <a:rPr lang="en-US"/>
              <a:t>– Stimulates resorption of </a:t>
            </a:r>
            <a:r>
              <a:rPr lang="en-US" b="1"/>
              <a:t>P </a:t>
            </a:r>
            <a:r>
              <a:rPr lang="en-US"/>
              <a:t>from bone</a:t>
            </a:r>
            <a:endParaRPr lang="en-US"/>
          </a:p>
          <a:p>
            <a:pPr marL="342900" lvl="0" indent="-342900" algn="l" rtl="0">
              <a:spcBef>
                <a:spcPts val="640"/>
              </a:spcBef>
              <a:spcAft>
                <a:spcPts val="0"/>
              </a:spcAft>
              <a:buClr>
                <a:srgbClr val="17365D"/>
              </a:buClr>
              <a:buSzPts val="2400"/>
              <a:buFont typeface="Noto Sans Symbols"/>
              <a:buChar char="⮚"/>
            </a:pPr>
            <a:r>
              <a:rPr lang="en-US"/>
              <a:t>– Stimulates </a:t>
            </a:r>
            <a:r>
              <a:rPr lang="en-US" b="1"/>
              <a:t>P </a:t>
            </a:r>
            <a:r>
              <a:rPr lang="en-US"/>
              <a:t>excretion from kidney</a:t>
            </a:r>
            <a:endParaRPr lang="en-US"/>
          </a:p>
          <a:p>
            <a:pPr marL="342900" lvl="0" indent="-342900" algn="l" rtl="0">
              <a:spcBef>
                <a:spcPts val="640"/>
              </a:spcBef>
              <a:spcAft>
                <a:spcPts val="0"/>
              </a:spcAft>
              <a:buClr>
                <a:srgbClr val="17365D"/>
              </a:buClr>
              <a:buSzPts val="2400"/>
              <a:buFont typeface="Noto Sans Symbols"/>
              <a:buChar char="⮚"/>
            </a:pPr>
            <a:r>
              <a:rPr lang="en-US" b="1"/>
              <a:t>Excretion </a:t>
            </a:r>
            <a:r>
              <a:rPr lang="en-US"/>
              <a:t>– most </a:t>
            </a:r>
            <a:r>
              <a:rPr lang="en-US" b="1"/>
              <a:t>P </a:t>
            </a:r>
            <a:r>
              <a:rPr lang="en-US"/>
              <a:t>lost in </a:t>
            </a:r>
            <a:r>
              <a:rPr lang="en-US" b="1"/>
              <a:t>Urine</a:t>
            </a:r>
            <a:r>
              <a:rPr lang="en-US"/>
              <a:t>, some in </a:t>
            </a:r>
            <a:r>
              <a:rPr lang="en-US" b="1"/>
              <a:t>Feces</a:t>
            </a:r>
            <a:endParaRPr lang="en-US" b="1"/>
          </a:p>
        </p:txBody>
      </p:sp>
      <p:pic>
        <p:nvPicPr>
          <p:cNvPr id="765" name="Google Shape;765;p17" descr="Image result for Parathyroid"/>
          <p:cNvPicPr preferRelativeResize="0"/>
          <p:nvPr/>
        </p:nvPicPr>
        <p:blipFill rotWithShape="1">
          <a:blip r:embed="rId1"/>
          <a:srcRect r="10829" b="16343"/>
          <a:stretch>
            <a:fillRect/>
          </a:stretch>
        </p:blipFill>
        <p:spPr>
          <a:xfrm>
            <a:off x="4114800" y="3200400"/>
            <a:ext cx="4674358" cy="3064079"/>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8"/>
          <p:cNvSpPr txBox="1">
            <a:spLocks noGrp="1"/>
          </p:cNvSpPr>
          <p:nvPr>
            <p:ph type="title"/>
          </p:nvPr>
        </p:nvSpPr>
        <p:spPr>
          <a:xfrm>
            <a:off x="609600" y="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PHOSPHORUS NEEDS IN THE BODY!</a:t>
            </a:r>
            <a:endParaRPr lang="en-US" sz="3240"/>
          </a:p>
        </p:txBody>
      </p:sp>
      <p:sp>
        <p:nvSpPr>
          <p:cNvPr id="772" name="Google Shape;772;p1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040"/>
              <a:buFont typeface="Noto Sans Symbols"/>
              <a:buChar char="⮚"/>
            </a:pPr>
            <a:r>
              <a:rPr lang="en-US" sz="2720"/>
              <a:t>Formation of Bones and Teeth</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Along with Ca2+ makes </a:t>
            </a:r>
            <a:r>
              <a:rPr lang="en-US" sz="2720" b="1"/>
              <a:t>Calcium Hydroxyapatite</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b="1"/>
              <a:t>Phosphorus Needs in the Body!</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a:t>Integral part of cell membrane </a:t>
            </a:r>
            <a:r>
              <a:rPr lang="en-US" sz="2720" b="1"/>
              <a:t>Phospholipids</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a:t>Required for ATP and Creatine Phosphate</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Acts as a </a:t>
            </a:r>
            <a:r>
              <a:rPr lang="en-US" sz="2720" b="1"/>
              <a:t>Buffer </a:t>
            </a:r>
            <a:r>
              <a:rPr lang="en-US" sz="2720"/>
              <a:t>in acid-base balance</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b="1"/>
              <a:t>“Phosphate Backbone” </a:t>
            </a:r>
            <a:r>
              <a:rPr lang="en-US" sz="2720"/>
              <a:t>is part of </a:t>
            </a:r>
            <a:r>
              <a:rPr lang="en-US" sz="2720" b="1"/>
              <a:t>DNA </a:t>
            </a:r>
            <a:r>
              <a:rPr lang="en-US" sz="2720"/>
              <a:t>and </a:t>
            </a:r>
            <a:r>
              <a:rPr lang="en-US" sz="2720" b="1"/>
              <a:t>RNA</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a:t>in every cell!</a:t>
            </a:r>
            <a:endParaRPr lang="en-US" sz="2720"/>
          </a:p>
        </p:txBody>
      </p:sp>
      <p:pic>
        <p:nvPicPr>
          <p:cNvPr id="773" name="Google Shape;773;p18" descr="Image result for Phosphate Backbone"/>
          <p:cNvPicPr preferRelativeResize="0"/>
          <p:nvPr/>
        </p:nvPicPr>
        <p:blipFill rotWithShape="1">
          <a:blip r:embed="rId1"/>
          <a:srcRect/>
          <a:stretch>
            <a:fillRect/>
          </a:stretch>
        </p:blipFill>
        <p:spPr>
          <a:xfrm>
            <a:off x="5938947" y="5029200"/>
            <a:ext cx="2435702" cy="182880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DAILY REQUIREMENT </a:t>
            </a:r>
            <a:endParaRPr lang="en-US"/>
          </a:p>
        </p:txBody>
      </p:sp>
      <p:sp>
        <p:nvSpPr>
          <p:cNvPr id="779" name="Google Shape;779;p19"/>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400"/>
              <a:buFont typeface="Noto Sans Symbols"/>
              <a:buChar char="⮚"/>
            </a:pPr>
            <a:r>
              <a:rPr lang="en-US"/>
              <a:t>RDA Adult: 700 mg/day</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Tolerable upper intake: 4,000 mg/day</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Americans consume 1,000 mg/day.</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b="1"/>
              <a:t>Food Sources of Phosphorus</a:t>
            </a:r>
            <a:endParaRPr lang="en-US" b="1"/>
          </a:p>
          <a:p>
            <a:pPr marL="342900" lvl="0" indent="-342900" algn="l" rtl="0">
              <a:lnSpc>
                <a:spcPct val="90000"/>
              </a:lnSpc>
              <a:spcBef>
                <a:spcPts val="640"/>
              </a:spcBef>
              <a:spcAft>
                <a:spcPts val="0"/>
              </a:spcAft>
              <a:buClr>
                <a:srgbClr val="17365D"/>
              </a:buClr>
              <a:buSzPts val="2400"/>
              <a:buFont typeface="Noto Sans Symbols"/>
              <a:buChar char="⮚"/>
            </a:pPr>
            <a:r>
              <a:rPr lang="en-US"/>
              <a:t>• Foods from animal sources</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 Plant seeds – 50% of P is bioavailable due to </a:t>
            </a:r>
            <a:r>
              <a:rPr lang="en-US" b="1" i="1"/>
              <a:t>phytates</a:t>
            </a:r>
            <a:r>
              <a:rPr lang="en-US"/>
              <a:t>.</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 Soft drinks and colas contain phosphoric acid.</a:t>
            </a:r>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0000"/>
              </a:buClr>
              <a:buSzPts val="3600"/>
              <a:buFont typeface="Corbel" panose="020B0503020204020204"/>
              <a:buNone/>
            </a:pPr>
            <a:r>
              <a:rPr lang="en-US">
                <a:solidFill>
                  <a:srgbClr val="FF0000"/>
                </a:solidFill>
              </a:rPr>
              <a:t>OUTLINE!</a:t>
            </a:r>
            <a:endParaRPr>
              <a:solidFill>
                <a:srgbClr val="FF0000"/>
              </a:solidFill>
            </a:endParaRPr>
          </a:p>
        </p:txBody>
      </p:sp>
      <p:sp>
        <p:nvSpPr>
          <p:cNvPr id="667" name="Google Shape;667;p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860"/>
              <a:buFont typeface="Noto Sans Symbols"/>
              <a:buChar char="⮚"/>
            </a:pPr>
            <a:r>
              <a:rPr lang="en-US" sz="2480" dirty="0"/>
              <a:t>Week1: A review on first semester </a:t>
            </a:r>
            <a:r>
              <a:rPr lang="en-US" sz="2480" dirty="0" smtClean="0"/>
              <a:t>and water </a:t>
            </a:r>
            <a:endParaRPr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smtClean="0"/>
              <a:t>Week2: minerals </a:t>
            </a:r>
            <a:r>
              <a:rPr lang="en-US" sz="2480" dirty="0"/>
              <a:t>and health benefits</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 3: Anti-oxidants </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 4: Digestion and metabolism</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Week5:misterm exam </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Week6:Diet related diseases. </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Week7:Diabetes </a:t>
            </a:r>
            <a:endParaRPr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Week8: Obesity</a:t>
            </a:r>
            <a:endParaRPr sz="2480"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Week9:cancer</a:t>
            </a:r>
            <a:endParaRPr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Week10: Cardiovascular Disease</a:t>
            </a:r>
            <a:endParaRPr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Week11:Diets </a:t>
            </a:r>
            <a:endParaRPr dirty="0"/>
          </a:p>
          <a:p>
            <a:pPr marL="342900" lvl="0" indent="-342900" algn="l" rtl="0">
              <a:lnSpc>
                <a:spcPct val="80000"/>
              </a:lnSpc>
              <a:spcBef>
                <a:spcPts val="495"/>
              </a:spcBef>
              <a:spcAft>
                <a:spcPts val="0"/>
              </a:spcAft>
              <a:buClr>
                <a:srgbClr val="17365D"/>
              </a:buClr>
              <a:buSzPts val="1860"/>
              <a:buFont typeface="Noto Sans Symbols"/>
              <a:buChar char="⮚"/>
            </a:pPr>
            <a:r>
              <a:rPr lang="en-US" sz="2480" dirty="0"/>
              <a:t>Week12:diet planning</a:t>
            </a:r>
            <a:endParaRPr dirty="0"/>
          </a:p>
          <a:p>
            <a:pPr marL="342900" lvl="0" indent="-224790" algn="l" rtl="0">
              <a:lnSpc>
                <a:spcPct val="80000"/>
              </a:lnSpc>
              <a:spcBef>
                <a:spcPts val="495"/>
              </a:spcBef>
              <a:spcAft>
                <a:spcPts val="0"/>
              </a:spcAft>
              <a:buClr>
                <a:srgbClr val="17365D"/>
              </a:buClr>
              <a:buSzPts val="1860"/>
              <a:buFont typeface="Noto Sans Symbols"/>
              <a:buNone/>
            </a:pPr>
            <a:endParaRPr sz="2480" dirty="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20"/>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P TOXICITY</a:t>
            </a:r>
            <a:br>
              <a:rPr lang="en-US" sz="3240"/>
            </a:br>
            <a:endParaRPr sz="3240"/>
          </a:p>
        </p:txBody>
      </p:sp>
      <p:sp>
        <p:nvSpPr>
          <p:cNvPr id="785" name="Google Shape;785;p20"/>
          <p:cNvSpPr txBox="1">
            <a:spLocks noGrp="1"/>
          </p:cNvSpPr>
          <p:nvPr>
            <p:ph type="body" idx="1"/>
          </p:nvPr>
        </p:nvSpPr>
        <p:spPr>
          <a:xfrm>
            <a:off x="533400" y="1208894"/>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2220"/>
              <a:buFont typeface="Noto Sans Symbols"/>
              <a:buChar char="⮚"/>
            </a:pPr>
            <a:r>
              <a:rPr lang="en-US" sz="2960" b="1"/>
              <a:t>Hyperphosphatemia </a:t>
            </a:r>
            <a:r>
              <a:rPr lang="en-US" sz="2960"/>
              <a:t>- Only with kidney disease</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High intake of </a:t>
            </a:r>
            <a:r>
              <a:rPr lang="en-US" sz="2960" b="1"/>
              <a:t>P </a:t>
            </a:r>
            <a:r>
              <a:rPr lang="en-US" sz="2960"/>
              <a:t>with low Ca2+ intake can</a:t>
            </a:r>
            <a:endParaRPr lang="en-US" sz="2960"/>
          </a:p>
          <a:p>
            <a:pPr marL="0" lvl="0" indent="0" algn="l" rtl="0">
              <a:lnSpc>
                <a:spcPct val="80000"/>
              </a:lnSpc>
              <a:spcBef>
                <a:spcPts val="590"/>
              </a:spcBef>
              <a:spcAft>
                <a:spcPts val="0"/>
              </a:spcAft>
              <a:buSzPts val="2220"/>
              <a:buNone/>
            </a:pPr>
            <a:r>
              <a:rPr lang="en-US" sz="2960"/>
              <a:t>decrease bone mass.</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Can lead to Ca2+ deposits in soft tissue</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b="1"/>
              <a:t>P Deficiency </a:t>
            </a:r>
            <a:r>
              <a:rPr lang="en-US" sz="2960"/>
              <a:t>is rare.</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b="1"/>
              <a:t>Hypophosphatemia</a:t>
            </a:r>
            <a:endParaRPr lang="en-US" sz="2960" b="1"/>
          </a:p>
          <a:p>
            <a:pPr marL="0" lvl="0" indent="0" algn="l" rtl="0">
              <a:lnSpc>
                <a:spcPct val="80000"/>
              </a:lnSpc>
              <a:spcBef>
                <a:spcPts val="590"/>
              </a:spcBef>
              <a:spcAft>
                <a:spcPts val="0"/>
              </a:spcAft>
              <a:buSzPts val="2220"/>
              <a:buNone/>
            </a:pPr>
            <a:r>
              <a:rPr lang="en-US" sz="2960"/>
              <a:t>Muscle weakness, bone pain, </a:t>
            </a:r>
            <a:r>
              <a:rPr lang="en-US" sz="2960" b="1"/>
              <a:t>rickets</a:t>
            </a:r>
            <a:r>
              <a:rPr lang="en-US" sz="2960"/>
              <a:t>, confusion ,and death in extreme </a:t>
            </a:r>
            <a:endParaRPr sz="2960"/>
          </a:p>
          <a:p>
            <a:pPr marL="0" lvl="0" indent="0" algn="l" rtl="0">
              <a:lnSpc>
                <a:spcPct val="80000"/>
              </a:lnSpc>
              <a:spcBef>
                <a:spcPts val="590"/>
              </a:spcBef>
              <a:spcAft>
                <a:spcPts val="0"/>
              </a:spcAft>
              <a:buSzPts val="2220"/>
              <a:buNone/>
            </a:pPr>
            <a:r>
              <a:rPr lang="en-US" sz="2960"/>
              <a:t>cases!</a:t>
            </a:r>
            <a:endParaRPr lang="en-US" sz="2960"/>
          </a:p>
        </p:txBody>
      </p:sp>
      <p:pic>
        <p:nvPicPr>
          <p:cNvPr id="786" name="Google Shape;786;p20" descr="Image result for rickets disease"/>
          <p:cNvPicPr preferRelativeResize="0"/>
          <p:nvPr/>
        </p:nvPicPr>
        <p:blipFill rotWithShape="1">
          <a:blip r:embed="rId1"/>
          <a:srcRect b="7502"/>
          <a:stretch>
            <a:fillRect/>
          </a:stretch>
        </p:blipFill>
        <p:spPr>
          <a:xfrm>
            <a:off x="6585748" y="5060998"/>
            <a:ext cx="2558252" cy="178108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1"/>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POTASSIUM (K+)</a:t>
            </a:r>
            <a:br>
              <a:rPr lang="en-US" sz="3240"/>
            </a:br>
            <a:endParaRPr sz="3240"/>
          </a:p>
        </p:txBody>
      </p:sp>
      <p:sp>
        <p:nvSpPr>
          <p:cNvPr id="793" name="Google Shape;793;p21"/>
          <p:cNvSpPr txBox="1">
            <a:spLocks noGrp="1"/>
          </p:cNvSpPr>
          <p:nvPr>
            <p:ph type="body" idx="1"/>
          </p:nvPr>
        </p:nvSpPr>
        <p:spPr>
          <a:xfrm>
            <a:off x="381000" y="1183705"/>
            <a:ext cx="7924799" cy="475456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2220"/>
              <a:buFont typeface="Noto Sans Symbols"/>
              <a:buChar char="⮚"/>
            </a:pPr>
            <a:r>
              <a:rPr lang="en-US" sz="2960"/>
              <a:t>• </a:t>
            </a:r>
            <a:r>
              <a:rPr lang="en-US" sz="2960" b="1"/>
              <a:t>Major Cation </a:t>
            </a:r>
            <a:r>
              <a:rPr lang="en-US" sz="2960"/>
              <a:t>in intracellular fluid (</a:t>
            </a:r>
            <a:r>
              <a:rPr lang="en-US" sz="2960" b="1"/>
              <a:t>ICF</a:t>
            </a:r>
            <a:r>
              <a:rPr lang="en-US" sz="2960"/>
              <a:t>)</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Absorbed in </a:t>
            </a:r>
            <a:r>
              <a:rPr lang="en-US" sz="2960" b="1"/>
              <a:t>Small Intestine </a:t>
            </a:r>
            <a:r>
              <a:rPr lang="en-US" sz="2960"/>
              <a:t>and </a:t>
            </a:r>
            <a:r>
              <a:rPr lang="en-US" sz="2960" b="1"/>
              <a:t>Colon</a:t>
            </a:r>
            <a:endParaRPr lang="en-US" sz="2960" b="1"/>
          </a:p>
          <a:p>
            <a:pPr marL="342900" lvl="0" indent="-342900" algn="l" rtl="0">
              <a:lnSpc>
                <a:spcPct val="80000"/>
              </a:lnSpc>
              <a:spcBef>
                <a:spcPts val="590"/>
              </a:spcBef>
              <a:spcAft>
                <a:spcPts val="0"/>
              </a:spcAft>
              <a:buClr>
                <a:srgbClr val="17365D"/>
              </a:buClr>
              <a:buSzPts val="2220"/>
              <a:buFont typeface="Noto Sans Symbols"/>
              <a:buChar char="⮚"/>
            </a:pPr>
            <a:r>
              <a:rPr lang="en-US" sz="2960"/>
              <a:t>• Kidneys regulate balance </a:t>
            </a:r>
            <a:r>
              <a:rPr lang="en-US" sz="2960" b="1" i="1"/>
              <a:t>excreting excess</a:t>
            </a:r>
            <a:r>
              <a:rPr lang="en-US" sz="2960"/>
              <a:t>.</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a:t>
            </a:r>
            <a:r>
              <a:rPr lang="en-US" sz="2960" b="1"/>
              <a:t>Muscle Contraction </a:t>
            </a:r>
            <a:r>
              <a:rPr lang="en-US" sz="2960"/>
              <a:t>and </a:t>
            </a:r>
            <a:r>
              <a:rPr lang="en-US" sz="2960" b="1"/>
              <a:t>Nerve Impulse</a:t>
            </a:r>
            <a:r>
              <a:rPr lang="en-US" sz="2960"/>
              <a:t>.</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Rhythmic Heart Beats.</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Regulate Blood Pressure</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Acts as a </a:t>
            </a:r>
            <a:r>
              <a:rPr lang="en-US" sz="2960" b="1"/>
              <a:t>Buffer </a:t>
            </a:r>
            <a:r>
              <a:rPr lang="en-US" sz="2960"/>
              <a:t>in Blood.</a:t>
            </a:r>
            <a:endParaRPr lang="en-US" sz="2960"/>
          </a:p>
          <a:p>
            <a:pPr marL="342900" lvl="0" indent="-342900" algn="l" rtl="0">
              <a:lnSpc>
                <a:spcPct val="80000"/>
              </a:lnSpc>
              <a:spcBef>
                <a:spcPts val="590"/>
              </a:spcBef>
              <a:spcAft>
                <a:spcPts val="0"/>
              </a:spcAft>
              <a:buClr>
                <a:srgbClr val="17365D"/>
              </a:buClr>
              <a:buSzPts val="2220"/>
              <a:buFont typeface="Noto Sans Symbols"/>
              <a:buChar char="⮚"/>
            </a:pPr>
            <a:r>
              <a:rPr lang="en-US" sz="2960"/>
              <a:t>• Preserves Ca2+ and (PO4) 3- in bones.</a:t>
            </a:r>
            <a:endParaRPr lang="en-US" sz="2960"/>
          </a:p>
          <a:p>
            <a:pPr marL="342900" lvl="0" indent="-201930" algn="l" rtl="0">
              <a:lnSpc>
                <a:spcPct val="80000"/>
              </a:lnSpc>
              <a:spcBef>
                <a:spcPts val="590"/>
              </a:spcBef>
              <a:spcAft>
                <a:spcPts val="0"/>
              </a:spcAft>
              <a:buClr>
                <a:srgbClr val="17365D"/>
              </a:buClr>
              <a:buSzPts val="2220"/>
              <a:buFont typeface="Noto Sans Symbols"/>
              <a:buNone/>
            </a:pPr>
            <a:endParaRPr sz="2960"/>
          </a:p>
          <a:p>
            <a:pPr marL="0" lvl="0" indent="0" algn="l" rtl="0">
              <a:lnSpc>
                <a:spcPct val="80000"/>
              </a:lnSpc>
              <a:spcBef>
                <a:spcPts val="590"/>
              </a:spcBef>
              <a:spcAft>
                <a:spcPts val="0"/>
              </a:spcAft>
              <a:buSzPts val="2220"/>
              <a:buNone/>
            </a:pPr>
            <a:r>
              <a:rPr lang="en-US" sz="2960" b="1"/>
              <a:t>Minor amounts are lost in sweat.</a:t>
            </a:r>
            <a:endParaRPr sz="2960"/>
          </a:p>
        </p:txBody>
      </p:sp>
      <p:pic>
        <p:nvPicPr>
          <p:cNvPr id="794" name="Google Shape;794;p21" descr="Image result for acidosis foods"/>
          <p:cNvPicPr preferRelativeResize="0"/>
          <p:nvPr/>
        </p:nvPicPr>
        <p:blipFill rotWithShape="1">
          <a:blip r:embed="rId1"/>
          <a:srcRect/>
          <a:stretch>
            <a:fillRect/>
          </a:stretch>
        </p:blipFill>
        <p:spPr>
          <a:xfrm>
            <a:off x="6388274" y="5511452"/>
            <a:ext cx="2553861" cy="1346548"/>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2"/>
          <p:cNvSpPr txBox="1">
            <a:spLocks noGrp="1"/>
          </p:cNvSpPr>
          <p:nvPr>
            <p:ph type="title"/>
          </p:nvPr>
        </p:nvSpPr>
        <p:spPr>
          <a:xfrm>
            <a:off x="609600" y="10236"/>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DAILY NEEDS</a:t>
            </a:r>
            <a:br>
              <a:rPr lang="en-US" sz="3240"/>
            </a:br>
            <a:endParaRPr sz="3240"/>
          </a:p>
        </p:txBody>
      </p:sp>
      <p:sp>
        <p:nvSpPr>
          <p:cNvPr id="801" name="Google Shape;801;p22"/>
          <p:cNvSpPr txBox="1">
            <a:spLocks noGrp="1"/>
          </p:cNvSpPr>
          <p:nvPr>
            <p:ph type="body" idx="1"/>
          </p:nvPr>
        </p:nvSpPr>
        <p:spPr>
          <a:xfrm>
            <a:off x="533400" y="685800"/>
            <a:ext cx="7562040" cy="5089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Adults: 4,700mg/day.</a:t>
            </a:r>
            <a:endParaRPr lang="en-US"/>
          </a:p>
          <a:p>
            <a:pPr marL="342900" lvl="0" indent="-342900" algn="l" rtl="0">
              <a:spcBef>
                <a:spcPts val="640"/>
              </a:spcBef>
              <a:spcAft>
                <a:spcPts val="0"/>
              </a:spcAft>
              <a:buClr>
                <a:srgbClr val="17365D"/>
              </a:buClr>
              <a:buSzPts val="2400"/>
              <a:buFont typeface="Noto Sans Symbols"/>
              <a:buChar char="⮚"/>
            </a:pPr>
            <a:r>
              <a:rPr lang="en-US"/>
              <a:t>May reduce Hypertension.</a:t>
            </a:r>
            <a:endParaRPr lang="en-US"/>
          </a:p>
          <a:p>
            <a:pPr marL="342900" lvl="0" indent="-342900" algn="l" rtl="0">
              <a:spcBef>
                <a:spcPts val="640"/>
              </a:spcBef>
              <a:spcAft>
                <a:spcPts val="0"/>
              </a:spcAft>
              <a:buClr>
                <a:srgbClr val="17365D"/>
              </a:buClr>
              <a:buSzPts val="2400"/>
              <a:buFont typeface="Noto Sans Symbols"/>
              <a:buChar char="⮚"/>
            </a:pPr>
            <a:r>
              <a:rPr lang="en-US"/>
              <a:t>May reduces  bone losses and risk of kidney stones.</a:t>
            </a:r>
            <a:endParaRPr lang="en-US"/>
          </a:p>
        </p:txBody>
      </p:sp>
      <p:pic>
        <p:nvPicPr>
          <p:cNvPr id="802" name="Google Shape;802;p22"/>
          <p:cNvPicPr preferRelativeResize="0"/>
          <p:nvPr/>
        </p:nvPicPr>
        <p:blipFill rotWithShape="1">
          <a:blip r:embed="rId1"/>
          <a:srcRect l="11190" t="42677" r="26504" b="5084"/>
          <a:stretch>
            <a:fillRect/>
          </a:stretch>
        </p:blipFill>
        <p:spPr>
          <a:xfrm>
            <a:off x="128299" y="2895599"/>
            <a:ext cx="8567601" cy="4038601"/>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K TOXICITY</a:t>
            </a:r>
            <a:br>
              <a:rPr lang="en-US" sz="3240"/>
            </a:br>
            <a:endParaRPr sz="3240"/>
          </a:p>
        </p:txBody>
      </p:sp>
      <p:sp>
        <p:nvSpPr>
          <p:cNvPr id="808" name="Google Shape;808;p23"/>
          <p:cNvSpPr txBox="1">
            <a:spLocks noGrp="1"/>
          </p:cNvSpPr>
          <p:nvPr>
            <p:ph type="body" idx="1"/>
          </p:nvPr>
        </p:nvSpPr>
        <p:spPr>
          <a:xfrm>
            <a:off x="1066800" y="1417639"/>
            <a:ext cx="7619999" cy="521176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220"/>
              <a:buFont typeface="Noto Sans Symbols"/>
              <a:buChar char="⮚"/>
            </a:pPr>
            <a:r>
              <a:rPr lang="en-US" sz="2960" b="1"/>
              <a:t>Hyperkalemia</a:t>
            </a:r>
            <a:r>
              <a:rPr lang="en-US" sz="2960"/>
              <a:t>: Too much K+ in blood!</a:t>
            </a:r>
            <a:endParaRPr lang="en-US" sz="2960"/>
          </a:p>
          <a:p>
            <a:pPr marL="0" lvl="0" indent="0" algn="l" rtl="0">
              <a:lnSpc>
                <a:spcPct val="90000"/>
              </a:lnSpc>
              <a:spcBef>
                <a:spcPts val="590"/>
              </a:spcBef>
              <a:spcAft>
                <a:spcPts val="0"/>
              </a:spcAft>
              <a:buSzPts val="2220"/>
              <a:buNone/>
            </a:pPr>
            <a:r>
              <a:rPr lang="en-US" sz="2960"/>
              <a:t>Cannot occur from food intake – but with supplementation or salt substitutes!</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a:t>This can lead to:</a:t>
            </a:r>
            <a:endParaRPr lang="en-US" sz="2960"/>
          </a:p>
          <a:p>
            <a:pPr marL="0" lvl="0" indent="0" algn="l" rtl="0">
              <a:lnSpc>
                <a:spcPct val="90000"/>
              </a:lnSpc>
              <a:spcBef>
                <a:spcPts val="590"/>
              </a:spcBef>
              <a:spcAft>
                <a:spcPts val="0"/>
              </a:spcAft>
              <a:buSzPts val="2220"/>
              <a:buNone/>
            </a:pPr>
            <a:r>
              <a:rPr lang="en-US" sz="2960"/>
              <a:t>• </a:t>
            </a:r>
            <a:r>
              <a:rPr lang="en-US" sz="2960" b="1"/>
              <a:t>Irregular heart beat</a:t>
            </a:r>
            <a:endParaRPr lang="en-US" sz="2960" b="1"/>
          </a:p>
          <a:p>
            <a:pPr marL="0" lvl="0" indent="0" algn="l" rtl="0">
              <a:lnSpc>
                <a:spcPct val="90000"/>
              </a:lnSpc>
              <a:spcBef>
                <a:spcPts val="590"/>
              </a:spcBef>
              <a:spcAft>
                <a:spcPts val="0"/>
              </a:spcAft>
              <a:buSzPts val="2220"/>
              <a:buNone/>
            </a:pPr>
            <a:r>
              <a:rPr lang="en-US" sz="2960"/>
              <a:t>• </a:t>
            </a:r>
            <a:r>
              <a:rPr lang="en-US" sz="2960" b="1"/>
              <a:t>Heart damage</a:t>
            </a:r>
            <a:endParaRPr lang="en-US" sz="2960" b="1"/>
          </a:p>
          <a:p>
            <a:pPr marL="0" lvl="0" indent="0" algn="l" rtl="0">
              <a:lnSpc>
                <a:spcPct val="90000"/>
              </a:lnSpc>
              <a:spcBef>
                <a:spcPts val="590"/>
              </a:spcBef>
              <a:spcAft>
                <a:spcPts val="0"/>
              </a:spcAft>
              <a:buSzPts val="2220"/>
              <a:buNone/>
            </a:pPr>
            <a:r>
              <a:rPr lang="en-US" sz="2960"/>
              <a:t>• </a:t>
            </a:r>
            <a:r>
              <a:rPr lang="en-US" sz="2960" b="1"/>
              <a:t>Death</a:t>
            </a:r>
            <a:endParaRPr lang="en-US" sz="2960" b="1"/>
          </a:p>
          <a:p>
            <a:pPr marL="0" lvl="0" indent="0" algn="l" rtl="0">
              <a:lnSpc>
                <a:spcPct val="90000"/>
              </a:lnSpc>
              <a:spcBef>
                <a:spcPts val="590"/>
              </a:spcBef>
              <a:spcAft>
                <a:spcPts val="0"/>
              </a:spcAft>
              <a:buSzPts val="2220"/>
              <a:buNone/>
            </a:pPr>
            <a:r>
              <a:rPr lang="en-US" sz="2960"/>
              <a:t>If kidneys impaired or taking medications for heart disease or diuretics increase risk and need to be cautious.</a:t>
            </a:r>
            <a:endParaRPr lang="en-US" sz="296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K+ DEFICIENCY</a:t>
            </a:r>
            <a:br>
              <a:rPr lang="en-US" sz="3240"/>
            </a:br>
            <a:endParaRPr sz="3240"/>
          </a:p>
        </p:txBody>
      </p:sp>
      <p:sp>
        <p:nvSpPr>
          <p:cNvPr id="815" name="Google Shape;815;p2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400"/>
              <a:buFont typeface="Noto Sans Symbols"/>
              <a:buChar char="⮚"/>
            </a:pPr>
            <a:r>
              <a:rPr lang="en-US" b="1"/>
              <a:t>Hypokalemia</a:t>
            </a:r>
            <a:r>
              <a:rPr lang="en-US"/>
              <a:t>: Too little K+ in blood.</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Increases risk of </a:t>
            </a:r>
            <a:r>
              <a:rPr lang="en-US" b="1"/>
              <a:t>hypertension</a:t>
            </a:r>
            <a:r>
              <a:rPr lang="en-US"/>
              <a:t>, kidney stones, and loss of bone mass.</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Caused by prolonged </a:t>
            </a:r>
            <a:r>
              <a:rPr lang="en-US" b="1"/>
              <a:t>vomiting </a:t>
            </a:r>
            <a:r>
              <a:rPr lang="en-US"/>
              <a:t>or </a:t>
            </a:r>
            <a:r>
              <a:rPr lang="en-US" b="1"/>
              <a:t>diarrhea</a:t>
            </a:r>
            <a:endParaRPr lang="en-US" b="1"/>
          </a:p>
          <a:p>
            <a:pPr marL="342900" lvl="0" indent="-342900" algn="l" rtl="0">
              <a:lnSpc>
                <a:spcPct val="90000"/>
              </a:lnSpc>
              <a:spcBef>
                <a:spcPts val="640"/>
              </a:spcBef>
              <a:spcAft>
                <a:spcPts val="0"/>
              </a:spcAft>
              <a:buClr>
                <a:srgbClr val="17365D"/>
              </a:buClr>
              <a:buSzPts val="2400"/>
              <a:buFont typeface="Noto Sans Symbols"/>
              <a:buChar char="⮚"/>
            </a:pPr>
            <a:r>
              <a:rPr lang="en-US"/>
              <a:t>Can lead to:</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 </a:t>
            </a:r>
            <a:r>
              <a:rPr lang="en-US" b="1"/>
              <a:t>Muscle Weakness and Cramps</a:t>
            </a:r>
            <a:endParaRPr lang="en-US" b="1"/>
          </a:p>
          <a:p>
            <a:pPr marL="342900" lvl="0" indent="-342900" algn="l" rtl="0">
              <a:lnSpc>
                <a:spcPct val="90000"/>
              </a:lnSpc>
              <a:spcBef>
                <a:spcPts val="640"/>
              </a:spcBef>
              <a:spcAft>
                <a:spcPts val="0"/>
              </a:spcAft>
              <a:buClr>
                <a:srgbClr val="17365D"/>
              </a:buClr>
              <a:buSzPts val="2400"/>
              <a:buFont typeface="Noto Sans Symbols"/>
              <a:buChar char="⮚"/>
            </a:pPr>
            <a:r>
              <a:rPr lang="en-US"/>
              <a:t>• </a:t>
            </a:r>
            <a:r>
              <a:rPr lang="en-US" b="1"/>
              <a:t>Glucose intolerance and diuretics </a:t>
            </a:r>
            <a:endParaRPr b="1"/>
          </a:p>
          <a:p>
            <a:pPr marL="342900" lvl="0" indent="-342900" algn="l" rtl="0">
              <a:lnSpc>
                <a:spcPct val="90000"/>
              </a:lnSpc>
              <a:spcBef>
                <a:spcPts val="640"/>
              </a:spcBef>
              <a:spcAft>
                <a:spcPts val="0"/>
              </a:spcAft>
              <a:buClr>
                <a:srgbClr val="17365D"/>
              </a:buClr>
              <a:buSzPts val="2400"/>
              <a:buFont typeface="Noto Sans Symbols"/>
              <a:buChar char="⮚"/>
            </a:pPr>
            <a:r>
              <a:rPr lang="en-US"/>
              <a:t>• </a:t>
            </a:r>
            <a:r>
              <a:rPr lang="en-US" b="1"/>
              <a:t>Irregular Heart Beat and Paralysis</a:t>
            </a:r>
            <a:endParaRPr lang="en-US" b="1"/>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2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SULFATE (SO4 2–)</a:t>
            </a:r>
            <a:br>
              <a:rPr lang="en-US" sz="3240"/>
            </a:br>
            <a:endParaRPr sz="3240"/>
          </a:p>
        </p:txBody>
      </p:sp>
      <p:sp>
        <p:nvSpPr>
          <p:cNvPr id="821" name="Google Shape;821;p25"/>
          <p:cNvSpPr txBox="1">
            <a:spLocks noGrp="1"/>
          </p:cNvSpPr>
          <p:nvPr>
            <p:ph type="body" idx="1"/>
          </p:nvPr>
        </p:nvSpPr>
        <p:spPr>
          <a:xfrm>
            <a:off x="945931" y="1417639"/>
            <a:ext cx="7740868" cy="490433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2220"/>
              <a:buFont typeface="Noto Sans Symbols"/>
              <a:buChar char="⮚"/>
            </a:pPr>
            <a:r>
              <a:rPr lang="en-US" sz="2960" dirty="0"/>
              <a:t>• An </a:t>
            </a:r>
            <a:r>
              <a:rPr lang="en-US" sz="2960" b="1" dirty="0"/>
              <a:t>Oxidized </a:t>
            </a:r>
            <a:r>
              <a:rPr lang="en-US" sz="2960" dirty="0"/>
              <a:t>form of </a:t>
            </a:r>
            <a:r>
              <a:rPr lang="en-US" sz="2960" b="1" dirty="0"/>
              <a:t>Sulfur </a:t>
            </a:r>
            <a:r>
              <a:rPr lang="en-US" sz="2960" dirty="0"/>
              <a:t>(</a:t>
            </a:r>
            <a:r>
              <a:rPr lang="en-US" sz="2960" b="1" dirty="0"/>
              <a:t>S</a:t>
            </a:r>
            <a:r>
              <a:rPr lang="en-US" sz="2960" dirty="0"/>
              <a:t>)</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dirty="0"/>
              <a:t>• Sulfate is a part of other compounds in Body:</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dirty="0"/>
              <a:t>– </a:t>
            </a:r>
            <a:r>
              <a:rPr lang="en-US" sz="2960" b="1" dirty="0"/>
              <a:t>Proteins</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dirty="0"/>
              <a:t>– </a:t>
            </a:r>
            <a:r>
              <a:rPr lang="en-US" sz="2960" b="1" dirty="0"/>
              <a:t>Thiamin</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dirty="0"/>
              <a:t>– </a:t>
            </a:r>
            <a:r>
              <a:rPr lang="en-US" sz="2960" b="1" dirty="0"/>
              <a:t>Biotin</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b="1" dirty="0"/>
              <a:t>Absorption</a:t>
            </a:r>
            <a:endParaRPr dirty="0"/>
          </a:p>
          <a:p>
            <a:pPr marL="0" lvl="0" indent="0" algn="l" rtl="0">
              <a:lnSpc>
                <a:spcPct val="80000"/>
              </a:lnSpc>
              <a:spcBef>
                <a:spcPts val="590"/>
              </a:spcBef>
              <a:spcAft>
                <a:spcPts val="0"/>
              </a:spcAft>
              <a:buSzPts val="2220"/>
              <a:buNone/>
            </a:pPr>
            <a:r>
              <a:rPr lang="en-US" sz="2960" dirty="0"/>
              <a:t>Is absorbed throughout the GI tract</a:t>
            </a:r>
            <a:endParaRPr dirty="0"/>
          </a:p>
          <a:p>
            <a:pPr marL="0" lvl="0" indent="0" algn="l" rtl="0">
              <a:lnSpc>
                <a:spcPct val="80000"/>
              </a:lnSpc>
              <a:spcBef>
                <a:spcPts val="590"/>
              </a:spcBef>
              <a:spcAft>
                <a:spcPts val="0"/>
              </a:spcAft>
              <a:buSzPts val="2220"/>
              <a:buNone/>
            </a:pPr>
            <a:r>
              <a:rPr lang="en-US" sz="2960" dirty="0"/>
              <a:t>About 80% </a:t>
            </a:r>
            <a:r>
              <a:rPr lang="en-US" sz="2960" b="1" dirty="0"/>
              <a:t>SO4 2- </a:t>
            </a:r>
            <a:r>
              <a:rPr lang="en-US" sz="2960" dirty="0"/>
              <a:t>consumed is Absorbed.</a:t>
            </a:r>
            <a:endParaRPr dirty="0"/>
          </a:p>
          <a:p>
            <a:pPr marL="342900" lvl="0" indent="-342900" algn="l" rtl="0">
              <a:lnSpc>
                <a:spcPct val="80000"/>
              </a:lnSpc>
              <a:spcBef>
                <a:spcPts val="590"/>
              </a:spcBef>
              <a:spcAft>
                <a:spcPts val="0"/>
              </a:spcAft>
              <a:buClr>
                <a:srgbClr val="17365D"/>
              </a:buClr>
              <a:buSzPts val="2220"/>
              <a:buFont typeface="Noto Sans Symbols"/>
              <a:buChar char="⮚"/>
            </a:pPr>
            <a:r>
              <a:rPr lang="en-US" sz="2960" dirty="0"/>
              <a:t> Kidneys excrete excess.</a:t>
            </a:r>
            <a:endParaRPr dirty="0"/>
          </a:p>
        </p:txBody>
      </p:sp>
      <p:pic>
        <p:nvPicPr>
          <p:cNvPr id="822" name="Google Shape;822;p25"/>
          <p:cNvPicPr preferRelativeResize="0"/>
          <p:nvPr/>
        </p:nvPicPr>
        <p:blipFill rotWithShape="1">
          <a:blip r:embed="rId1"/>
          <a:srcRect l="30839" t="35821" r="26574" b="30022"/>
          <a:stretch>
            <a:fillRect/>
          </a:stretch>
        </p:blipFill>
        <p:spPr>
          <a:xfrm>
            <a:off x="4820817" y="2349062"/>
            <a:ext cx="4335517" cy="1623847"/>
          </a:xfrm>
          <a:prstGeom prst="rect">
            <a:avLst/>
          </a:prstGeom>
          <a:noFill/>
          <a:ln>
            <a:noFill/>
          </a:ln>
        </p:spPr>
      </p:pic>
      <p:pic>
        <p:nvPicPr>
          <p:cNvPr id="823" name="Google Shape;823;p25"/>
          <p:cNvPicPr preferRelativeResize="0"/>
          <p:nvPr/>
        </p:nvPicPr>
        <p:blipFill rotWithShape="1">
          <a:blip r:embed="rId2"/>
          <a:srcRect l="63553" t="12240" r="26280" b="70052"/>
          <a:stretch>
            <a:fillRect/>
          </a:stretch>
        </p:blipFill>
        <p:spPr>
          <a:xfrm>
            <a:off x="7391400" y="304800"/>
            <a:ext cx="1322696" cy="129540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26"/>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METABOLIC FUNCTIONS OF SULFATE</a:t>
            </a:r>
            <a:br>
              <a:rPr lang="en-US" sz="3240"/>
            </a:br>
            <a:endParaRPr sz="3240"/>
          </a:p>
        </p:txBody>
      </p:sp>
      <p:sp>
        <p:nvSpPr>
          <p:cNvPr id="829" name="Google Shape;829;p2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Part of </a:t>
            </a:r>
            <a:r>
              <a:rPr lang="en-US" b="1"/>
              <a:t>Amino Acids Methionine </a:t>
            </a:r>
            <a:r>
              <a:rPr lang="en-US"/>
              <a:t>and </a:t>
            </a:r>
            <a:r>
              <a:rPr lang="en-US" b="1"/>
              <a:t>Cysteine</a:t>
            </a:r>
            <a:endParaRPr lang="en-US" b="1"/>
          </a:p>
          <a:p>
            <a:pPr marL="342900" lvl="0" indent="-342900" algn="l" rtl="0">
              <a:spcBef>
                <a:spcPts val="640"/>
              </a:spcBef>
              <a:spcAft>
                <a:spcPts val="0"/>
              </a:spcAft>
              <a:buClr>
                <a:srgbClr val="17365D"/>
              </a:buClr>
              <a:buSzPts val="2400"/>
              <a:buFont typeface="Noto Sans Symbols"/>
              <a:buChar char="⮚"/>
            </a:pPr>
            <a:r>
              <a:rPr lang="en-US"/>
              <a:t>Involved in the tertiary and quaternary structure of proteins</a:t>
            </a:r>
            <a:endParaRPr lang="en-US"/>
          </a:p>
        </p:txBody>
      </p:sp>
      <p:pic>
        <p:nvPicPr>
          <p:cNvPr id="830" name="Google Shape;830;p26"/>
          <p:cNvPicPr preferRelativeResize="0"/>
          <p:nvPr/>
        </p:nvPicPr>
        <p:blipFill rotWithShape="1">
          <a:blip r:embed="rId1"/>
          <a:srcRect l="12006" t="44531" r="27672" b="8853"/>
          <a:stretch>
            <a:fillRect/>
          </a:stretch>
        </p:blipFill>
        <p:spPr>
          <a:xfrm>
            <a:off x="1752600" y="3733800"/>
            <a:ext cx="7086600" cy="3078887"/>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27"/>
          <p:cNvSpPr txBox="1">
            <a:spLocks noGrp="1"/>
          </p:cNvSpPr>
          <p:nvPr>
            <p:ph type="body" idx="1"/>
          </p:nvPr>
        </p:nvSpPr>
        <p:spPr>
          <a:xfrm>
            <a:off x="685800" y="304801"/>
            <a:ext cx="8000999" cy="582136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040"/>
              <a:buFont typeface="Noto Sans Symbols"/>
              <a:buChar char="⮚"/>
            </a:pPr>
            <a:r>
              <a:rPr lang="en-US" sz="2720" b="1"/>
              <a:t>Sulfur - Can be used as a Preservative</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b="1"/>
              <a:t>Sulfites </a:t>
            </a:r>
            <a:r>
              <a:rPr lang="en-US" sz="2720"/>
              <a:t>prevents spoilage and discoloration in foods</a:t>
            </a:r>
            <a:endParaRPr lang="en-US" sz="2720"/>
          </a:p>
          <a:p>
            <a:pPr marL="342900" lvl="0" indent="-342900" algn="l" rtl="0">
              <a:lnSpc>
                <a:spcPct val="90000"/>
              </a:lnSpc>
              <a:spcBef>
                <a:spcPts val="645"/>
              </a:spcBef>
              <a:spcAft>
                <a:spcPts val="0"/>
              </a:spcAft>
              <a:buClr>
                <a:srgbClr val="17365D"/>
              </a:buClr>
              <a:buSzPts val="2423"/>
              <a:buFont typeface="Noto Sans Symbols"/>
              <a:buChar char="⮚"/>
            </a:pPr>
            <a:r>
              <a:rPr lang="en-US" sz="3230" b="1">
                <a:solidFill>
                  <a:srgbClr val="FF0000"/>
                </a:solidFill>
              </a:rPr>
              <a:t>those sensitive may get:</a:t>
            </a:r>
            <a:endParaRPr lang="en-US" sz="3230" b="1">
              <a:solidFill>
                <a:srgbClr val="FF0000"/>
              </a:solidFill>
            </a:endParaRPr>
          </a:p>
          <a:p>
            <a:pPr marL="342900" lvl="0" indent="-342900" algn="l" rtl="0">
              <a:lnSpc>
                <a:spcPct val="90000"/>
              </a:lnSpc>
              <a:spcBef>
                <a:spcPts val="545"/>
              </a:spcBef>
              <a:spcAft>
                <a:spcPts val="0"/>
              </a:spcAft>
              <a:buClr>
                <a:srgbClr val="17365D"/>
              </a:buClr>
              <a:buSzPts val="2040"/>
              <a:buFont typeface="Noto Sans Symbols"/>
              <a:buChar char="⮚"/>
            </a:pPr>
            <a:r>
              <a:rPr lang="en-US" sz="2720" b="1"/>
              <a:t>Headaches, sneezing, swelling of the throat, hives</a:t>
            </a:r>
            <a:endParaRPr lang="en-US" sz="2720" b="1"/>
          </a:p>
          <a:p>
            <a:pPr marL="0" lvl="0" indent="0" algn="l" rtl="0">
              <a:lnSpc>
                <a:spcPct val="90000"/>
              </a:lnSpc>
              <a:spcBef>
                <a:spcPts val="545"/>
              </a:spcBef>
              <a:spcAft>
                <a:spcPts val="0"/>
              </a:spcAft>
              <a:buSzPts val="2040"/>
              <a:buNone/>
            </a:pPr>
            <a:r>
              <a:rPr lang="en-US" sz="2720" b="1"/>
              <a:t>Food Sources of Sulfate</a:t>
            </a:r>
            <a:endParaRPr lang="en-US" sz="2720" b="1"/>
          </a:p>
          <a:p>
            <a:pPr marL="0" lvl="0" indent="0" algn="l" rtl="0">
              <a:lnSpc>
                <a:spcPct val="90000"/>
              </a:lnSpc>
              <a:spcBef>
                <a:spcPts val="545"/>
              </a:spcBef>
              <a:spcAft>
                <a:spcPts val="0"/>
              </a:spcAft>
              <a:buSzPts val="2040"/>
              <a:buNone/>
            </a:pPr>
            <a:r>
              <a:rPr lang="en-US" sz="2720"/>
              <a:t>• Meat, poultry, fish, and eggs</a:t>
            </a:r>
            <a:endParaRPr lang="en-US" sz="2720"/>
          </a:p>
          <a:p>
            <a:pPr marL="0" lvl="0" indent="0" algn="l" rtl="0">
              <a:lnSpc>
                <a:spcPct val="90000"/>
              </a:lnSpc>
              <a:spcBef>
                <a:spcPts val="545"/>
              </a:spcBef>
              <a:spcAft>
                <a:spcPts val="0"/>
              </a:spcAft>
              <a:buSzPts val="2040"/>
              <a:buNone/>
            </a:pPr>
            <a:r>
              <a:rPr lang="en-US" sz="2720"/>
              <a:t>• Legumes</a:t>
            </a:r>
            <a:endParaRPr lang="en-US" sz="2720"/>
          </a:p>
          <a:p>
            <a:pPr marL="0" lvl="0" indent="0" algn="l" rtl="0">
              <a:lnSpc>
                <a:spcPct val="90000"/>
              </a:lnSpc>
              <a:spcBef>
                <a:spcPts val="545"/>
              </a:spcBef>
              <a:spcAft>
                <a:spcPts val="0"/>
              </a:spcAft>
              <a:buSzPts val="2040"/>
              <a:buNone/>
            </a:pPr>
            <a:r>
              <a:rPr lang="en-US" sz="2720"/>
              <a:t>• Dairy foods</a:t>
            </a:r>
            <a:endParaRPr lang="en-US" sz="2720"/>
          </a:p>
          <a:p>
            <a:pPr marL="0" lvl="0" indent="0" algn="l" rtl="0">
              <a:lnSpc>
                <a:spcPct val="90000"/>
              </a:lnSpc>
              <a:spcBef>
                <a:spcPts val="545"/>
              </a:spcBef>
              <a:spcAft>
                <a:spcPts val="0"/>
              </a:spcAft>
              <a:buSzPts val="2040"/>
              <a:buNone/>
            </a:pPr>
            <a:r>
              <a:rPr lang="en-US" sz="2720"/>
              <a:t>• Fruits and vegetables</a:t>
            </a:r>
            <a:endParaRPr lang="en-US" sz="2720"/>
          </a:p>
          <a:p>
            <a:pPr marL="0" lvl="0" indent="0" algn="l" rtl="0">
              <a:lnSpc>
                <a:spcPct val="90000"/>
              </a:lnSpc>
              <a:spcBef>
                <a:spcPts val="545"/>
              </a:spcBef>
              <a:spcAft>
                <a:spcPts val="0"/>
              </a:spcAft>
              <a:buSzPts val="2040"/>
              <a:buNone/>
            </a:pPr>
            <a:r>
              <a:rPr lang="en-US" sz="2720"/>
              <a:t>• Beverages: Beer, wine</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No RDA, no UL! - </a:t>
            </a:r>
            <a:r>
              <a:rPr lang="en-US" sz="2720" b="1"/>
              <a:t>No Toxicity </a:t>
            </a:r>
            <a:r>
              <a:rPr lang="en-US" sz="2720"/>
              <a:t>or </a:t>
            </a:r>
            <a:r>
              <a:rPr lang="en-US" sz="2720" b="1"/>
              <a:t>Deficiency </a:t>
            </a:r>
            <a:r>
              <a:rPr lang="en-US" sz="2720"/>
              <a:t>symptoms</a:t>
            </a:r>
            <a:endParaRPr lang="en-US" sz="2720"/>
          </a:p>
        </p:txBody>
      </p:sp>
      <p:pic>
        <p:nvPicPr>
          <p:cNvPr id="836" name="Google Shape;836;p27" descr="Image result for hives"/>
          <p:cNvPicPr preferRelativeResize="0"/>
          <p:nvPr/>
        </p:nvPicPr>
        <p:blipFill rotWithShape="1">
          <a:blip r:embed="rId1"/>
          <a:srcRect/>
          <a:stretch>
            <a:fillRect/>
          </a:stretch>
        </p:blipFill>
        <p:spPr>
          <a:xfrm>
            <a:off x="5351461" y="2590800"/>
            <a:ext cx="3438525" cy="19335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2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SODIUM (NA)</a:t>
            </a:r>
            <a:br>
              <a:rPr lang="en-US" sz="3240"/>
            </a:br>
            <a:endParaRPr sz="3240"/>
          </a:p>
        </p:txBody>
      </p:sp>
      <p:sp>
        <p:nvSpPr>
          <p:cNvPr id="842" name="Google Shape;842;p2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040"/>
              <a:buFont typeface="Noto Sans Symbols"/>
              <a:buChar char="⮚"/>
            </a:pPr>
            <a:r>
              <a:rPr lang="en-US" sz="2720"/>
              <a:t>• Major Mineral =&gt; Na+ Electrolyte</a:t>
            </a:r>
            <a:br>
              <a:rPr lang="en-US" sz="2720"/>
            </a:br>
            <a:r>
              <a:rPr lang="en-US" sz="2720"/>
              <a:t>•</a:t>
            </a:r>
            <a:r>
              <a:rPr lang="en-US" sz="2720" b="1">
                <a:solidFill>
                  <a:srgbClr val="FF0000"/>
                </a:solidFill>
              </a:rPr>
              <a:t> Cation </a:t>
            </a:r>
            <a:r>
              <a:rPr lang="en-US" sz="2720"/>
              <a:t>usually combined with chloride (NaCl)</a:t>
            </a:r>
            <a:br>
              <a:rPr lang="en-US" sz="2720"/>
            </a:br>
            <a:r>
              <a:rPr lang="en-US" sz="2720"/>
              <a:t>• Primarily in Blood and extracellular fluid (ECF)</a:t>
            </a:r>
            <a:br>
              <a:rPr lang="en-US" sz="2720"/>
            </a:br>
            <a:r>
              <a:rPr lang="en-US" sz="2720"/>
              <a:t>• Regulates Blood Volume</a:t>
            </a:r>
            <a:br>
              <a:rPr lang="en-US" sz="2720"/>
            </a:br>
            <a:r>
              <a:rPr lang="en-US" sz="2720" b="1">
                <a:solidFill>
                  <a:srgbClr val="FF0000"/>
                </a:solidFill>
              </a:rPr>
              <a:t>Na also Located:</a:t>
            </a:r>
            <a:br>
              <a:rPr lang="en-US" sz="2720"/>
            </a:br>
            <a:r>
              <a:rPr lang="en-US" sz="2720"/>
              <a:t>• Within Hydroxyapatite crystals in bone;</a:t>
            </a:r>
            <a:br>
              <a:rPr lang="en-US" sz="2720"/>
            </a:br>
            <a:r>
              <a:rPr lang="en-US" sz="2720"/>
              <a:t>• In Nervous Tissue;</a:t>
            </a:r>
            <a:br>
              <a:rPr lang="en-US" sz="2720"/>
            </a:br>
            <a:r>
              <a:rPr lang="en-US" sz="2720"/>
              <a:t>• In Muscular Tissue.</a:t>
            </a:r>
            <a:br>
              <a:rPr lang="en-US" sz="2720"/>
            </a:br>
            <a:r>
              <a:rPr lang="en-US" sz="2720" i="1"/>
              <a:t>Table salt – a</a:t>
            </a:r>
            <a:r>
              <a:rPr lang="en-US" sz="2720"/>
              <a:t>ccounts for 90% of our Na - part</a:t>
            </a:r>
            <a:br>
              <a:rPr lang="en-US" sz="2720"/>
            </a:br>
            <a:r>
              <a:rPr lang="en-US" sz="2720"/>
              <a:t>of our problem? Can use Sea Salt!</a:t>
            </a:r>
            <a:endParaRPr lang="en-US" sz="272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ts val="3240"/>
              <a:buFont typeface="Corbel" panose="020B0503020204020204"/>
              <a:buNone/>
            </a:pPr>
            <a:r>
              <a:rPr lang="en-US" sz="3240"/>
              <a:t>ABSORPTION, TRANSPORT, AND EXCRETION OF NA</a:t>
            </a:r>
            <a:br>
              <a:rPr lang="en-US" sz="3240"/>
            </a:br>
            <a:endParaRPr sz="3240"/>
          </a:p>
        </p:txBody>
      </p:sp>
      <p:sp>
        <p:nvSpPr>
          <p:cNvPr id="849" name="Google Shape;849;p29"/>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040"/>
              <a:buNone/>
            </a:pPr>
            <a:r>
              <a:rPr lang="en-US" sz="2720"/>
              <a:t>• 95-100% absorbed in Small Intestine!</a:t>
            </a:r>
            <a:endParaRPr lang="en-US" sz="2720"/>
          </a:p>
          <a:p>
            <a:pPr marL="0" lvl="0" indent="0" algn="l" rtl="0">
              <a:lnSpc>
                <a:spcPct val="80000"/>
              </a:lnSpc>
              <a:spcBef>
                <a:spcPts val="545"/>
              </a:spcBef>
              <a:spcAft>
                <a:spcPts val="0"/>
              </a:spcAft>
              <a:buSzPts val="2040"/>
              <a:buNone/>
            </a:pPr>
            <a:r>
              <a:rPr lang="en-US" sz="2720"/>
              <a:t>• About 5% Excreted in Feces.</a:t>
            </a:r>
            <a:endParaRPr lang="en-US" sz="2720"/>
          </a:p>
          <a:p>
            <a:pPr marL="0" lvl="0" indent="0" algn="l" rtl="0">
              <a:lnSpc>
                <a:spcPct val="80000"/>
              </a:lnSpc>
              <a:spcBef>
                <a:spcPts val="545"/>
              </a:spcBef>
              <a:spcAft>
                <a:spcPts val="0"/>
              </a:spcAft>
              <a:buSzPts val="2040"/>
              <a:buNone/>
            </a:pPr>
            <a:r>
              <a:rPr lang="en-US" sz="2720"/>
              <a:t>• Blood levels Maintained by </a:t>
            </a:r>
            <a:r>
              <a:rPr lang="en-US" sz="2720" b="1"/>
              <a:t>Kidneys</a:t>
            </a:r>
            <a:r>
              <a:rPr lang="en-US" sz="2720"/>
              <a:t>.</a:t>
            </a:r>
            <a:endParaRPr lang="en-US" sz="2720"/>
          </a:p>
          <a:p>
            <a:pPr marL="0" lvl="0" indent="0" algn="l" rtl="0">
              <a:lnSpc>
                <a:spcPct val="80000"/>
              </a:lnSpc>
              <a:spcBef>
                <a:spcPts val="545"/>
              </a:spcBef>
              <a:spcAft>
                <a:spcPts val="0"/>
              </a:spcAft>
              <a:buSzPts val="2040"/>
              <a:buNone/>
            </a:pPr>
            <a:r>
              <a:rPr lang="en-US" sz="2720" b="1"/>
              <a:t>Na </a:t>
            </a:r>
            <a:r>
              <a:rPr lang="en-US" sz="2720"/>
              <a:t>Regulates Fluid Volumes:</a:t>
            </a:r>
            <a:endParaRPr lang="en-US" sz="2720"/>
          </a:p>
          <a:p>
            <a:pPr marL="0" lvl="0" indent="0" algn="l" rtl="0">
              <a:lnSpc>
                <a:spcPct val="80000"/>
              </a:lnSpc>
              <a:spcBef>
                <a:spcPts val="545"/>
              </a:spcBef>
              <a:spcAft>
                <a:spcPts val="0"/>
              </a:spcAft>
              <a:buSzPts val="2040"/>
              <a:buNone/>
            </a:pPr>
            <a:r>
              <a:rPr lang="en-US" sz="2720"/>
              <a:t>High [Na+] signals need to </a:t>
            </a:r>
            <a:r>
              <a:rPr lang="en-US" sz="2720" b="1"/>
              <a:t>Conserve Water</a:t>
            </a:r>
            <a:r>
              <a:rPr lang="en-US" sz="2720"/>
              <a:t>.</a:t>
            </a:r>
            <a:endParaRPr lang="en-US" sz="2720"/>
          </a:p>
          <a:p>
            <a:pPr marL="342900" lvl="0" indent="-342900" algn="l" rtl="0">
              <a:lnSpc>
                <a:spcPct val="80000"/>
              </a:lnSpc>
              <a:spcBef>
                <a:spcPts val="545"/>
              </a:spcBef>
              <a:spcAft>
                <a:spcPts val="0"/>
              </a:spcAft>
              <a:buClr>
                <a:srgbClr val="17365D"/>
              </a:buClr>
              <a:buSzPts val="2040"/>
              <a:buFont typeface="Noto Sans Symbols"/>
              <a:buChar char="⮚"/>
            </a:pPr>
            <a:r>
              <a:rPr lang="en-US" sz="2720" b="1"/>
              <a:t>Hypertonic </a:t>
            </a:r>
            <a:r>
              <a:rPr lang="en-US" sz="2720"/>
              <a:t>(‘salty’) blood triggers </a:t>
            </a:r>
            <a:r>
              <a:rPr lang="en-US" sz="2720" b="1"/>
              <a:t>Thirst </a:t>
            </a:r>
            <a:r>
              <a:rPr lang="en-US" sz="2720"/>
              <a:t>mechanism in</a:t>
            </a:r>
            <a:endParaRPr lang="en-US" sz="2720"/>
          </a:p>
          <a:p>
            <a:pPr marL="342900" lvl="0" indent="-342900" algn="l" rtl="0">
              <a:lnSpc>
                <a:spcPct val="80000"/>
              </a:lnSpc>
              <a:spcBef>
                <a:spcPts val="545"/>
              </a:spcBef>
              <a:spcAft>
                <a:spcPts val="0"/>
              </a:spcAft>
              <a:buClr>
                <a:srgbClr val="17365D"/>
              </a:buClr>
              <a:buSzPts val="2040"/>
              <a:buFont typeface="Noto Sans Symbols"/>
              <a:buChar char="⮚"/>
            </a:pPr>
            <a:r>
              <a:rPr lang="en-US" sz="2720"/>
              <a:t>Hypothalamus – signals drinking!</a:t>
            </a:r>
            <a:endParaRPr lang="en-US" sz="2720"/>
          </a:p>
          <a:p>
            <a:pPr marL="342900" lvl="0" indent="-342900" algn="l" rtl="0">
              <a:lnSpc>
                <a:spcPct val="80000"/>
              </a:lnSpc>
              <a:spcBef>
                <a:spcPts val="545"/>
              </a:spcBef>
              <a:spcAft>
                <a:spcPts val="0"/>
              </a:spcAft>
              <a:buClr>
                <a:srgbClr val="17365D"/>
              </a:buClr>
              <a:buSzPts val="2040"/>
              <a:buFont typeface="Noto Sans Symbols"/>
              <a:buChar char="⮚"/>
            </a:pPr>
            <a:r>
              <a:rPr lang="en-US" sz="2720"/>
              <a:t>Also triggers </a:t>
            </a:r>
            <a:r>
              <a:rPr lang="en-US" sz="2720" b="1"/>
              <a:t>Renin </a:t>
            </a:r>
            <a:r>
              <a:rPr lang="en-US" sz="2720"/>
              <a:t>release, then </a:t>
            </a:r>
            <a:r>
              <a:rPr lang="en-US" sz="2720" b="1"/>
              <a:t>Angiotensinogen </a:t>
            </a:r>
            <a:r>
              <a:rPr lang="en-US" sz="2720"/>
              <a:t>activation and also ADH release to </a:t>
            </a:r>
            <a:r>
              <a:rPr lang="en-US" sz="2720" b="1">
                <a:solidFill>
                  <a:srgbClr val="FF0000"/>
                </a:solidFill>
              </a:rPr>
              <a:t>reduce</a:t>
            </a:r>
            <a:r>
              <a:rPr lang="en-US" sz="2720"/>
              <a:t> urine excretion!</a:t>
            </a:r>
            <a:endParaRPr lang="en-US" sz="272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
          <p:cNvSpPr txBox="1">
            <a:spLocks noGrp="1"/>
          </p:cNvSpPr>
          <p:nvPr>
            <p:ph type="ctrTitle"/>
          </p:nvPr>
        </p:nvSpPr>
        <p:spPr>
          <a:xfrm>
            <a:off x="685800" y="1295400"/>
            <a:ext cx="7772400" cy="230505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rbel" panose="020B0503020204020204"/>
              <a:buNone/>
            </a:pPr>
            <a:r>
              <a:rPr lang="en-US" b="1"/>
              <a:t>Minerals and their health benefits </a:t>
            </a:r>
            <a:endParaRPr b="1"/>
          </a:p>
        </p:txBody>
      </p:sp>
      <p:sp>
        <p:nvSpPr>
          <p:cNvPr id="673" name="Google Shape;67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3200"/>
              <a:buNone/>
            </a:pPr>
            <a:r>
              <a:rPr lang="en-US" dirty="0" err="1">
                <a:solidFill>
                  <a:srgbClr val="FF0000"/>
                </a:solidFill>
              </a:rPr>
              <a:t>Yaseen</a:t>
            </a:r>
            <a:r>
              <a:rPr lang="en-US" dirty="0">
                <a:solidFill>
                  <a:srgbClr val="FF0000"/>
                </a:solidFill>
              </a:rPr>
              <a:t>  </a:t>
            </a:r>
            <a:r>
              <a:rPr lang="en-US" dirty="0" err="1">
                <a:solidFill>
                  <a:srgbClr val="FF0000"/>
                </a:solidFill>
              </a:rPr>
              <a:t>Galali</a:t>
            </a:r>
            <a:r>
              <a:rPr lang="en-US" dirty="0">
                <a:solidFill>
                  <a:srgbClr val="FF0000"/>
                </a:solidFill>
              </a:rPr>
              <a:t> </a:t>
            </a:r>
            <a:endParaRPr dirty="0"/>
          </a:p>
          <a:p>
            <a:pPr marL="0" lvl="0" indent="0" algn="ctr" rtl="0">
              <a:spcBef>
                <a:spcPts val="640"/>
              </a:spcBef>
              <a:spcAft>
                <a:spcPts val="0"/>
              </a:spcAft>
              <a:buClr>
                <a:srgbClr val="FF0000"/>
              </a:buClr>
              <a:buSzPts val="3200"/>
              <a:buNone/>
            </a:pPr>
            <a:r>
              <a:rPr lang="en-US" dirty="0">
                <a:solidFill>
                  <a:srgbClr val="FF0000"/>
                </a:solidFill>
              </a:rPr>
              <a:t>Nutrition department </a:t>
            </a:r>
            <a:endParaRPr dirty="0"/>
          </a:p>
          <a:p>
            <a:pPr marL="0" lvl="0" indent="0" algn="ctr" rtl="0">
              <a:spcBef>
                <a:spcPts val="640"/>
              </a:spcBef>
              <a:spcAft>
                <a:spcPts val="0"/>
              </a:spcAft>
              <a:buClr>
                <a:srgbClr val="FF0000"/>
              </a:buClr>
              <a:buSzPts val="3200"/>
              <a:buNone/>
            </a:pPr>
            <a:endParaRPr dirty="0">
              <a:solidFill>
                <a:srgbClr val="FF0000"/>
              </a:solidFill>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30"/>
          <p:cNvPicPr preferRelativeResize="0"/>
          <p:nvPr/>
        </p:nvPicPr>
        <p:blipFill rotWithShape="1">
          <a:blip r:embed="rId1"/>
          <a:srcRect l="16399" t="11198" r="31479" b="12239"/>
          <a:stretch>
            <a:fillRect/>
          </a:stretch>
        </p:blipFill>
        <p:spPr>
          <a:xfrm>
            <a:off x="-152400" y="-1"/>
            <a:ext cx="9296400" cy="685928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1"/>
          <p:cNvSpPr txBox="1">
            <a:spLocks noGrp="1"/>
          </p:cNvSpPr>
          <p:nvPr>
            <p:ph type="body" idx="1"/>
          </p:nvPr>
        </p:nvSpPr>
        <p:spPr>
          <a:xfrm>
            <a:off x="381000" y="304801"/>
            <a:ext cx="8305799" cy="5821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solidFill>
                  <a:srgbClr val="FF0000"/>
                </a:solidFill>
              </a:rPr>
              <a:t>Na</a:t>
            </a:r>
            <a:r>
              <a:rPr lang="en-US"/>
              <a:t> plays a role in nerve </a:t>
            </a:r>
            <a:r>
              <a:rPr lang="en-US" b="1"/>
              <a:t>impulse transmission</a:t>
            </a:r>
            <a:endParaRPr lang="en-US" b="1"/>
          </a:p>
          <a:p>
            <a:pPr marL="0" lvl="0" indent="0" algn="l" rtl="0">
              <a:spcBef>
                <a:spcPts val="640"/>
              </a:spcBef>
              <a:spcAft>
                <a:spcPts val="0"/>
              </a:spcAft>
              <a:buSzPts val="2400"/>
              <a:buNone/>
            </a:pPr>
            <a:r>
              <a:rPr lang="en-US"/>
              <a:t>and participates in muscle contraction</a:t>
            </a:r>
            <a:endParaRPr lang="en-US"/>
          </a:p>
          <a:p>
            <a:pPr marL="342900" lvl="0" indent="-342900" algn="l" rtl="0">
              <a:spcBef>
                <a:spcPts val="640"/>
              </a:spcBef>
              <a:spcAft>
                <a:spcPts val="0"/>
              </a:spcAft>
              <a:buClr>
                <a:srgbClr val="17365D"/>
              </a:buClr>
              <a:buSzPts val="2400"/>
              <a:buFont typeface="Noto Sans Symbols"/>
              <a:buChar char="⮚"/>
            </a:pPr>
            <a:r>
              <a:rPr lang="en-US"/>
              <a:t> Helps transport some nutrients</a:t>
            </a:r>
            <a:endParaRPr lang="en-US"/>
          </a:p>
          <a:p>
            <a:pPr marL="342900" lvl="0" indent="-342900" algn="l" rtl="0">
              <a:spcBef>
                <a:spcPts val="640"/>
              </a:spcBef>
              <a:spcAft>
                <a:spcPts val="0"/>
              </a:spcAft>
              <a:buClr>
                <a:srgbClr val="17365D"/>
              </a:buClr>
              <a:buSzPts val="2400"/>
              <a:buFont typeface="Noto Sans Symbols"/>
              <a:buChar char="⮚"/>
            </a:pPr>
            <a:r>
              <a:rPr lang="en-US"/>
              <a:t> Preserves and enhances </a:t>
            </a:r>
            <a:endParaRPr lang="en-US"/>
          </a:p>
          <a:p>
            <a:pPr marL="0" lvl="0" indent="0" algn="l" rtl="0">
              <a:spcBef>
                <a:spcPts val="640"/>
              </a:spcBef>
              <a:spcAft>
                <a:spcPts val="0"/>
              </a:spcAft>
              <a:buSzPts val="2400"/>
              <a:buNone/>
            </a:pPr>
            <a:r>
              <a:rPr lang="en-US"/>
              <a:t>food flavor!</a:t>
            </a:r>
            <a:endParaRPr lang="en-US"/>
          </a:p>
        </p:txBody>
      </p:sp>
      <p:pic>
        <p:nvPicPr>
          <p:cNvPr id="860" name="Google Shape;860;p31"/>
          <p:cNvPicPr preferRelativeResize="0"/>
          <p:nvPr/>
        </p:nvPicPr>
        <p:blipFill rotWithShape="1">
          <a:blip r:embed="rId1"/>
          <a:srcRect l="45095" t="29948" r="34114" b="32291"/>
          <a:stretch>
            <a:fillRect/>
          </a:stretch>
        </p:blipFill>
        <p:spPr>
          <a:xfrm>
            <a:off x="5250968" y="2882721"/>
            <a:ext cx="3893032" cy="3975279"/>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3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FOOD SOURCES OF SODIUM</a:t>
            </a:r>
            <a:endParaRPr lang="en-US"/>
          </a:p>
        </p:txBody>
      </p:sp>
      <p:sp>
        <p:nvSpPr>
          <p:cNvPr id="866" name="Google Shape;866;p3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400"/>
              <a:buFont typeface="Noto Sans Symbols"/>
              <a:buChar char="⮚"/>
            </a:pPr>
            <a:r>
              <a:rPr lang="en-US" b="1"/>
              <a:t>Some Facts and Figures about Na use</a:t>
            </a:r>
            <a:r>
              <a:rPr lang="en-US"/>
              <a:t>:</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About </a:t>
            </a:r>
            <a:r>
              <a:rPr lang="en-US" b="1"/>
              <a:t>70% </a:t>
            </a:r>
            <a:r>
              <a:rPr lang="en-US"/>
              <a:t>of Na is from processed foods.</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Canned, processed meats, frozen or pre-packaged meals</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 Only </a:t>
            </a:r>
            <a:r>
              <a:rPr lang="en-US" b="1"/>
              <a:t>12% </a:t>
            </a:r>
            <a:r>
              <a:rPr lang="en-US"/>
              <a:t>comes from natural food sources</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About </a:t>
            </a:r>
            <a:r>
              <a:rPr lang="en-US" b="1"/>
              <a:t>5% </a:t>
            </a:r>
            <a:r>
              <a:rPr lang="en-US"/>
              <a:t>added during cooking.</a:t>
            </a:r>
            <a:endParaRPr lang="en-US"/>
          </a:p>
          <a:p>
            <a:pPr marL="342900" lvl="0" indent="-342900" algn="l" rtl="0">
              <a:lnSpc>
                <a:spcPct val="90000"/>
              </a:lnSpc>
              <a:spcBef>
                <a:spcPts val="640"/>
              </a:spcBef>
              <a:spcAft>
                <a:spcPts val="0"/>
              </a:spcAft>
              <a:buClr>
                <a:srgbClr val="17365D"/>
              </a:buClr>
              <a:buSzPts val="2400"/>
              <a:buFont typeface="Noto Sans Symbols"/>
              <a:buChar char="⮚"/>
            </a:pPr>
            <a:r>
              <a:rPr lang="en-US"/>
              <a:t>About </a:t>
            </a:r>
            <a:r>
              <a:rPr lang="en-US" b="1"/>
              <a:t>6% </a:t>
            </a:r>
            <a:r>
              <a:rPr lang="en-US"/>
              <a:t>added at the table.</a:t>
            </a:r>
            <a:endParaRPr lang="en-US"/>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33"/>
          <p:cNvSpPr txBox="1">
            <a:spLocks noGrp="1"/>
          </p:cNvSpPr>
          <p:nvPr>
            <p:ph type="body" idx="1"/>
          </p:nvPr>
        </p:nvSpPr>
        <p:spPr>
          <a:xfrm>
            <a:off x="533400" y="304801"/>
            <a:ext cx="8153399" cy="5821364"/>
          </a:xfrm>
          <a:prstGeom prst="rect">
            <a:avLst/>
          </a:prstGeom>
          <a:noFill/>
          <a:ln>
            <a:noFill/>
          </a:ln>
        </p:spPr>
        <p:txBody>
          <a:bodyPr spcFirstLastPara="1" wrap="square" lIns="91425" tIns="45700" rIns="91425" bIns="45700" anchor="t" anchorCtr="0">
            <a:normAutofit/>
          </a:bodyPr>
          <a:lstStyle/>
          <a:p>
            <a:pPr marL="0" lvl="0" indent="-140970" algn="l" rtl="0">
              <a:spcBef>
                <a:spcPts val="0"/>
              </a:spcBef>
              <a:spcAft>
                <a:spcPts val="0"/>
              </a:spcAft>
              <a:buSzPts val="2220"/>
              <a:buChar char="⮚"/>
            </a:pPr>
            <a:r>
              <a:rPr lang="en-US" sz="2960" b="1"/>
              <a:t>Hypernatremia </a:t>
            </a:r>
            <a:r>
              <a:rPr lang="en-US" sz="2960"/>
              <a:t>(excess Na in blood) – when fluids not replenished as water is lost (e.g. vomiting or diarrhea)</a:t>
            </a:r>
            <a:endParaRPr lang="en-US" sz="2960"/>
          </a:p>
          <a:p>
            <a:pPr marL="342900" lvl="0" indent="-342900" algn="l" rtl="0">
              <a:spcBef>
                <a:spcPts val="590"/>
              </a:spcBef>
              <a:spcAft>
                <a:spcPts val="0"/>
              </a:spcAft>
              <a:buClr>
                <a:srgbClr val="17365D"/>
              </a:buClr>
              <a:buSzPts val="2220"/>
              <a:buFont typeface="Noto Sans Symbols"/>
              <a:buChar char="⮚"/>
            </a:pPr>
            <a:r>
              <a:rPr lang="en-US" sz="2960"/>
              <a:t>* Or, from ingesting too much Na+</a:t>
            </a:r>
            <a:endParaRPr lang="en-US" sz="2960"/>
          </a:p>
          <a:p>
            <a:pPr marL="342900" lvl="0" indent="-342900" algn="l" rtl="0">
              <a:spcBef>
                <a:spcPts val="590"/>
              </a:spcBef>
              <a:spcAft>
                <a:spcPts val="0"/>
              </a:spcAft>
              <a:buClr>
                <a:srgbClr val="17365D"/>
              </a:buClr>
              <a:buSzPts val="2220"/>
              <a:buFont typeface="Noto Sans Symbols"/>
              <a:buChar char="⮚"/>
            </a:pPr>
            <a:r>
              <a:rPr lang="en-US" sz="2960"/>
              <a:t>Sodium deficiency is rare.</a:t>
            </a:r>
            <a:endParaRPr lang="en-US" sz="2960"/>
          </a:p>
          <a:p>
            <a:pPr marL="342900" lvl="0" indent="-342900" algn="l" rtl="0">
              <a:spcBef>
                <a:spcPts val="590"/>
              </a:spcBef>
              <a:spcAft>
                <a:spcPts val="0"/>
              </a:spcAft>
              <a:buClr>
                <a:srgbClr val="17365D"/>
              </a:buClr>
              <a:buSzPts val="2220"/>
              <a:buFont typeface="Noto Sans Symbols"/>
              <a:buChar char="⮚"/>
            </a:pPr>
            <a:r>
              <a:rPr lang="en-US" sz="2960" b="1"/>
              <a:t>Hyponatremia </a:t>
            </a:r>
            <a:r>
              <a:rPr lang="en-US" sz="2960"/>
              <a:t>- from consuming too much water in a short time, e.g. endurance athletes.</a:t>
            </a:r>
            <a:endParaRPr lang="en-US" sz="2960"/>
          </a:p>
          <a:p>
            <a:pPr marL="342900" lvl="0" indent="-342900" algn="l" rtl="0">
              <a:spcBef>
                <a:spcPts val="590"/>
              </a:spcBef>
              <a:spcAft>
                <a:spcPts val="0"/>
              </a:spcAft>
              <a:buClr>
                <a:srgbClr val="17365D"/>
              </a:buClr>
              <a:buSzPts val="2220"/>
              <a:buFont typeface="Noto Sans Symbols"/>
              <a:buChar char="⮚"/>
            </a:pPr>
            <a:r>
              <a:rPr lang="en-US" sz="2960" b="1"/>
              <a:t>Symptoms</a:t>
            </a:r>
            <a:r>
              <a:rPr lang="en-US" sz="2960"/>
              <a:t>: Headache, muscle weakness, fatigue,</a:t>
            </a:r>
            <a:endParaRPr lang="en-US" sz="2960"/>
          </a:p>
          <a:p>
            <a:pPr marL="342900" lvl="0" indent="-342900" algn="l" rtl="0">
              <a:spcBef>
                <a:spcPts val="590"/>
              </a:spcBef>
              <a:spcAft>
                <a:spcPts val="0"/>
              </a:spcAft>
              <a:buClr>
                <a:srgbClr val="17365D"/>
              </a:buClr>
              <a:buSzPts val="2220"/>
              <a:buFont typeface="Noto Sans Symbols"/>
              <a:buChar char="⮚"/>
            </a:pPr>
            <a:r>
              <a:rPr lang="en-US" sz="2960"/>
              <a:t>seizures, as we have seen, can cause death.</a:t>
            </a:r>
            <a:endParaRPr lang="en-US" sz="2960"/>
          </a:p>
          <a:p>
            <a:pPr marL="342900" lvl="0" indent="-342900" algn="l" rtl="0">
              <a:spcBef>
                <a:spcPts val="590"/>
              </a:spcBef>
              <a:spcAft>
                <a:spcPts val="0"/>
              </a:spcAft>
              <a:buClr>
                <a:srgbClr val="17365D"/>
              </a:buClr>
              <a:buSzPts val="2220"/>
              <a:buFont typeface="Noto Sans Symbols"/>
              <a:buChar char="⮚"/>
            </a:pPr>
            <a:r>
              <a:rPr lang="en-US" sz="2960"/>
              <a:t>* Also occurs with </a:t>
            </a:r>
            <a:r>
              <a:rPr lang="en-US" sz="2960" b="1"/>
              <a:t>Diuretic </a:t>
            </a:r>
            <a:r>
              <a:rPr lang="en-US" sz="2960"/>
              <a:t>use.</a:t>
            </a:r>
            <a:endParaRPr lang="en-US" sz="296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3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CHLORIDE (CL–)</a:t>
            </a:r>
            <a:br>
              <a:rPr lang="en-US" sz="3240"/>
            </a:br>
            <a:endParaRPr sz="3240"/>
          </a:p>
        </p:txBody>
      </p:sp>
      <p:sp>
        <p:nvSpPr>
          <p:cNvPr id="877" name="Google Shape;877;p3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040"/>
              <a:buFont typeface="Noto Sans Symbols"/>
              <a:buChar char="⮚"/>
            </a:pPr>
            <a:r>
              <a:rPr lang="en-US" sz="2720"/>
              <a:t>• A </a:t>
            </a:r>
            <a:r>
              <a:rPr lang="en-US" sz="2720" b="1"/>
              <a:t>Major </a:t>
            </a:r>
            <a:r>
              <a:rPr lang="en-US" sz="2720"/>
              <a:t>Electrolyte</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An </a:t>
            </a:r>
            <a:r>
              <a:rPr lang="en-US" sz="2720" b="1"/>
              <a:t>Anion </a:t>
            </a:r>
            <a:r>
              <a:rPr lang="en-US" sz="2720"/>
              <a:t>bound to Na (NaCl in foods)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Primarily in </a:t>
            </a:r>
            <a:r>
              <a:rPr lang="en-US" sz="2720" b="1"/>
              <a:t>blood </a:t>
            </a:r>
            <a:r>
              <a:rPr lang="en-US" sz="2720"/>
              <a:t>(</a:t>
            </a:r>
            <a:r>
              <a:rPr lang="en-US" sz="2720" b="1"/>
              <a:t>88</a:t>
            </a:r>
            <a:r>
              <a:rPr lang="en-US" sz="2720"/>
              <a:t>%), the other </a:t>
            </a:r>
            <a:r>
              <a:rPr lang="en-US" sz="2720" b="1"/>
              <a:t>12</a:t>
            </a:r>
            <a:r>
              <a:rPr lang="en-US" sz="2720"/>
              <a:t>% is: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in intracellular fluid (</a:t>
            </a:r>
            <a:r>
              <a:rPr lang="en-US" sz="2720" b="1"/>
              <a:t>ICF</a:t>
            </a:r>
            <a:r>
              <a:rPr lang="en-US" sz="2720"/>
              <a:t>)</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part of </a:t>
            </a:r>
            <a:r>
              <a:rPr lang="en-US" sz="2720" b="1"/>
              <a:t>HCl </a:t>
            </a:r>
            <a:r>
              <a:rPr lang="en-US" sz="2720"/>
              <a:t>(hydrochloric acid) in stomach</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After ingestion, </a:t>
            </a:r>
            <a:r>
              <a:rPr lang="en-US" sz="2720" b="1"/>
              <a:t>dissociates </a:t>
            </a:r>
            <a:r>
              <a:rPr lang="en-US" sz="2720"/>
              <a:t>in the stomach.</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t>
            </a:r>
            <a:r>
              <a:rPr lang="en-US" sz="2720" b="1"/>
              <a:t>Absorbed </a:t>
            </a:r>
            <a:r>
              <a:rPr lang="en-US" sz="2720"/>
              <a:t>in Small Intestine - </a:t>
            </a:r>
            <a:r>
              <a:rPr lang="en-US" sz="2720" b="1"/>
              <a:t>Excreted </a:t>
            </a:r>
            <a:r>
              <a:rPr lang="en-US" sz="2720"/>
              <a:t>in Urine</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b="1">
                <a:solidFill>
                  <a:srgbClr val="FF0000"/>
                </a:solidFill>
              </a:rPr>
              <a:t>• </a:t>
            </a:r>
            <a:r>
              <a:rPr lang="en-US" sz="2720" b="1" i="1">
                <a:solidFill>
                  <a:srgbClr val="FF0000"/>
                </a:solidFill>
              </a:rPr>
              <a:t>Not to be confused with chlorine, a powerful</a:t>
            </a:r>
            <a:endParaRPr lang="en-US" sz="2720" b="1" i="1">
              <a:solidFill>
                <a:srgbClr val="FF0000"/>
              </a:solidFill>
            </a:endParaRPr>
          </a:p>
          <a:p>
            <a:pPr marL="342900" lvl="0" indent="-342900" algn="l" rtl="0">
              <a:lnSpc>
                <a:spcPct val="90000"/>
              </a:lnSpc>
              <a:spcBef>
                <a:spcPts val="545"/>
              </a:spcBef>
              <a:spcAft>
                <a:spcPts val="0"/>
              </a:spcAft>
              <a:buClr>
                <a:srgbClr val="17365D"/>
              </a:buClr>
              <a:buSzPts val="2040"/>
              <a:buFont typeface="Noto Sans Symbols"/>
              <a:buChar char="⮚"/>
            </a:pPr>
            <a:r>
              <a:rPr lang="en-US" sz="2720" b="1" i="1">
                <a:solidFill>
                  <a:srgbClr val="FF0000"/>
                </a:solidFill>
              </a:rPr>
              <a:t>disinfectant, poisonous if inhaled or ingested.</a:t>
            </a:r>
            <a:endParaRPr sz="2720" b="1">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3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METABOLIC FUNCTIONS OF CHLORIDE</a:t>
            </a:r>
            <a:br>
              <a:rPr lang="en-US" sz="3240"/>
            </a:br>
            <a:endParaRPr sz="3240"/>
          </a:p>
        </p:txBody>
      </p:sp>
      <p:sp>
        <p:nvSpPr>
          <p:cNvPr id="883" name="Google Shape;883;p35"/>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 Maintains Fluid Balance.</a:t>
            </a:r>
            <a:endParaRPr lang="en-US"/>
          </a:p>
          <a:p>
            <a:pPr marL="342900" lvl="0" indent="-342900" algn="l" rtl="0">
              <a:spcBef>
                <a:spcPts val="640"/>
              </a:spcBef>
              <a:spcAft>
                <a:spcPts val="0"/>
              </a:spcAft>
              <a:buClr>
                <a:srgbClr val="17365D"/>
              </a:buClr>
              <a:buSzPts val="2400"/>
              <a:buFont typeface="Noto Sans Symbols"/>
              <a:buChar char="⮚"/>
            </a:pPr>
            <a:r>
              <a:rPr lang="en-US"/>
              <a:t>• Assists in the removal of </a:t>
            </a:r>
            <a:r>
              <a:rPr lang="en-US" b="1"/>
              <a:t>CO2 </a:t>
            </a:r>
            <a:r>
              <a:rPr lang="en-US"/>
              <a:t>from blood.</a:t>
            </a:r>
            <a:endParaRPr lang="en-US"/>
          </a:p>
          <a:p>
            <a:pPr marL="342900" lvl="0" indent="-342900" algn="l" rtl="0">
              <a:spcBef>
                <a:spcPts val="640"/>
              </a:spcBef>
              <a:spcAft>
                <a:spcPts val="0"/>
              </a:spcAft>
              <a:buClr>
                <a:srgbClr val="17365D"/>
              </a:buClr>
              <a:buSzPts val="2400"/>
              <a:buFont typeface="Noto Sans Symbols"/>
              <a:buChar char="⮚"/>
            </a:pPr>
            <a:r>
              <a:rPr lang="en-US"/>
              <a:t>• Maintains normal pH range of blood.</a:t>
            </a:r>
            <a:endParaRPr lang="en-US"/>
          </a:p>
          <a:p>
            <a:pPr marL="342900" lvl="0" indent="-342900" algn="l" rtl="0">
              <a:spcBef>
                <a:spcPts val="640"/>
              </a:spcBef>
              <a:spcAft>
                <a:spcPts val="0"/>
              </a:spcAft>
              <a:buClr>
                <a:srgbClr val="17365D"/>
              </a:buClr>
              <a:buSzPts val="2400"/>
              <a:buFont typeface="Noto Sans Symbols"/>
              <a:buChar char="⮚"/>
            </a:pPr>
            <a:r>
              <a:rPr lang="en-US"/>
              <a:t>• Part hydrochloric acid (</a:t>
            </a:r>
            <a:r>
              <a:rPr lang="en-US" b="1"/>
              <a:t>HCl</a:t>
            </a:r>
            <a:r>
              <a:rPr lang="en-US"/>
              <a:t>).</a:t>
            </a:r>
            <a:endParaRPr lang="en-US"/>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36"/>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MAGNESIUM (MG2+)</a:t>
            </a:r>
            <a:endParaRPr lang="en-US"/>
          </a:p>
        </p:txBody>
      </p:sp>
      <p:sp>
        <p:nvSpPr>
          <p:cNvPr id="889" name="Google Shape;889;p3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~60% in bones, 25% in muscles, the rest in cells.</a:t>
            </a:r>
            <a:endParaRPr lang="en-US"/>
          </a:p>
          <a:p>
            <a:pPr marL="342900" lvl="0" indent="-342900" algn="l" rtl="0">
              <a:spcBef>
                <a:spcPts val="640"/>
              </a:spcBef>
              <a:spcAft>
                <a:spcPts val="0"/>
              </a:spcAft>
              <a:buClr>
                <a:srgbClr val="17365D"/>
              </a:buClr>
              <a:buSzPts val="2400"/>
              <a:buFont typeface="Noto Sans Symbols"/>
              <a:buChar char="⮚"/>
            </a:pPr>
            <a:r>
              <a:rPr lang="en-US"/>
              <a:t>Bioavailability is about 50%.</a:t>
            </a:r>
            <a:endParaRPr lang="en-US"/>
          </a:p>
          <a:p>
            <a:pPr marL="342900" lvl="0" indent="-342900" algn="l" rtl="0">
              <a:spcBef>
                <a:spcPts val="640"/>
              </a:spcBef>
              <a:spcAft>
                <a:spcPts val="0"/>
              </a:spcAft>
              <a:buClr>
                <a:srgbClr val="17365D"/>
              </a:buClr>
              <a:buSzPts val="2400"/>
              <a:buFont typeface="Noto Sans Symbols"/>
              <a:buChar char="⮚"/>
            </a:pPr>
            <a:r>
              <a:rPr lang="en-US" b="1"/>
              <a:t>Absorption</a:t>
            </a:r>
            <a:endParaRPr lang="en-US" b="1"/>
          </a:p>
          <a:p>
            <a:pPr marL="342900" lvl="0" indent="-342900" algn="l" rtl="0">
              <a:spcBef>
                <a:spcPts val="640"/>
              </a:spcBef>
              <a:spcAft>
                <a:spcPts val="0"/>
              </a:spcAft>
              <a:buClr>
                <a:srgbClr val="17365D"/>
              </a:buClr>
              <a:buSzPts val="2400"/>
              <a:buFont typeface="Noto Sans Symbols"/>
              <a:buChar char="⮚"/>
            </a:pPr>
            <a:r>
              <a:rPr lang="en-US"/>
              <a:t>A high-fiber, whole-grain, high </a:t>
            </a:r>
            <a:r>
              <a:rPr lang="en-US" b="1"/>
              <a:t>phytates</a:t>
            </a:r>
            <a:r>
              <a:rPr lang="en-US"/>
              <a:t>, lowers absorption.</a:t>
            </a:r>
            <a:endParaRPr lang="en-US"/>
          </a:p>
          <a:p>
            <a:pPr marL="342900" lvl="0" indent="-342900" algn="l" rtl="0">
              <a:spcBef>
                <a:spcPts val="640"/>
              </a:spcBef>
              <a:spcAft>
                <a:spcPts val="0"/>
              </a:spcAft>
              <a:buClr>
                <a:srgbClr val="17365D"/>
              </a:buClr>
              <a:buSzPts val="2400"/>
              <a:buFont typeface="Noto Sans Symbols"/>
              <a:buChar char="⮚"/>
            </a:pPr>
            <a:r>
              <a:rPr lang="en-US"/>
              <a:t>Intestinal absorption and kidney excretion</a:t>
            </a:r>
            <a:endParaRPr lang="en-US"/>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37"/>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DAILY NEEDS FOR MG</a:t>
            </a:r>
            <a:br>
              <a:rPr lang="en-US" sz="3240"/>
            </a:br>
            <a:endParaRPr sz="3240"/>
          </a:p>
        </p:txBody>
      </p:sp>
      <p:sp>
        <p:nvSpPr>
          <p:cNvPr id="895" name="Google Shape;895;p37"/>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Adults: 300 to 400 mg/day</a:t>
            </a:r>
            <a:endParaRPr lang="en-US"/>
          </a:p>
        </p:txBody>
      </p:sp>
      <p:pic>
        <p:nvPicPr>
          <p:cNvPr id="896" name="Google Shape;896;p37"/>
          <p:cNvPicPr preferRelativeResize="0"/>
          <p:nvPr/>
        </p:nvPicPr>
        <p:blipFill rotWithShape="1">
          <a:blip r:embed="rId1"/>
          <a:srcRect l="15081" t="37240" r="32357" b="8854"/>
          <a:stretch>
            <a:fillRect/>
          </a:stretch>
        </p:blipFill>
        <p:spPr>
          <a:xfrm>
            <a:off x="1295400" y="2724150"/>
            <a:ext cx="6838950" cy="394335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MG2+ TOXICITY</a:t>
            </a:r>
            <a:endParaRPr lang="en-US"/>
          </a:p>
        </p:txBody>
      </p:sp>
      <p:sp>
        <p:nvSpPr>
          <p:cNvPr id="902" name="Google Shape;902;p3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040"/>
              <a:buFont typeface="Noto Sans Symbols"/>
              <a:buChar char="⮚"/>
            </a:pPr>
            <a:r>
              <a:rPr lang="en-US" sz="2720"/>
              <a:t>Consuming excess supplements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can cause Intestinal problems.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b="1"/>
              <a:t>Diarrhea, cramps, nausea</a:t>
            </a:r>
            <a:endParaRPr lang="en-US" sz="2720" b="1"/>
          </a:p>
          <a:p>
            <a:pPr marL="342900" lvl="0" indent="-213360" algn="l" rtl="0">
              <a:lnSpc>
                <a:spcPct val="90000"/>
              </a:lnSpc>
              <a:spcBef>
                <a:spcPts val="545"/>
              </a:spcBef>
              <a:spcAft>
                <a:spcPts val="0"/>
              </a:spcAft>
              <a:buClr>
                <a:srgbClr val="17365D"/>
              </a:buClr>
              <a:buSzPts val="2040"/>
              <a:buFont typeface="Noto Sans Symbols"/>
              <a:buNone/>
            </a:pPr>
            <a:endParaRPr sz="2720" b="1"/>
          </a:p>
          <a:p>
            <a:pPr marL="342900" lvl="0" indent="-342900" algn="l" rtl="0">
              <a:lnSpc>
                <a:spcPct val="90000"/>
              </a:lnSpc>
              <a:spcBef>
                <a:spcPts val="545"/>
              </a:spcBef>
              <a:spcAft>
                <a:spcPts val="0"/>
              </a:spcAft>
              <a:buClr>
                <a:srgbClr val="17365D"/>
              </a:buClr>
              <a:buSzPts val="2040"/>
              <a:buFont typeface="Noto Sans Symbols"/>
              <a:buChar char="⮚"/>
            </a:pPr>
            <a:r>
              <a:rPr lang="en-US" sz="2720" b="1">
                <a:solidFill>
                  <a:srgbClr val="FF0000"/>
                </a:solidFill>
              </a:rPr>
              <a:t>Mg2+ Deficiency </a:t>
            </a:r>
            <a:r>
              <a:rPr lang="en-US" sz="2720">
                <a:solidFill>
                  <a:srgbClr val="FF0000"/>
                </a:solidFill>
              </a:rPr>
              <a:t>Rare</a:t>
            </a:r>
            <a:r>
              <a:rPr lang="en-US" sz="2720"/>
              <a:t>.</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Some </a:t>
            </a:r>
            <a:r>
              <a:rPr lang="en-US" sz="2720" b="1"/>
              <a:t>medications </a:t>
            </a:r>
            <a:r>
              <a:rPr lang="en-US" sz="2720"/>
              <a:t>cause deficiency.</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Poorly controlled </a:t>
            </a:r>
            <a:r>
              <a:rPr lang="en-US" sz="2720" b="1"/>
              <a:t>diabetes </a:t>
            </a:r>
            <a:r>
              <a:rPr lang="en-US" sz="2720"/>
              <a:t>and </a:t>
            </a:r>
            <a:r>
              <a:rPr lang="en-US" sz="2720" b="1"/>
              <a:t>alcohol abuse</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a:t>Symptoms: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Muscle weakness, seizures, fatigue, depression, and irregular heart beats.</a:t>
            </a:r>
            <a:endParaRPr lang="en-US" sz="272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graphicFrame>
        <p:nvGraphicFramePr>
          <p:cNvPr id="907" name="Google Shape;907;p39"/>
          <p:cNvGraphicFramePr/>
          <p:nvPr/>
        </p:nvGraphicFramePr>
        <p:xfrm>
          <a:off x="609600" y="304801"/>
          <a:ext cx="8305775" cy="6410980"/>
        </p:xfrm>
        <a:graphic>
          <a:graphicData uri="http://schemas.openxmlformats.org/drawingml/2006/table">
            <a:tbl>
              <a:tblPr firstRow="1" bandRow="1">
                <a:noFill/>
                <a:tableStyleId>{9F5AD56C-939A-48F7-B6A4-B160DAB5780B}</a:tableStyleId>
              </a:tblPr>
              <a:tblGrid>
                <a:gridCol w="1167675"/>
                <a:gridCol w="3569050"/>
                <a:gridCol w="3569050"/>
              </a:tblGrid>
              <a:tr h="355600">
                <a:tc>
                  <a:txBody>
                    <a:bodyPr/>
                    <a:lstStyle/>
                    <a:p>
                      <a:pPr marL="0" marR="0" lvl="0" indent="0" algn="l" rtl="0">
                        <a:spcBef>
                          <a:spcPts val="0"/>
                        </a:spcBef>
                        <a:spcAft>
                          <a:spcPts val="0"/>
                        </a:spcAft>
                        <a:buNone/>
                      </a:pPr>
                      <a:r>
                        <a:rPr lang="en-US" sz="1800" u="none" strike="noStrike" cap="none"/>
                        <a:t>mineral</a:t>
                      </a:r>
                      <a:endParaRPr sz="1800"/>
                    </a:p>
                  </a:txBody>
                  <a:tcPr marL="91450" marR="91450" marT="45725" marB="45725"/>
                </a:tc>
                <a:tc>
                  <a:txBody>
                    <a:bodyPr/>
                    <a:lstStyle/>
                    <a:p>
                      <a:pPr marL="0" marR="0" lvl="0" indent="0" algn="l" rtl="0">
                        <a:spcBef>
                          <a:spcPts val="0"/>
                        </a:spcBef>
                        <a:spcAft>
                          <a:spcPts val="0"/>
                        </a:spcAft>
                        <a:buNone/>
                      </a:pPr>
                      <a:r>
                        <a:rPr lang="en-US" sz="1800"/>
                        <a:t>Function </a:t>
                      </a:r>
                      <a:endParaRPr sz="1800"/>
                    </a:p>
                  </a:txBody>
                  <a:tcPr marL="91450" marR="91450" marT="45725" marB="45725"/>
                </a:tc>
                <a:tc>
                  <a:txBody>
                    <a:bodyPr/>
                    <a:lstStyle/>
                    <a:p>
                      <a:pPr marL="0" marR="0" lvl="0" indent="0" algn="l" rtl="0">
                        <a:spcBef>
                          <a:spcPts val="0"/>
                        </a:spcBef>
                        <a:spcAft>
                          <a:spcPts val="0"/>
                        </a:spcAft>
                        <a:buNone/>
                      </a:pPr>
                      <a:r>
                        <a:rPr lang="en-US" sz="1800"/>
                        <a:t>Sources </a:t>
                      </a:r>
                      <a:endParaRPr sz="1800"/>
                    </a:p>
                  </a:txBody>
                  <a:tcPr marL="91450" marR="91450" marT="45725" marB="45725"/>
                </a:tc>
              </a:tr>
              <a:tr h="1879600">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Iodine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-Part of many enzymes</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-Needed for making protein and genetic has a function in taste perception, wound healing, normal fetal</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development, production of sperm, normal growth and sexual</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maturation, immune system health</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Meats, fish, poultry, leavened</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whole grains, vegetables</a:t>
                      </a:r>
                      <a:endParaRPr sz="1800"/>
                    </a:p>
                  </a:txBody>
                  <a:tcPr marL="91450" marR="91450" marT="45725" marB="45725"/>
                </a:tc>
              </a:tr>
              <a:tr h="1879600">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Iodine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Found in thyroid hormone, which helps regulate growth,</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development, and metabolism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Seafood, foods grown in iodinerich</a:t>
                      </a:r>
                      <a:endParaRPr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soil, iodized salt, bread, dairy</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Products</a:t>
                      </a:r>
                      <a:endParaRPr sz="1800"/>
                    </a:p>
                  </a:txBody>
                  <a:tcPr marL="91450" marR="91450" marT="45725" marB="45725"/>
                </a:tc>
              </a:tr>
              <a:tr h="1879600">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Copper</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Part of many enzymes; needed for iron metabolism </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Legumes, nuts and seeds, whole</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grains, organ meats, drinking</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water</a:t>
                      </a:r>
                      <a:endParaRPr sz="1800"/>
                    </a:p>
                  </a:txBody>
                  <a:tcPr marL="91450" marR="91450" marT="45725" marB="45725"/>
                </a:tc>
              </a:tr>
            </a:tbl>
          </a:graphicData>
        </a:graphic>
      </p:graphicFrame>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MINERALS </a:t>
            </a:r>
            <a:endParaRPr lang="en-US"/>
          </a:p>
        </p:txBody>
      </p:sp>
      <p:sp>
        <p:nvSpPr>
          <p:cNvPr id="679" name="Google Shape;679;p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Inorganic elements essential to the nutrition of humans</a:t>
            </a:r>
            <a:endParaRPr lang="en-US"/>
          </a:p>
          <a:p>
            <a:pPr marL="342900" lvl="0" indent="-342900" algn="l" rtl="0">
              <a:spcBef>
                <a:spcPts val="640"/>
              </a:spcBef>
              <a:spcAft>
                <a:spcPts val="0"/>
              </a:spcAft>
              <a:buClr>
                <a:srgbClr val="17365D"/>
              </a:buClr>
              <a:buSzPts val="2400"/>
              <a:buFont typeface="Noto Sans Symbols"/>
              <a:buChar char="⮚"/>
            </a:pPr>
            <a:r>
              <a:rPr lang="en-US" b="1"/>
              <a:t>Inorganic </a:t>
            </a:r>
            <a:r>
              <a:rPr lang="en-US"/>
              <a:t>ions and compounds.</a:t>
            </a:r>
            <a:endParaRPr lang="en-US"/>
          </a:p>
          <a:p>
            <a:pPr marL="342900" lvl="0" indent="-342900" algn="l" rtl="0">
              <a:spcBef>
                <a:spcPts val="640"/>
              </a:spcBef>
              <a:spcAft>
                <a:spcPts val="0"/>
              </a:spcAft>
              <a:buClr>
                <a:srgbClr val="17365D"/>
              </a:buClr>
              <a:buSzPts val="2400"/>
              <a:buFont typeface="Noto Sans Symbols"/>
              <a:buChar char="⮚"/>
            </a:pPr>
            <a:r>
              <a:rPr lang="en-US"/>
              <a:t>Not destroyed by heat, acid, O2, or</a:t>
            </a:r>
            <a:endParaRPr lang="en-US"/>
          </a:p>
          <a:p>
            <a:pPr marL="342900" lvl="0" indent="-342900" algn="l" rtl="0">
              <a:spcBef>
                <a:spcPts val="640"/>
              </a:spcBef>
              <a:spcAft>
                <a:spcPts val="0"/>
              </a:spcAft>
              <a:buClr>
                <a:srgbClr val="17365D"/>
              </a:buClr>
              <a:buSzPts val="2400"/>
              <a:buFont typeface="Noto Sans Symbols"/>
              <a:buChar char="⮚"/>
            </a:pPr>
            <a:r>
              <a:rPr lang="en-US"/>
              <a:t>UV light.</a:t>
            </a:r>
            <a:endParaRPr lang="en-US"/>
          </a:p>
          <a:p>
            <a:pPr marL="342900" lvl="0" indent="-342900" algn="l" rtl="0">
              <a:spcBef>
                <a:spcPts val="640"/>
              </a:spcBef>
              <a:spcAft>
                <a:spcPts val="0"/>
              </a:spcAft>
              <a:buClr>
                <a:srgbClr val="17365D"/>
              </a:buClr>
              <a:buSzPts val="2400"/>
              <a:buFont typeface="Noto Sans Symbols"/>
              <a:buChar char="⮚"/>
            </a:pPr>
            <a:r>
              <a:rPr lang="en-US"/>
              <a:t>Remain intact during digestion.</a:t>
            </a:r>
            <a:endParaRPr lang="en-US"/>
          </a:p>
          <a:p>
            <a:pPr marL="342900" lvl="0" indent="-342900" algn="l" rtl="0">
              <a:spcBef>
                <a:spcPts val="640"/>
              </a:spcBef>
              <a:spcAft>
                <a:spcPts val="0"/>
              </a:spcAft>
              <a:buClr>
                <a:srgbClr val="17365D"/>
              </a:buClr>
              <a:buSzPts val="2400"/>
              <a:buFont typeface="Noto Sans Symbols"/>
              <a:buChar char="⮚"/>
            </a:pPr>
            <a:r>
              <a:rPr lang="en-US"/>
              <a:t>Play several key roles in overall health and well being</a:t>
            </a:r>
            <a:endParaRPr lang="en-US"/>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graphicFrame>
        <p:nvGraphicFramePr>
          <p:cNvPr id="912" name="Google Shape;912;p40"/>
          <p:cNvGraphicFramePr/>
          <p:nvPr/>
        </p:nvGraphicFramePr>
        <p:xfrm>
          <a:off x="838200" y="228600"/>
          <a:ext cx="7848600" cy="5602480"/>
        </p:xfrm>
        <a:graphic>
          <a:graphicData uri="http://schemas.openxmlformats.org/drawingml/2006/table">
            <a:tbl>
              <a:tblPr firstRow="1" bandRow="1">
                <a:noFill/>
                <a:tableStyleId>{9F5AD56C-939A-48F7-B6A4-B160DAB5780B}</a:tableStyleId>
              </a:tblPr>
              <a:tblGrid>
                <a:gridCol w="1556350"/>
                <a:gridCol w="3146125"/>
                <a:gridCol w="3146125"/>
              </a:tblGrid>
              <a:tr h="2950700">
                <a:tc>
                  <a:txBody>
                    <a:bodyPr/>
                    <a:lstStyle/>
                    <a:p>
                      <a:pPr marL="0" marR="0" lvl="0" indent="0" algn="l" rtl="0">
                        <a:spcBef>
                          <a:spcPts val="0"/>
                        </a:spcBef>
                        <a:spcAft>
                          <a:spcPts val="0"/>
                        </a:spcAft>
                        <a:buNone/>
                      </a:pPr>
                      <a:r>
                        <a:rPr lang="en-US" sz="1800" b="0" i="0" u="none" strike="noStrike">
                          <a:solidFill>
                            <a:schemeClr val="lt1"/>
                          </a:solidFill>
                          <a:latin typeface="Corbel" panose="020B0503020204020204"/>
                          <a:ea typeface="Corbel" panose="020B0503020204020204"/>
                          <a:cs typeface="Corbel" panose="020B0503020204020204"/>
                          <a:sym typeface="Corbel" panose="020B0503020204020204"/>
                        </a:rPr>
                        <a:t>Fluoride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lt1"/>
                          </a:solidFill>
                          <a:latin typeface="Corbel" panose="020B0503020204020204"/>
                          <a:ea typeface="Corbel" panose="020B0503020204020204"/>
                          <a:cs typeface="Corbel" panose="020B0503020204020204"/>
                          <a:sym typeface="Corbel" panose="020B0503020204020204"/>
                        </a:rPr>
                        <a:t>Fluoride Involved in formation of bones and teeth; helps prevent tooth decay</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lt1"/>
                          </a:solidFill>
                          <a:latin typeface="Corbel" panose="020B0503020204020204"/>
                          <a:ea typeface="Corbel" panose="020B0503020204020204"/>
                          <a:cs typeface="Corbel" panose="020B0503020204020204"/>
                          <a:sym typeface="Corbel" panose="020B0503020204020204"/>
                        </a:rPr>
                        <a:t>Drinking water (either fluoridatedor naturally containing fluoride),</a:t>
                      </a:r>
                      <a:endParaRPr lang="en-US" sz="1800" b="0" i="0" u="none" strike="noStrike">
                        <a:solidFill>
                          <a:schemeClr val="lt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lt1"/>
                          </a:solidFill>
                          <a:latin typeface="Corbel" panose="020B0503020204020204"/>
                          <a:ea typeface="Corbel" panose="020B0503020204020204"/>
                          <a:cs typeface="Corbel" panose="020B0503020204020204"/>
                          <a:sym typeface="Corbel" panose="020B0503020204020204"/>
                        </a:rPr>
                        <a:t>fish, and most teas</a:t>
                      </a:r>
                      <a:endParaRPr sz="1800"/>
                    </a:p>
                  </a:txBody>
                  <a:tcPr marL="91450" marR="91450" marT="45725" marB="45725"/>
                </a:tc>
              </a:tr>
              <a:tr h="543950">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Chromium</a:t>
                      </a:r>
                      <a:endParaRPr sz="1800"/>
                    </a:p>
                  </a:txBody>
                  <a:tcPr marL="91450" marR="91450" marT="45725" marB="45725"/>
                </a:tc>
                <a:tc>
                  <a:txBody>
                    <a:bodyPr/>
                    <a:lstStyle/>
                    <a:p>
                      <a:pPr marL="0" marR="0" lvl="0" indent="0" algn="l" rtl="0">
                        <a:spcBef>
                          <a:spcPts val="0"/>
                        </a:spcBef>
                        <a:spcAft>
                          <a:spcPts val="0"/>
                        </a:spcAft>
                        <a:buNone/>
                      </a:pPr>
                      <a:r>
                        <a:rPr lang="en-US" sz="1800"/>
                        <a:t>Work closely with insulin to regulate blood glucose </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Unrefined foods, especially liver,</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brewer's yeast, whole grains, nuts,</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cheeses</a:t>
                      </a:r>
                      <a:endParaRPr sz="1800"/>
                    </a:p>
                  </a:txBody>
                  <a:tcPr marL="91450" marR="91450" marT="45725" marB="45725"/>
                </a:tc>
              </a:tr>
              <a:tr h="543950">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Selenium</a:t>
                      </a:r>
                      <a:endParaRPr sz="1800"/>
                    </a:p>
                  </a:txBody>
                  <a:tcPr marL="91450" marR="91450" marT="45725" marB="45725"/>
                </a:tc>
                <a:tc>
                  <a:txBody>
                    <a:bodyPr/>
                    <a:lstStyle/>
                    <a:p>
                      <a:pPr marL="0" marR="0" lvl="0" indent="0" algn="l" rtl="0">
                        <a:spcBef>
                          <a:spcPts val="0"/>
                        </a:spcBef>
                        <a:spcAft>
                          <a:spcPts val="0"/>
                        </a:spcAft>
                        <a:buNone/>
                      </a:pPr>
                      <a:r>
                        <a:rPr lang="en-US" sz="1800"/>
                        <a:t>antioxidant</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Legumes, nuts and seeds, whole</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grains, organ meats, drinking</a:t>
                      </a:r>
                      <a:endParaRPr lang="en-US" sz="1800" b="0" i="0" u="none" strike="noStrik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1800" b="0" i="0" u="none" strike="noStrike">
                          <a:solidFill>
                            <a:schemeClr val="dk1"/>
                          </a:solidFill>
                          <a:latin typeface="Corbel" panose="020B0503020204020204"/>
                          <a:ea typeface="Corbel" panose="020B0503020204020204"/>
                          <a:cs typeface="Corbel" panose="020B0503020204020204"/>
                          <a:sym typeface="Corbel" panose="020B0503020204020204"/>
                        </a:rPr>
                        <a:t>water</a:t>
                      </a:r>
                      <a:endParaRPr sz="1800"/>
                    </a:p>
                  </a:txBody>
                  <a:tcPr marL="91450" marR="91450" marT="45725" marB="45725"/>
                </a:tc>
              </a:tr>
            </a:tbl>
          </a:graphicData>
        </a:graphic>
      </p:graphicFrame>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41"/>
          <p:cNvPicPr preferRelativeResize="0"/>
          <p:nvPr/>
        </p:nvPicPr>
        <p:blipFill rotWithShape="1">
          <a:blip r:embed="rId1"/>
          <a:srcRect l="14495" t="23958" r="31479" b="16145"/>
          <a:stretch>
            <a:fillRect/>
          </a:stretch>
        </p:blipFill>
        <p:spPr>
          <a:xfrm>
            <a:off x="243509" y="971550"/>
            <a:ext cx="8557592" cy="533400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1. OXALATES</a:t>
            </a:r>
            <a:endParaRPr lang="en-US"/>
          </a:p>
        </p:txBody>
      </p:sp>
      <p:sp>
        <p:nvSpPr>
          <p:cNvPr id="923" name="Google Shape;923;p42"/>
          <p:cNvSpPr txBox="1">
            <a:spLocks noGrp="1"/>
          </p:cNvSpPr>
          <p:nvPr>
            <p:ph type="body" idx="1"/>
          </p:nvPr>
        </p:nvSpPr>
        <p:spPr>
          <a:xfrm>
            <a:off x="950439" y="1142066"/>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680"/>
              <a:buFont typeface="Noto Sans Symbols"/>
              <a:buChar char="⮚"/>
            </a:pPr>
            <a:r>
              <a:rPr lang="en-US" sz="2240" b="1" dirty="0"/>
              <a:t>Found in many vegetables,</a:t>
            </a:r>
            <a:endParaRPr dirty="0"/>
          </a:p>
          <a:p>
            <a:pPr marL="342900" lvl="0" indent="-342900" algn="l" rtl="0">
              <a:lnSpc>
                <a:spcPct val="80000"/>
              </a:lnSpc>
              <a:spcBef>
                <a:spcPts val="450"/>
              </a:spcBef>
              <a:spcAft>
                <a:spcPts val="0"/>
              </a:spcAft>
              <a:buClr>
                <a:srgbClr val="17365D"/>
              </a:buClr>
              <a:buSzPts val="1680"/>
              <a:buFont typeface="Noto Sans Symbols"/>
              <a:buChar char="⮚"/>
            </a:pPr>
            <a:r>
              <a:rPr lang="en-US" sz="2240" b="1" dirty="0"/>
              <a:t>fruits, grains, legumes, spices,</a:t>
            </a:r>
            <a:endParaRPr dirty="0"/>
          </a:p>
          <a:p>
            <a:pPr marL="342900" lvl="0" indent="-342900" algn="l" rtl="0">
              <a:lnSpc>
                <a:spcPct val="80000"/>
              </a:lnSpc>
              <a:spcBef>
                <a:spcPts val="450"/>
              </a:spcBef>
              <a:spcAft>
                <a:spcPts val="0"/>
              </a:spcAft>
              <a:buClr>
                <a:srgbClr val="17365D"/>
              </a:buClr>
              <a:buSzPts val="1680"/>
              <a:buFont typeface="Noto Sans Symbols"/>
              <a:buChar char="⮚"/>
            </a:pPr>
            <a:r>
              <a:rPr lang="en-US" sz="2240" b="1" dirty="0"/>
              <a:t>herbs, and almost all nuts and</a:t>
            </a:r>
            <a:endParaRPr dirty="0"/>
          </a:p>
          <a:p>
            <a:pPr marL="0" lvl="0" indent="0" algn="l" rtl="0">
              <a:lnSpc>
                <a:spcPct val="80000"/>
              </a:lnSpc>
              <a:spcBef>
                <a:spcPts val="450"/>
              </a:spcBef>
              <a:spcAft>
                <a:spcPts val="0"/>
              </a:spcAft>
              <a:buSzPts val="1680"/>
              <a:buNone/>
            </a:pPr>
            <a:r>
              <a:rPr lang="en-US" sz="2240" b="1" dirty="0"/>
              <a:t>Seed</a:t>
            </a:r>
            <a:endParaRPr dirty="0"/>
          </a:p>
          <a:p>
            <a:pPr marL="342900" lvl="0" indent="-342900" algn="l" rtl="0">
              <a:lnSpc>
                <a:spcPct val="80000"/>
              </a:lnSpc>
              <a:spcBef>
                <a:spcPts val="450"/>
              </a:spcBef>
              <a:spcAft>
                <a:spcPts val="0"/>
              </a:spcAft>
              <a:buClr>
                <a:srgbClr val="17365D"/>
              </a:buClr>
              <a:buSzPts val="1680"/>
              <a:buFont typeface="Noto Sans Symbols"/>
              <a:buChar char="⮚"/>
            </a:pPr>
            <a:r>
              <a:rPr lang="en-US" sz="2240" dirty="0"/>
              <a:t>If too much oxalate absorbed can associate with excess</a:t>
            </a:r>
            <a:endParaRPr dirty="0"/>
          </a:p>
          <a:p>
            <a:pPr marL="0" lvl="0" indent="0" algn="l" rtl="0">
              <a:lnSpc>
                <a:spcPct val="80000"/>
              </a:lnSpc>
              <a:spcBef>
                <a:spcPts val="450"/>
              </a:spcBef>
              <a:spcAft>
                <a:spcPts val="0"/>
              </a:spcAft>
              <a:buSzPts val="1680"/>
              <a:buNone/>
            </a:pPr>
            <a:r>
              <a:rPr lang="en-US" sz="2240" dirty="0"/>
              <a:t>calcium to form </a:t>
            </a:r>
            <a:r>
              <a:rPr lang="en-US" sz="2240" b="1" dirty="0">
                <a:solidFill>
                  <a:srgbClr val="FF0000"/>
                </a:solidFill>
              </a:rPr>
              <a:t>sharp</a:t>
            </a:r>
            <a:r>
              <a:rPr lang="en-US" sz="2240" b="1" dirty="0"/>
              <a:t> </a:t>
            </a:r>
            <a:r>
              <a:rPr lang="en-US" sz="2240" dirty="0"/>
              <a:t>calcium-oxalate </a:t>
            </a:r>
            <a:r>
              <a:rPr lang="en-US" sz="2240" b="1" dirty="0">
                <a:solidFill>
                  <a:srgbClr val="FF0000"/>
                </a:solidFill>
              </a:rPr>
              <a:t>crystals</a:t>
            </a:r>
            <a:r>
              <a:rPr lang="en-US" sz="2240" b="1" dirty="0"/>
              <a:t> </a:t>
            </a:r>
            <a:r>
              <a:rPr lang="en-US" sz="2240" dirty="0"/>
              <a:t>– wedging</a:t>
            </a:r>
            <a:endParaRPr dirty="0"/>
          </a:p>
          <a:p>
            <a:pPr marL="0" lvl="0" indent="0" algn="l" rtl="0">
              <a:lnSpc>
                <a:spcPct val="80000"/>
              </a:lnSpc>
              <a:spcBef>
                <a:spcPts val="450"/>
              </a:spcBef>
              <a:spcAft>
                <a:spcPts val="0"/>
              </a:spcAft>
              <a:buSzPts val="1680"/>
              <a:buNone/>
            </a:pPr>
            <a:r>
              <a:rPr lang="en-US" sz="2240" dirty="0"/>
              <a:t> into tissue in the body causing damage and inflammation.</a:t>
            </a:r>
            <a:endParaRPr dirty="0"/>
          </a:p>
          <a:p>
            <a:pPr marL="0" lvl="0" indent="0" algn="l" rtl="0">
              <a:lnSpc>
                <a:spcPct val="80000"/>
              </a:lnSpc>
              <a:spcBef>
                <a:spcPts val="450"/>
              </a:spcBef>
              <a:spcAft>
                <a:spcPts val="0"/>
              </a:spcAft>
              <a:buSzPts val="1680"/>
              <a:buNone/>
            </a:pPr>
            <a:endParaRPr sz="2240" dirty="0"/>
          </a:p>
          <a:p>
            <a:pPr marL="0" lvl="0" indent="0" algn="l" rtl="0">
              <a:lnSpc>
                <a:spcPct val="80000"/>
              </a:lnSpc>
              <a:spcBef>
                <a:spcPts val="450"/>
              </a:spcBef>
              <a:spcAft>
                <a:spcPts val="0"/>
              </a:spcAft>
              <a:buSzPts val="1680"/>
              <a:buNone/>
            </a:pPr>
            <a:r>
              <a:rPr lang="en-US" sz="2240" b="1" dirty="0">
                <a:solidFill>
                  <a:srgbClr val="FF0000"/>
                </a:solidFill>
              </a:rPr>
              <a:t>Excess oxalate</a:t>
            </a:r>
            <a:r>
              <a:rPr lang="en-US" sz="2240" dirty="0"/>
              <a:t> can deplete </a:t>
            </a:r>
            <a:r>
              <a:rPr lang="en-US" sz="2240" b="1" dirty="0"/>
              <a:t>Glutathione</a:t>
            </a:r>
            <a:r>
              <a:rPr lang="en-US" sz="2240" dirty="0"/>
              <a:t>, essential for</a:t>
            </a:r>
            <a:endParaRPr dirty="0"/>
          </a:p>
          <a:p>
            <a:pPr marL="0" lvl="0" indent="0" algn="l" rtl="0">
              <a:lnSpc>
                <a:spcPct val="80000"/>
              </a:lnSpc>
              <a:spcBef>
                <a:spcPts val="450"/>
              </a:spcBef>
              <a:spcAft>
                <a:spcPts val="0"/>
              </a:spcAft>
              <a:buSzPts val="1680"/>
              <a:buNone/>
            </a:pPr>
            <a:r>
              <a:rPr lang="en-US" sz="2240" dirty="0"/>
              <a:t>metabolizing toxic chemicals that enter the body.</a:t>
            </a:r>
            <a:endParaRPr dirty="0"/>
          </a:p>
          <a:p>
            <a:pPr marL="0" lvl="0" indent="0" algn="l" rtl="0">
              <a:lnSpc>
                <a:spcPct val="80000"/>
              </a:lnSpc>
              <a:spcBef>
                <a:spcPts val="450"/>
              </a:spcBef>
              <a:spcAft>
                <a:spcPts val="0"/>
              </a:spcAft>
              <a:buSzPts val="1680"/>
              <a:buNone/>
            </a:pPr>
            <a:r>
              <a:rPr lang="en-US" sz="2240" b="1" dirty="0"/>
              <a:t>Some examples of disease states from Oxalates:</a:t>
            </a:r>
            <a:endParaRPr dirty="0"/>
          </a:p>
          <a:p>
            <a:pPr marL="0" lvl="0" indent="0" algn="l" rtl="0">
              <a:lnSpc>
                <a:spcPct val="80000"/>
              </a:lnSpc>
              <a:spcBef>
                <a:spcPts val="450"/>
              </a:spcBef>
              <a:spcAft>
                <a:spcPts val="0"/>
              </a:spcAft>
              <a:buSzPts val="1680"/>
              <a:buNone/>
            </a:pPr>
            <a:r>
              <a:rPr lang="en-US" sz="2240" b="1" dirty="0"/>
              <a:t>Kidney Stones; Gallstones; Thyroid Disease; </a:t>
            </a:r>
            <a:r>
              <a:rPr lang="en-US" sz="2240" b="1" dirty="0" err="1"/>
              <a:t>Vulvodynia</a:t>
            </a:r>
            <a:r>
              <a:rPr lang="en-US" sz="2240" b="1" dirty="0"/>
              <a:t>; Cystic </a:t>
            </a:r>
            <a:r>
              <a:rPr lang="en-US" sz="2240" b="1" dirty="0" smtClean="0"/>
              <a:t>Fibrosis.</a:t>
            </a:r>
            <a:endParaRPr sz="2240" dirty="0"/>
          </a:p>
        </p:txBody>
      </p:sp>
      <p:pic>
        <p:nvPicPr>
          <p:cNvPr id="924" name="Google Shape;924;p42"/>
          <p:cNvPicPr preferRelativeResize="0"/>
          <p:nvPr/>
        </p:nvPicPr>
        <p:blipFill rotWithShape="1">
          <a:blip r:embed="rId1"/>
          <a:srcRect/>
          <a:stretch>
            <a:fillRect/>
          </a:stretch>
        </p:blipFill>
        <p:spPr>
          <a:xfrm>
            <a:off x="6267450" y="228600"/>
            <a:ext cx="2857500" cy="2228850"/>
          </a:xfrm>
          <a:prstGeom prst="rect">
            <a:avLst/>
          </a:prstGeom>
          <a:noFill/>
          <a:ln>
            <a:noFill/>
          </a:ln>
        </p:spPr>
      </p:pic>
      <p:sp>
        <p:nvSpPr>
          <p:cNvPr id="2" name="AutoShape 2" descr="How Cystic Fibrosis Is Trea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How Cystic Fibrosis Is Treat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5114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3"/>
          <p:cNvSpPr txBox="1">
            <a:spLocks noGrp="1"/>
          </p:cNvSpPr>
          <p:nvPr>
            <p:ph type="title"/>
          </p:nvPr>
        </p:nvSpPr>
        <p:spPr>
          <a:xfrm>
            <a:off x="685800" y="7620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GLUTATHIONE</a:t>
            </a:r>
            <a:endParaRPr lang="en-US"/>
          </a:p>
        </p:txBody>
      </p:sp>
      <p:sp>
        <p:nvSpPr>
          <p:cNvPr id="930" name="Google Shape;930;p43"/>
          <p:cNvSpPr txBox="1">
            <a:spLocks noGrp="1"/>
          </p:cNvSpPr>
          <p:nvPr>
            <p:ph type="body" idx="1"/>
          </p:nvPr>
        </p:nvSpPr>
        <p:spPr>
          <a:xfrm>
            <a:off x="1143000" y="1066800"/>
            <a:ext cx="7485840" cy="4708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a:t> = 3 Amino Acids:</a:t>
            </a:r>
            <a:endParaRPr lang="en-US" b="1"/>
          </a:p>
          <a:p>
            <a:pPr marL="342900" lvl="0" indent="-342900" algn="l" rtl="0">
              <a:spcBef>
                <a:spcPts val="640"/>
              </a:spcBef>
              <a:spcAft>
                <a:spcPts val="0"/>
              </a:spcAft>
              <a:buClr>
                <a:srgbClr val="17365D"/>
              </a:buClr>
              <a:buSzPts val="2400"/>
              <a:buFont typeface="Noto Sans Symbols"/>
              <a:buChar char="⮚"/>
            </a:pPr>
            <a:r>
              <a:rPr lang="en-US" b="1"/>
              <a:t>Cysteine, Glycine and Glutamate</a:t>
            </a:r>
            <a:endParaRPr lang="en-US" b="1"/>
          </a:p>
          <a:p>
            <a:pPr marL="342900" lvl="0" indent="-190500" algn="l" rtl="0">
              <a:spcBef>
                <a:spcPts val="640"/>
              </a:spcBef>
              <a:spcAft>
                <a:spcPts val="0"/>
              </a:spcAft>
              <a:buClr>
                <a:srgbClr val="17365D"/>
              </a:buClr>
              <a:buSzPts val="2400"/>
              <a:buFont typeface="Noto Sans Symbols"/>
              <a:buNone/>
            </a:pPr>
          </a:p>
        </p:txBody>
      </p:sp>
      <p:pic>
        <p:nvPicPr>
          <p:cNvPr id="931" name="Google Shape;931;p43"/>
          <p:cNvPicPr preferRelativeResize="0"/>
          <p:nvPr/>
        </p:nvPicPr>
        <p:blipFill rotWithShape="1">
          <a:blip r:embed="rId1"/>
          <a:srcRect/>
          <a:stretch>
            <a:fillRect/>
          </a:stretch>
        </p:blipFill>
        <p:spPr>
          <a:xfrm>
            <a:off x="2547938" y="2519363"/>
            <a:ext cx="4048125" cy="1819275"/>
          </a:xfrm>
          <a:prstGeom prst="rect">
            <a:avLst/>
          </a:prstGeom>
          <a:noFill/>
          <a:ln>
            <a:noFill/>
          </a:ln>
        </p:spPr>
      </p:pic>
      <p:pic>
        <p:nvPicPr>
          <p:cNvPr id="932" name="Google Shape;932;p43"/>
          <p:cNvPicPr preferRelativeResize="0"/>
          <p:nvPr/>
        </p:nvPicPr>
        <p:blipFill rotWithShape="1">
          <a:blip r:embed="rId2"/>
          <a:srcRect/>
          <a:stretch>
            <a:fillRect/>
          </a:stretch>
        </p:blipFill>
        <p:spPr>
          <a:xfrm>
            <a:off x="6070827" y="3733800"/>
            <a:ext cx="3092223" cy="2057400"/>
          </a:xfrm>
          <a:prstGeom prst="rect">
            <a:avLst/>
          </a:prstGeom>
          <a:noFill/>
          <a:ln>
            <a:noFill/>
          </a:ln>
        </p:spPr>
      </p:pic>
      <p:sp>
        <p:nvSpPr>
          <p:cNvPr id="933" name="Google Shape;933;p43"/>
          <p:cNvSpPr/>
          <p:nvPr/>
        </p:nvSpPr>
        <p:spPr>
          <a:xfrm>
            <a:off x="1676400" y="5638800"/>
            <a:ext cx="56388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1"/>
                </a:solidFill>
                <a:latin typeface="Corbel" panose="020B0503020204020204"/>
                <a:ea typeface="Corbel" panose="020B0503020204020204"/>
                <a:cs typeface="Corbel" panose="020B0503020204020204"/>
                <a:sym typeface="Corbel" panose="020B0503020204020204"/>
              </a:rPr>
              <a:t>Antioxidant, master detoxifier and</a:t>
            </a:r>
            <a:endParaRPr lang="en-US" sz="2800" b="1" i="0" u="none" strike="noStrike" cap="non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l" rtl="0">
              <a:spcBef>
                <a:spcPts val="0"/>
              </a:spcBef>
              <a:spcAft>
                <a:spcPts val="0"/>
              </a:spcAft>
              <a:buNone/>
            </a:pPr>
            <a:r>
              <a:rPr lang="en-US" sz="2800" b="1">
                <a:solidFill>
                  <a:schemeClr val="dk1"/>
                </a:solidFill>
                <a:latin typeface="Corbel" panose="020B0503020204020204"/>
                <a:ea typeface="Corbel" panose="020B0503020204020204"/>
                <a:cs typeface="Corbel" panose="020B0503020204020204"/>
                <a:sym typeface="Corbel" panose="020B0503020204020204"/>
              </a:rPr>
              <a:t>stimulator of the immune system</a:t>
            </a:r>
            <a:endParaRPr sz="2800">
              <a:solidFill>
                <a:schemeClr val="dk1"/>
              </a:solidFill>
              <a:latin typeface="Corbel" panose="020B0503020204020204"/>
              <a:ea typeface="Corbel" panose="020B0503020204020204"/>
              <a:cs typeface="Corbel" panose="020B0503020204020204"/>
              <a:sym typeface="Corbel" panose="020B0503020204020204"/>
            </a:endParaRP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4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240"/>
              <a:buFont typeface="Corbel" panose="020B0503020204020204"/>
              <a:buNone/>
            </a:pPr>
            <a:r>
              <a:rPr lang="en-US" sz="3240"/>
              <a:t>HOW TO GET ENOUGH GLUTATHIONE:</a:t>
            </a:r>
            <a:endParaRPr lang="en-US" sz="3240"/>
          </a:p>
        </p:txBody>
      </p:sp>
      <p:sp>
        <p:nvSpPr>
          <p:cNvPr id="939" name="Google Shape;939;p4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680"/>
              <a:buFont typeface="Noto Sans Symbols"/>
              <a:buChar char="⮚"/>
            </a:pPr>
            <a:r>
              <a:rPr lang="en-US" sz="2240" b="1"/>
              <a:t>Exercise - it Boosts Glutathione Levels</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b="1"/>
              <a:t>1. Consume Sulfur-Rich Foods</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a:t>broccoli, Brussels sprouts, cauliflower, kale, watercress and mustard greens.</a:t>
            </a:r>
            <a:br>
              <a:rPr lang="en-US" sz="2240"/>
            </a:br>
            <a:r>
              <a:rPr lang="en-US" sz="2240" b="1"/>
              <a:t>2. Increase Your Vitamin C Intake</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b="1"/>
              <a:t>3. Add Selenium-Rich Foods to Your Diet</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a:solidFill>
                  <a:srgbClr val="FF0000"/>
                </a:solidFill>
              </a:rPr>
              <a:t>beef, chicken, fish, organ meats, cottage cheese, brown rice and Brazil nuts.</a:t>
            </a:r>
            <a:endParaRPr sz="2240" b="1">
              <a:solidFill>
                <a:srgbClr val="FF0000"/>
              </a:solidFill>
            </a:endParaRPr>
          </a:p>
          <a:p>
            <a:pPr marL="342900" lvl="0" indent="-342900" algn="l" rtl="0">
              <a:lnSpc>
                <a:spcPct val="80000"/>
              </a:lnSpc>
              <a:spcBef>
                <a:spcPts val="450"/>
              </a:spcBef>
              <a:spcAft>
                <a:spcPts val="0"/>
              </a:spcAft>
              <a:buClr>
                <a:srgbClr val="17365D"/>
              </a:buClr>
              <a:buSzPts val="1680"/>
              <a:buFont typeface="Noto Sans Symbols"/>
              <a:buChar char="⮚"/>
            </a:pPr>
            <a:r>
              <a:rPr lang="en-US" sz="2240" b="1"/>
              <a:t>4. Eat Foods Naturally Rich in Glutathione</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a:solidFill>
                  <a:srgbClr val="FF0000"/>
                </a:solidFill>
              </a:rPr>
              <a:t>Spinach, </a:t>
            </a:r>
            <a:r>
              <a:rPr lang="en-US" sz="2240" u="sng">
                <a:solidFill>
                  <a:srgbClr val="FF0000"/>
                </a:solidFill>
                <a:hlinkClick r:id="rId1"/>
              </a:rPr>
              <a:t>avocados</a:t>
            </a:r>
            <a:r>
              <a:rPr lang="en-US" sz="2240">
                <a:solidFill>
                  <a:srgbClr val="FF0000"/>
                </a:solidFill>
              </a:rPr>
              <a:t>, asparagus and okra</a:t>
            </a:r>
            <a:endParaRPr sz="2240" b="1">
              <a:solidFill>
                <a:srgbClr val="FF0000"/>
              </a:solidFill>
            </a:endParaRPr>
          </a:p>
          <a:p>
            <a:pPr marL="342900" lvl="0" indent="-342900" algn="l" rtl="0">
              <a:lnSpc>
                <a:spcPct val="80000"/>
              </a:lnSpc>
              <a:spcBef>
                <a:spcPts val="450"/>
              </a:spcBef>
              <a:spcAft>
                <a:spcPts val="0"/>
              </a:spcAft>
              <a:buClr>
                <a:srgbClr val="17365D"/>
              </a:buClr>
              <a:buSzPts val="1680"/>
              <a:buFont typeface="Noto Sans Symbols"/>
              <a:buChar char="⮚"/>
            </a:pPr>
            <a:r>
              <a:rPr lang="en-US" sz="2240" b="1"/>
              <a:t>5. Supplement With Whey Protein</a:t>
            </a:r>
            <a:endParaRPr sz="2240" b="1"/>
          </a:p>
          <a:p>
            <a:pPr marL="342900" lvl="0" indent="-342900" algn="l" rtl="0">
              <a:lnSpc>
                <a:spcPct val="80000"/>
              </a:lnSpc>
              <a:spcBef>
                <a:spcPts val="450"/>
              </a:spcBef>
              <a:spcAft>
                <a:spcPts val="0"/>
              </a:spcAft>
              <a:buClr>
                <a:srgbClr val="17365D"/>
              </a:buClr>
              <a:buSzPts val="1680"/>
              <a:buFont typeface="Noto Sans Symbols"/>
              <a:buChar char="⮚"/>
            </a:pPr>
            <a:r>
              <a:rPr lang="en-US" sz="2240" b="1"/>
              <a:t>8. Antioxidants family vitamins C and E</a:t>
            </a:r>
            <a:endParaRPr lang="en-US" sz="2240" b="1"/>
          </a:p>
          <a:p>
            <a:pPr marL="342900" lvl="0" indent="-342900" algn="l" rtl="0">
              <a:lnSpc>
                <a:spcPct val="80000"/>
              </a:lnSpc>
              <a:spcBef>
                <a:spcPts val="450"/>
              </a:spcBef>
              <a:spcAft>
                <a:spcPts val="0"/>
              </a:spcAft>
              <a:buClr>
                <a:srgbClr val="17365D"/>
              </a:buClr>
              <a:buSzPts val="1680"/>
              <a:buFont typeface="Noto Sans Symbols"/>
              <a:buChar char="⮚"/>
            </a:pPr>
            <a:r>
              <a:rPr lang="en-US" sz="2240" b="1"/>
              <a:t>9.Try Turmeric Extract</a:t>
            </a:r>
            <a:endParaRPr lang="en-US" sz="2240" b="1"/>
          </a:p>
          <a:p>
            <a:pPr marL="0" lvl="0" indent="0" algn="l" rtl="0">
              <a:lnSpc>
                <a:spcPct val="80000"/>
              </a:lnSpc>
              <a:spcBef>
                <a:spcPts val="450"/>
              </a:spcBef>
              <a:spcAft>
                <a:spcPts val="0"/>
              </a:spcAft>
              <a:buSzPts val="1680"/>
              <a:buNone/>
            </a:pPr>
            <a:endParaRPr sz="2240"/>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4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2. PHYTATES</a:t>
            </a:r>
            <a:endParaRPr lang="en-US"/>
          </a:p>
        </p:txBody>
      </p:sp>
      <p:sp>
        <p:nvSpPr>
          <p:cNvPr id="945" name="Google Shape;945;p45"/>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Phytates (Phytic Acid) is a </a:t>
            </a:r>
            <a:r>
              <a:rPr lang="en-US" b="1"/>
              <a:t>P </a:t>
            </a:r>
            <a:r>
              <a:rPr lang="en-US"/>
              <a:t>store of plants.</a:t>
            </a:r>
            <a:endParaRPr lang="en-US"/>
          </a:p>
          <a:p>
            <a:pPr marL="342900" lvl="0" indent="-342900" algn="l" rtl="0">
              <a:spcBef>
                <a:spcPts val="640"/>
              </a:spcBef>
              <a:spcAft>
                <a:spcPts val="0"/>
              </a:spcAft>
              <a:buClr>
                <a:srgbClr val="17365D"/>
              </a:buClr>
              <a:buSzPts val="2400"/>
              <a:buFont typeface="Noto Sans Symbols"/>
              <a:buChar char="⮚"/>
            </a:pPr>
            <a:r>
              <a:rPr lang="en-US"/>
              <a:t>Considered an </a:t>
            </a:r>
            <a:r>
              <a:rPr lang="en-US" b="1"/>
              <a:t>anti-nutrient </a:t>
            </a:r>
            <a:r>
              <a:rPr lang="en-US"/>
              <a:t>for humans -</a:t>
            </a:r>
            <a:endParaRPr lang="en-US"/>
          </a:p>
          <a:p>
            <a:pPr marL="0" lvl="0" indent="0" algn="l" rtl="0">
              <a:spcBef>
                <a:spcPts val="640"/>
              </a:spcBef>
              <a:spcAft>
                <a:spcPts val="0"/>
              </a:spcAft>
              <a:buSzPts val="2400"/>
              <a:buNone/>
            </a:pPr>
            <a:r>
              <a:rPr lang="en-US"/>
              <a:t>interferes with absorption of nutrients.</a:t>
            </a:r>
            <a:endParaRPr lang="en-US"/>
          </a:p>
          <a:p>
            <a:pPr marL="0" lvl="0" indent="0" algn="l" rtl="0">
              <a:spcBef>
                <a:spcPts val="640"/>
              </a:spcBef>
              <a:spcAft>
                <a:spcPts val="0"/>
              </a:spcAft>
              <a:buSzPts val="2400"/>
              <a:buNone/>
            </a:pPr>
            <a:r>
              <a:rPr lang="en-US" b="1" i="1">
                <a:solidFill>
                  <a:srgbClr val="FF0000"/>
                </a:solidFill>
              </a:rPr>
              <a:t>(we do not have phytase!)</a:t>
            </a:r>
            <a:endParaRPr lang="en-US" b="1" i="1">
              <a:solidFill>
                <a:srgbClr val="FF0000"/>
              </a:solidFill>
            </a:endParaRPr>
          </a:p>
          <a:p>
            <a:pPr marL="342900" lvl="0" indent="-342900" algn="l" rtl="0">
              <a:spcBef>
                <a:spcPts val="640"/>
              </a:spcBef>
              <a:spcAft>
                <a:spcPts val="0"/>
              </a:spcAft>
              <a:buClr>
                <a:srgbClr val="17365D"/>
              </a:buClr>
              <a:buSzPts val="2400"/>
              <a:buFont typeface="Noto Sans Symbols"/>
              <a:buChar char="⮚"/>
            </a:pPr>
            <a:r>
              <a:rPr lang="en-US" b="1" i="1">
                <a:solidFill>
                  <a:srgbClr val="FF0000"/>
                </a:solidFill>
              </a:rPr>
              <a:t> </a:t>
            </a:r>
            <a:r>
              <a:rPr lang="en-US" b="1"/>
              <a:t>Chelators </a:t>
            </a:r>
            <a:r>
              <a:rPr lang="en-US"/>
              <a:t>of: magnesium, calcium, zinc and iron in your gut.</a:t>
            </a:r>
            <a:r>
              <a:rPr lang="en-US" b="1" i="1">
                <a:solidFill>
                  <a:srgbClr val="FF0000"/>
                </a:solidFill>
              </a:rPr>
              <a:t> </a:t>
            </a:r>
            <a:endParaRPr b="1">
              <a:solidFill>
                <a:srgbClr val="FF0000"/>
              </a:solidFill>
            </a:endParaRPr>
          </a:p>
        </p:txBody>
      </p:sp>
      <p:pic>
        <p:nvPicPr>
          <p:cNvPr id="946" name="Google Shape;946;p45"/>
          <p:cNvPicPr preferRelativeResize="0"/>
          <p:nvPr/>
        </p:nvPicPr>
        <p:blipFill rotWithShape="1">
          <a:blip r:embed="rId1"/>
          <a:srcRect/>
          <a:stretch>
            <a:fillRect/>
          </a:stretch>
        </p:blipFill>
        <p:spPr>
          <a:xfrm>
            <a:off x="6629400" y="95250"/>
            <a:ext cx="2286000" cy="1352550"/>
          </a:xfrm>
          <a:prstGeom prst="rect">
            <a:avLst/>
          </a:prstGeom>
          <a:noFill/>
          <a:ln>
            <a:noFill/>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4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t>Found in Grains, Legumes, Nuts and Seeds:</a:t>
            </a:r>
            <a:endParaRPr lang="en-US" b="1"/>
          </a:p>
          <a:p>
            <a:pPr marL="342900" lvl="0" indent="-342900" algn="l" rtl="0">
              <a:spcBef>
                <a:spcPts val="640"/>
              </a:spcBef>
              <a:spcAft>
                <a:spcPts val="0"/>
              </a:spcAft>
              <a:buClr>
                <a:srgbClr val="17365D"/>
              </a:buClr>
              <a:buSzPts val="2400"/>
              <a:buFont typeface="Noto Sans Symbols"/>
              <a:buChar char="⮚"/>
            </a:pPr>
            <a:r>
              <a:rPr lang="en-US"/>
              <a:t>Wheat has 720mg/100g phytic acid. Soybeans 1,433mg/100g;</a:t>
            </a:r>
            <a:endParaRPr lang="en-US"/>
          </a:p>
          <a:p>
            <a:pPr marL="342900" lvl="0" indent="-342900" algn="l" rtl="0">
              <a:spcBef>
                <a:spcPts val="640"/>
              </a:spcBef>
              <a:spcAft>
                <a:spcPts val="0"/>
              </a:spcAft>
              <a:buClr>
                <a:srgbClr val="17365D"/>
              </a:buClr>
              <a:buSzPts val="2400"/>
              <a:buFont typeface="Noto Sans Symbols"/>
              <a:buChar char="⮚"/>
            </a:pPr>
            <a:r>
              <a:rPr lang="en-US"/>
              <a:t>Cashews 1,866mg/100g and Almonds 1,280mg/100g.</a:t>
            </a:r>
            <a:endParaRPr lang="en-US"/>
          </a:p>
          <a:p>
            <a:pPr marL="342900" lvl="0" indent="-342900" algn="l" rtl="0">
              <a:spcBef>
                <a:spcPts val="640"/>
              </a:spcBef>
              <a:spcAft>
                <a:spcPts val="0"/>
              </a:spcAft>
              <a:buClr>
                <a:srgbClr val="17365D"/>
              </a:buClr>
              <a:buSzPts val="2400"/>
              <a:buFont typeface="Noto Sans Symbols"/>
              <a:buChar char="⮚"/>
            </a:pPr>
            <a:r>
              <a:rPr lang="en-US" b="1"/>
              <a:t>Sprout, Soak and Ferment out the Phytates</a:t>
            </a:r>
            <a:endParaRPr lang="en-US" b="1"/>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79172" y="5396340"/>
            <a:ext cx="2220893" cy="124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Soaking and Softening Nuts and 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717" y="5345177"/>
            <a:ext cx="1986455" cy="1324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7"/>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3. POLYPHENOLS </a:t>
            </a:r>
            <a:r>
              <a:rPr lang="en-US" b="0"/>
              <a:t>(E.G. TANNINS)</a:t>
            </a:r>
            <a:endParaRPr lang="en-US" b="0"/>
          </a:p>
        </p:txBody>
      </p:sp>
      <p:sp>
        <p:nvSpPr>
          <p:cNvPr id="957" name="Google Shape;957;p47"/>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Are benzoid ‘phenyl’ rings and hydroxyl (OH).</a:t>
            </a:r>
            <a:endParaRPr lang="en-US"/>
          </a:p>
          <a:p>
            <a:pPr marL="342900" lvl="0" indent="-190500" algn="l" rtl="0">
              <a:spcBef>
                <a:spcPts val="640"/>
              </a:spcBef>
              <a:spcAft>
                <a:spcPts val="0"/>
              </a:spcAft>
              <a:buClr>
                <a:srgbClr val="17365D"/>
              </a:buClr>
              <a:buSzPts val="2400"/>
              <a:buFont typeface="Noto Sans Symbols"/>
              <a:buNone/>
            </a:pPr>
          </a:p>
          <a:p>
            <a:pPr marL="342900" lvl="0" indent="-342900" algn="l" rtl="0">
              <a:spcBef>
                <a:spcPts val="640"/>
              </a:spcBef>
              <a:spcAft>
                <a:spcPts val="0"/>
              </a:spcAft>
              <a:buClr>
                <a:srgbClr val="17365D"/>
              </a:buClr>
              <a:buSzPts val="2400"/>
              <a:buFont typeface="Noto Sans Symbols"/>
              <a:buChar char="⮚"/>
            </a:pPr>
            <a:r>
              <a:rPr lang="en-US"/>
              <a:t>Some are </a:t>
            </a:r>
            <a:r>
              <a:rPr lang="en-US" b="1"/>
              <a:t>antinutrients</a:t>
            </a:r>
            <a:r>
              <a:rPr lang="en-US"/>
              <a:t>, as they interfere</a:t>
            </a:r>
            <a:endParaRPr lang="en-US"/>
          </a:p>
          <a:p>
            <a:pPr marL="0" lvl="0" indent="0" algn="l" rtl="0">
              <a:spcBef>
                <a:spcPts val="640"/>
              </a:spcBef>
              <a:spcAft>
                <a:spcPts val="0"/>
              </a:spcAft>
              <a:buSzPts val="2400"/>
              <a:buNone/>
            </a:pPr>
            <a:r>
              <a:rPr lang="en-US"/>
              <a:t>with absorption </a:t>
            </a:r>
            <a:r>
              <a:rPr lang="en-US" b="1"/>
              <a:t>iron </a:t>
            </a:r>
            <a:r>
              <a:rPr lang="en-US"/>
              <a:t>and other metal ions.</a:t>
            </a:r>
            <a:endParaRPr lang="en-US"/>
          </a:p>
          <a:p>
            <a:pPr marL="342900" lvl="0" indent="-342900" algn="l" rtl="0">
              <a:spcBef>
                <a:spcPts val="640"/>
              </a:spcBef>
              <a:spcAft>
                <a:spcPts val="0"/>
              </a:spcAft>
              <a:buClr>
                <a:srgbClr val="17365D"/>
              </a:buClr>
              <a:buSzPts val="2400"/>
              <a:buFont typeface="Noto Sans Symbols"/>
              <a:buChar char="⮚"/>
            </a:pPr>
            <a:r>
              <a:rPr lang="en-US"/>
              <a:t>Also bind to </a:t>
            </a:r>
            <a:r>
              <a:rPr lang="en-US" b="1" i="1"/>
              <a:t>digestive enzymes </a:t>
            </a:r>
            <a:r>
              <a:rPr lang="en-US"/>
              <a:t>and proteins.</a:t>
            </a:r>
            <a:endParaRPr lang="en-US"/>
          </a:p>
        </p:txBody>
      </p:sp>
      <p:pic>
        <p:nvPicPr>
          <p:cNvPr id="958" name="Google Shape;958;p47" descr="https://upload.wikimedia.org/wikipedia/commons/9/96/Tannic_acid.png"/>
          <p:cNvPicPr preferRelativeResize="0"/>
          <p:nvPr/>
        </p:nvPicPr>
        <p:blipFill rotWithShape="1">
          <a:blip r:embed="rId1"/>
          <a:srcRect/>
          <a:stretch>
            <a:fillRect/>
          </a:stretch>
        </p:blipFill>
        <p:spPr>
          <a:xfrm>
            <a:off x="5596463" y="1447800"/>
            <a:ext cx="2983527" cy="164592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MINERALS </a:t>
            </a:r>
            <a:endParaRPr lang="en-US"/>
          </a:p>
        </p:txBody>
      </p:sp>
      <p:sp>
        <p:nvSpPr>
          <p:cNvPr id="685" name="Google Shape;685;p5"/>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40"/>
              <a:buNone/>
            </a:pPr>
            <a:endParaRPr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t>
            </a:r>
            <a:r>
              <a:rPr lang="en-US" sz="2720" b="1"/>
              <a:t>14 </a:t>
            </a:r>
            <a:r>
              <a:rPr lang="en-US" sz="2720"/>
              <a:t>out of </a:t>
            </a:r>
            <a:r>
              <a:rPr lang="en-US" sz="2720" b="1"/>
              <a:t>92 </a:t>
            </a:r>
            <a:r>
              <a:rPr lang="en-US" sz="2720"/>
              <a:t>are </a:t>
            </a:r>
            <a:r>
              <a:rPr lang="en-US" sz="2720" b="1"/>
              <a:t>Essential </a:t>
            </a:r>
            <a:r>
              <a:rPr lang="en-US" sz="2720"/>
              <a:t>to Body Function.</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b="1"/>
              <a:t>Very Important Roles </a:t>
            </a:r>
            <a:r>
              <a:rPr lang="en-US" sz="2720"/>
              <a:t>in overall health and well-being</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Assist in </a:t>
            </a:r>
            <a:r>
              <a:rPr lang="en-US" sz="2720" b="1"/>
              <a:t>Chemical Reactions </a:t>
            </a:r>
            <a:r>
              <a:rPr lang="en-US" sz="2720"/>
              <a:t>in Cells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Crucial to the </a:t>
            </a:r>
            <a:r>
              <a:rPr lang="en-US" sz="2720" b="1"/>
              <a:t>Immune System </a:t>
            </a:r>
            <a:r>
              <a:rPr lang="en-US" sz="2720"/>
              <a:t>Function</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a:t>
            </a:r>
            <a:r>
              <a:rPr lang="en-US" sz="2720" b="1"/>
              <a:t>Fluid Balance</a:t>
            </a:r>
            <a:endParaRPr lang="en-US" sz="2720" b="1"/>
          </a:p>
          <a:p>
            <a:pPr marL="342900" lvl="0" indent="-342900" algn="l" rtl="0">
              <a:lnSpc>
                <a:spcPct val="90000"/>
              </a:lnSpc>
              <a:spcBef>
                <a:spcPts val="545"/>
              </a:spcBef>
              <a:spcAft>
                <a:spcPts val="0"/>
              </a:spcAft>
              <a:buClr>
                <a:srgbClr val="17365D"/>
              </a:buClr>
              <a:buSzPts val="2040"/>
              <a:buFont typeface="Noto Sans Symbols"/>
              <a:buChar char="⮚"/>
            </a:pPr>
            <a:r>
              <a:rPr lang="en-US" sz="2720"/>
              <a:t>• Nutrient </a:t>
            </a:r>
            <a:r>
              <a:rPr lang="en-US" sz="2720" b="1"/>
              <a:t>Transport </a:t>
            </a:r>
            <a:r>
              <a:rPr lang="en-US" sz="2720"/>
              <a:t>into Cells</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Help </a:t>
            </a:r>
            <a:r>
              <a:rPr lang="en-US" sz="2720" b="1"/>
              <a:t>Skeletal Muscle </a:t>
            </a:r>
            <a:r>
              <a:rPr lang="en-US" sz="2720"/>
              <a:t>Contract</a:t>
            </a:r>
            <a:endParaRPr lang="en-US" sz="2720"/>
          </a:p>
          <a:p>
            <a:pPr marL="342900" lvl="0" indent="-342900" algn="l" rtl="0">
              <a:lnSpc>
                <a:spcPct val="90000"/>
              </a:lnSpc>
              <a:spcBef>
                <a:spcPts val="545"/>
              </a:spcBef>
              <a:spcAft>
                <a:spcPts val="0"/>
              </a:spcAft>
              <a:buClr>
                <a:srgbClr val="17365D"/>
              </a:buClr>
              <a:buSzPts val="2040"/>
              <a:buFont typeface="Noto Sans Symbols"/>
              <a:buChar char="⮚"/>
            </a:pPr>
            <a:r>
              <a:rPr lang="en-US" sz="2720"/>
              <a:t>• Maintain </a:t>
            </a:r>
            <a:r>
              <a:rPr lang="en-US" sz="2720" b="1"/>
              <a:t>Heart Beat</a:t>
            </a:r>
            <a:r>
              <a:rPr lang="en-US" sz="2720"/>
              <a:t>!</a:t>
            </a:r>
            <a:endParaRPr lang="en-US" sz="272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
          <p:cNvSpPr txBox="1">
            <a:spLocks noGrp="1"/>
          </p:cNvSpPr>
          <p:nvPr>
            <p:ph type="title"/>
          </p:nvPr>
        </p:nvSpPr>
        <p:spPr>
          <a:xfrm>
            <a:off x="762000" y="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MINERALS </a:t>
            </a:r>
            <a:endParaRPr lang="en-US"/>
          </a:p>
        </p:txBody>
      </p:sp>
      <p:sp>
        <p:nvSpPr>
          <p:cNvPr id="691" name="Google Shape;691;p6"/>
          <p:cNvSpPr txBox="1">
            <a:spLocks noGrp="1"/>
          </p:cNvSpPr>
          <p:nvPr>
            <p:ph type="body" idx="1"/>
          </p:nvPr>
        </p:nvSpPr>
        <p:spPr>
          <a:xfrm>
            <a:off x="609600" y="1066801"/>
            <a:ext cx="8077199" cy="5059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body needs many minerals; these are called essential minerals. Essential minerals are sometimes divided up into</a:t>
            </a:r>
            <a:endParaRPr lang="en-US"/>
          </a:p>
          <a:p>
            <a:pPr marL="342900" lvl="0" indent="-342900" algn="l" rtl="0">
              <a:spcBef>
                <a:spcPts val="640"/>
              </a:spcBef>
              <a:spcAft>
                <a:spcPts val="0"/>
              </a:spcAft>
              <a:buClr>
                <a:srgbClr val="17365D"/>
              </a:buClr>
              <a:buSzPts val="2400"/>
              <a:buFont typeface="Noto Sans Symbols"/>
              <a:buChar char="⮚"/>
            </a:pPr>
            <a:r>
              <a:rPr lang="en-US">
                <a:solidFill>
                  <a:srgbClr val="FF0000"/>
                </a:solidFill>
              </a:rPr>
              <a:t>major minerals </a:t>
            </a:r>
            <a:r>
              <a:rPr lang="en-US"/>
              <a:t>(macrominerals) and </a:t>
            </a:r>
            <a:r>
              <a:rPr lang="en-US">
                <a:solidFill>
                  <a:srgbClr val="FF0000"/>
                </a:solidFill>
              </a:rPr>
              <a:t>trace minerals</a:t>
            </a:r>
            <a:r>
              <a:rPr lang="en-US"/>
              <a:t> (microminerals). </a:t>
            </a:r>
            <a:endParaRPr lang="en-US"/>
          </a:p>
          <a:p>
            <a:pPr marL="342900" lvl="0" indent="-190500" algn="l" rtl="0">
              <a:spcBef>
                <a:spcPts val="640"/>
              </a:spcBef>
              <a:spcAft>
                <a:spcPts val="0"/>
              </a:spcAft>
              <a:buClr>
                <a:srgbClr val="17365D"/>
              </a:buClr>
              <a:buSzPts val="2400"/>
              <a:buFont typeface="Noto Sans Symbols"/>
              <a:buNone/>
            </a:pPr>
          </a:p>
          <a:p>
            <a:pPr marL="342900" lvl="0" indent="-342900" algn="l" rtl="0">
              <a:spcBef>
                <a:spcPts val="640"/>
              </a:spcBef>
              <a:spcAft>
                <a:spcPts val="0"/>
              </a:spcAft>
              <a:buClr>
                <a:srgbClr val="17365D"/>
              </a:buClr>
              <a:buSzPts val="2400"/>
              <a:buFont typeface="Noto Sans Symbols"/>
              <a:buChar char="⮚"/>
            </a:pPr>
            <a:r>
              <a:rPr lang="en-US"/>
              <a:t>These two groups of minerals </a:t>
            </a:r>
            <a:r>
              <a:rPr lang="en-US">
                <a:solidFill>
                  <a:srgbClr val="FF0000"/>
                </a:solidFill>
              </a:rPr>
              <a:t>are equally important.</a:t>
            </a:r>
            <a:endParaRPr lang="en-US">
              <a:solidFill>
                <a:srgbClr val="FF0000"/>
              </a:solidFill>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
          <p:cNvSpPr txBox="1">
            <a:spLocks noGrp="1"/>
          </p:cNvSpPr>
          <p:nvPr>
            <p:ph type="body" idx="1"/>
          </p:nvPr>
        </p:nvSpPr>
        <p:spPr>
          <a:xfrm>
            <a:off x="228600" y="304800"/>
            <a:ext cx="8458199" cy="62483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But </a:t>
            </a:r>
            <a:r>
              <a:rPr lang="en-US">
                <a:solidFill>
                  <a:srgbClr val="FF0000"/>
                </a:solidFill>
              </a:rPr>
              <a:t>trace minerals </a:t>
            </a:r>
            <a:r>
              <a:rPr lang="en-US"/>
              <a:t>are needed in smaller amounts than major minerals. </a:t>
            </a:r>
            <a:endParaRPr lang="en-US"/>
          </a:p>
          <a:p>
            <a:pPr marL="342900" lvl="0" indent="-342900" algn="l" rtl="0">
              <a:spcBef>
                <a:spcPts val="640"/>
              </a:spcBef>
              <a:spcAft>
                <a:spcPts val="0"/>
              </a:spcAft>
              <a:buClr>
                <a:srgbClr val="17365D"/>
              </a:buClr>
              <a:buSzPts val="2400"/>
              <a:buFont typeface="Noto Sans Symbols"/>
              <a:buChar char="⮚"/>
            </a:pPr>
            <a:r>
              <a:rPr lang="en-US"/>
              <a:t>The amounts needed in the body are not an indication of their importance.</a:t>
            </a:r>
            <a:endParaRPr lang="en-US"/>
          </a:p>
          <a:p>
            <a:pPr marL="0" lvl="0" indent="0" algn="l" rtl="0">
              <a:spcBef>
                <a:spcPts val="640"/>
              </a:spcBef>
              <a:spcAft>
                <a:spcPts val="0"/>
              </a:spcAft>
              <a:buSzPts val="2400"/>
              <a:buNone/>
            </a:pPr>
          </a:p>
          <a:p>
            <a:pPr marL="342900" lvl="0" indent="-342900" algn="l" rtl="0">
              <a:spcBef>
                <a:spcPts val="640"/>
              </a:spcBef>
              <a:spcAft>
                <a:spcPts val="0"/>
              </a:spcAft>
              <a:buClr>
                <a:srgbClr val="17365D"/>
              </a:buClr>
              <a:buSzPts val="2400"/>
              <a:buFont typeface="Noto Sans Symbols"/>
              <a:buChar char="⮚"/>
            </a:pPr>
            <a:r>
              <a:rPr lang="en-US"/>
              <a:t>A balanced diet usually provides all of the essential minerals.</a:t>
            </a:r>
            <a:endParaRPr lang="en-US"/>
          </a:p>
          <a:p>
            <a:pPr marL="342900" lvl="0" indent="-190500" algn="l" rtl="0">
              <a:spcBef>
                <a:spcPts val="640"/>
              </a:spcBef>
              <a:spcAft>
                <a:spcPts val="0"/>
              </a:spcAft>
              <a:buClr>
                <a:srgbClr val="17365D"/>
              </a:buClr>
              <a:buSzPts val="2400"/>
              <a:buFont typeface="Noto Sans Symbols"/>
              <a:buNone/>
            </a:pPr>
          </a:p>
        </p:txBody>
      </p:sp>
      <p:pic>
        <p:nvPicPr>
          <p:cNvPr id="697" name="Google Shape;697;p7" descr="How to Build and Eat a Balanced Diet for Better Health (and Weight Loss) |  Cooking Light"/>
          <p:cNvPicPr preferRelativeResize="0"/>
          <p:nvPr/>
        </p:nvPicPr>
        <p:blipFill rotWithShape="1">
          <a:blip r:embed="rId1"/>
          <a:srcRect/>
          <a:stretch>
            <a:fillRect/>
          </a:stretch>
        </p:blipFill>
        <p:spPr>
          <a:xfrm>
            <a:off x="5334000" y="3886200"/>
            <a:ext cx="3098800" cy="2324100"/>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MAJOR MINERALS </a:t>
            </a:r>
            <a:endParaRPr lang="en-US"/>
          </a:p>
        </p:txBody>
      </p:sp>
      <p:sp>
        <p:nvSpPr>
          <p:cNvPr id="703" name="Google Shape;703;p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17365D"/>
              </a:buClr>
              <a:buSzPts val="2220"/>
              <a:buFont typeface="Noto Sans Symbols"/>
              <a:buChar char="⮚"/>
            </a:pPr>
            <a:r>
              <a:rPr lang="en-US" sz="2960" b="1"/>
              <a:t>Major Minerals </a:t>
            </a:r>
            <a:r>
              <a:rPr lang="en-US" sz="2960"/>
              <a:t>(</a:t>
            </a:r>
            <a:r>
              <a:rPr lang="en-US" sz="2960" b="1"/>
              <a:t>macrominerals</a:t>
            </a:r>
            <a:r>
              <a:rPr lang="en-US" sz="2960"/>
              <a:t>)</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a:t>Need more than 100 mg/day.</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b="1"/>
              <a:t>These Include</a:t>
            </a:r>
            <a:r>
              <a:rPr lang="en-US" sz="2960"/>
              <a:t>:</a:t>
            </a:r>
            <a:endParaRPr lang="en-US" sz="2960"/>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Calcium</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Phosphorus</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Potassium</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Sulfur</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Sodium</a:t>
            </a:r>
            <a:endParaRPr lang="en-US" sz="2960" b="1"/>
          </a:p>
          <a:p>
            <a:pPr marL="342900" lvl="0" indent="-342900" algn="l" rtl="0">
              <a:lnSpc>
                <a:spcPct val="90000"/>
              </a:lnSpc>
              <a:spcBef>
                <a:spcPts val="590"/>
              </a:spcBef>
              <a:spcAft>
                <a:spcPts val="0"/>
              </a:spcAft>
              <a:buClr>
                <a:srgbClr val="17365D"/>
              </a:buClr>
              <a:buSzPts val="2220"/>
              <a:buFont typeface="Noto Sans Symbols"/>
              <a:buChar char="⮚"/>
            </a:pPr>
            <a:r>
              <a:rPr lang="en-US" sz="2960"/>
              <a:t>• </a:t>
            </a:r>
            <a:r>
              <a:rPr lang="en-US" sz="2960" b="1"/>
              <a:t>Chloride</a:t>
            </a:r>
            <a:endParaRPr sz="2960"/>
          </a:p>
        </p:txBody>
      </p:sp>
      <p:sp>
        <p:nvSpPr>
          <p:cNvPr id="704" name="Google Shape;704;p8"/>
          <p:cNvSpPr txBox="1"/>
          <p:nvPr/>
        </p:nvSpPr>
        <p:spPr>
          <a:xfrm>
            <a:off x="4800600" y="3276600"/>
            <a:ext cx="39624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chemeClr val="dk1"/>
                </a:solidFill>
                <a:latin typeface="Corbel" panose="020B0503020204020204"/>
                <a:ea typeface="Corbel" panose="020B0503020204020204"/>
                <a:cs typeface="Corbel" panose="020B0503020204020204"/>
                <a:sym typeface="Corbel" panose="020B0503020204020204"/>
              </a:rPr>
              <a:t>The major minerals are</a:t>
            </a:r>
            <a:endParaRPr lang="en-US" sz="2400" b="1" i="0" u="none" strike="noStrike" cap="non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just" rtl="0">
              <a:spcBef>
                <a:spcPts val="0"/>
              </a:spcBef>
              <a:spcAft>
                <a:spcPts val="0"/>
              </a:spcAft>
              <a:buNone/>
            </a:pPr>
            <a:r>
              <a:rPr lang="en-US" sz="2400" b="1" i="0" u="none" strike="noStrike" cap="none">
                <a:solidFill>
                  <a:schemeClr val="dk1"/>
                </a:solidFill>
                <a:latin typeface="Corbel" panose="020B0503020204020204"/>
                <a:ea typeface="Corbel" panose="020B0503020204020204"/>
                <a:cs typeface="Corbel" panose="020B0503020204020204"/>
                <a:sym typeface="Corbel" panose="020B0503020204020204"/>
              </a:rPr>
              <a:t>the </a:t>
            </a:r>
            <a:r>
              <a:rPr lang="en-US" sz="2400" b="1" i="1" u="none" strike="noStrike" cap="none">
                <a:solidFill>
                  <a:srgbClr val="FF0000"/>
                </a:solidFill>
                <a:latin typeface="Corbel" panose="020B0503020204020204"/>
                <a:ea typeface="Corbel" panose="020B0503020204020204"/>
                <a:cs typeface="Corbel" panose="020B0503020204020204"/>
                <a:sym typeface="Corbel" panose="020B0503020204020204"/>
              </a:rPr>
              <a:t>6 dietary minerals</a:t>
            </a:r>
            <a:endParaRPr lang="en-US" sz="2400" b="1" i="1" u="none" strike="noStrike" cap="none">
              <a:solidFill>
                <a:srgbClr val="FF0000"/>
              </a:solidFill>
              <a:latin typeface="Corbel" panose="020B0503020204020204"/>
              <a:ea typeface="Corbel" panose="020B0503020204020204"/>
              <a:cs typeface="Corbel" panose="020B0503020204020204"/>
              <a:sym typeface="Corbel" panose="020B0503020204020204"/>
            </a:endParaRPr>
          </a:p>
          <a:p>
            <a:pPr marL="0" marR="0" lvl="0" indent="0" algn="just" rtl="0">
              <a:spcBef>
                <a:spcPts val="0"/>
              </a:spcBef>
              <a:spcAft>
                <a:spcPts val="0"/>
              </a:spcAft>
              <a:buNone/>
            </a:pPr>
            <a:r>
              <a:rPr lang="en-US" sz="2400" b="1" i="0" u="none" strike="noStrike" cap="none">
                <a:solidFill>
                  <a:schemeClr val="dk1"/>
                </a:solidFill>
                <a:latin typeface="Corbel" panose="020B0503020204020204"/>
                <a:ea typeface="Corbel" panose="020B0503020204020204"/>
                <a:cs typeface="Corbel" panose="020B0503020204020204"/>
                <a:sym typeface="Corbel" panose="020B0503020204020204"/>
              </a:rPr>
              <a:t>your body needs in the</a:t>
            </a:r>
            <a:endParaRPr lang="en-US" sz="2400" b="1" i="0" u="none" strike="noStrike" cap="none">
              <a:solidFill>
                <a:schemeClr val="dk1"/>
              </a:solidFill>
              <a:latin typeface="Corbel" panose="020B0503020204020204"/>
              <a:ea typeface="Corbel" panose="020B0503020204020204"/>
              <a:cs typeface="Corbel" panose="020B0503020204020204"/>
              <a:sym typeface="Corbel" panose="020B0503020204020204"/>
            </a:endParaRPr>
          </a:p>
          <a:p>
            <a:pPr marL="0" marR="0" lvl="0" indent="0" algn="just" rtl="0">
              <a:spcBef>
                <a:spcPts val="0"/>
              </a:spcBef>
              <a:spcAft>
                <a:spcPts val="0"/>
              </a:spcAft>
              <a:buNone/>
            </a:pPr>
            <a:r>
              <a:rPr lang="en-US" sz="2400" b="1" i="0" u="none" strike="noStrike" cap="none">
                <a:solidFill>
                  <a:srgbClr val="FF0000"/>
                </a:solidFill>
                <a:latin typeface="Corbel" panose="020B0503020204020204"/>
                <a:ea typeface="Corbel" panose="020B0503020204020204"/>
                <a:cs typeface="Corbel" panose="020B0503020204020204"/>
                <a:sym typeface="Corbel" panose="020B0503020204020204"/>
              </a:rPr>
              <a:t>largest amounts.</a:t>
            </a:r>
            <a:endParaRPr lang="en-US" sz="2400" b="1" i="0" u="none" strike="noStrike" cap="none">
              <a:solidFill>
                <a:srgbClr val="FF0000"/>
              </a:solidFill>
              <a:latin typeface="Corbel" panose="020B0503020204020204"/>
              <a:ea typeface="Corbel" panose="020B0503020204020204"/>
              <a:cs typeface="Corbel" panose="020B0503020204020204"/>
              <a:sym typeface="Corbel" panose="020B0503020204020204"/>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panose="020B0503020204020204"/>
              <a:buNone/>
            </a:pPr>
            <a:r>
              <a:rPr lang="en-US"/>
              <a:t>CALCIUM (CA2+)</a:t>
            </a:r>
            <a:endParaRPr lang="en-US"/>
          </a:p>
        </p:txBody>
      </p:sp>
      <p:sp>
        <p:nvSpPr>
          <p:cNvPr id="710" name="Google Shape;710;p9"/>
          <p:cNvSpPr txBox="1">
            <a:spLocks noGrp="1"/>
          </p:cNvSpPr>
          <p:nvPr>
            <p:ph type="body" idx="1"/>
          </p:nvPr>
        </p:nvSpPr>
        <p:spPr>
          <a:xfrm>
            <a:off x="1200958" y="1417639"/>
            <a:ext cx="7714441" cy="544036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17365D"/>
              </a:buClr>
              <a:buSzPts val="1860"/>
              <a:buFont typeface="Noto Sans Symbols"/>
              <a:buChar char="⮚"/>
            </a:pPr>
            <a:r>
              <a:rPr lang="en-US" sz="2480"/>
              <a:t>• </a:t>
            </a:r>
            <a:r>
              <a:rPr lang="en-US" sz="2480" b="1"/>
              <a:t>Most abundant mineral </a:t>
            </a:r>
            <a:r>
              <a:rPr lang="en-US" sz="2480"/>
              <a:t>in body!</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 99% of body's Ca2+ located in bones and teeth.</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b="1">
                <a:solidFill>
                  <a:srgbClr val="FF0000"/>
                </a:solidFill>
              </a:rPr>
              <a:t>Some of the Top Foods for Calcium!</a:t>
            </a:r>
            <a:endParaRPr sz="2480"/>
          </a:p>
          <a:p>
            <a:pPr marL="342900" lvl="0" indent="-342900" algn="l" rtl="0">
              <a:lnSpc>
                <a:spcPct val="80000"/>
              </a:lnSpc>
              <a:spcBef>
                <a:spcPts val="495"/>
              </a:spcBef>
              <a:spcAft>
                <a:spcPts val="0"/>
              </a:spcAft>
              <a:buClr>
                <a:srgbClr val="17365D"/>
              </a:buClr>
              <a:buSzPts val="1860"/>
              <a:buFont typeface="Noto Sans Symbols"/>
              <a:buChar char="⮚"/>
            </a:pPr>
            <a:r>
              <a:rPr lang="en-US" sz="2480"/>
              <a:t>#1: </a:t>
            </a:r>
            <a:r>
              <a:rPr lang="en-US" sz="2480" b="1"/>
              <a:t>Cheese </a:t>
            </a:r>
            <a:r>
              <a:rPr lang="en-US" sz="2480"/>
              <a:t>(Mozzarella) - 961mg (95%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#2: </a:t>
            </a:r>
            <a:r>
              <a:rPr lang="en-US" sz="2480" b="1"/>
              <a:t>Milk &amp; Yogurt </a:t>
            </a:r>
            <a:r>
              <a:rPr lang="en-US" sz="2480"/>
              <a:t>- 125mg (13% and 49%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#3: </a:t>
            </a:r>
            <a:r>
              <a:rPr lang="en-US" sz="2480" b="1"/>
              <a:t>Dark Leafy Greens </a:t>
            </a:r>
            <a:r>
              <a:rPr lang="en-US" sz="2480"/>
              <a:t>(Watercress, Kale) - 120mg (12%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#4: </a:t>
            </a:r>
            <a:r>
              <a:rPr lang="en-US" sz="2480" b="1"/>
              <a:t>Cabbage </a:t>
            </a:r>
            <a:r>
              <a:rPr lang="en-US" sz="2480"/>
              <a:t>(Bok Choy) - 105mg (11%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#5: </a:t>
            </a:r>
            <a:r>
              <a:rPr lang="en-US" sz="2480" b="1"/>
              <a:t>Okra </a:t>
            </a:r>
            <a:r>
              <a:rPr lang="en-US" sz="2480"/>
              <a:t>(Cooked) - 77mg (8%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#6: </a:t>
            </a:r>
            <a:r>
              <a:rPr lang="en-US" sz="2480" b="1"/>
              <a:t>Broccoli </a:t>
            </a:r>
            <a:r>
              <a:rPr lang="en-US" sz="2480"/>
              <a:t>- 47mg (5%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#7: </a:t>
            </a:r>
            <a:r>
              <a:rPr lang="en-US" sz="2480" b="1"/>
              <a:t>Green Beans </a:t>
            </a:r>
            <a:r>
              <a:rPr lang="en-US" sz="2480"/>
              <a:t>- 37mg (4%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#8: </a:t>
            </a:r>
            <a:r>
              <a:rPr lang="en-US" sz="2480" b="1"/>
              <a:t>Almonds </a:t>
            </a:r>
            <a:r>
              <a:rPr lang="en-US" sz="2480"/>
              <a:t>- 264mg (26%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#9: </a:t>
            </a:r>
            <a:r>
              <a:rPr lang="en-US" sz="2480" b="1"/>
              <a:t>Sardines </a:t>
            </a:r>
            <a:r>
              <a:rPr lang="en-US" sz="2480"/>
              <a:t>(in Oil with Bones) - 383mg (38% DV)</a:t>
            </a:r>
            <a:endParaRPr lang="en-US" sz="2480"/>
          </a:p>
          <a:p>
            <a:pPr marL="342900" lvl="0" indent="-342900" algn="l" rtl="0">
              <a:lnSpc>
                <a:spcPct val="80000"/>
              </a:lnSpc>
              <a:spcBef>
                <a:spcPts val="495"/>
              </a:spcBef>
              <a:spcAft>
                <a:spcPts val="0"/>
              </a:spcAft>
              <a:buClr>
                <a:srgbClr val="17365D"/>
              </a:buClr>
              <a:buSzPts val="1860"/>
              <a:buFont typeface="Noto Sans Symbols"/>
              <a:buChar char="⮚"/>
            </a:pPr>
            <a:r>
              <a:rPr lang="en-US" sz="2480"/>
              <a:t>#10: </a:t>
            </a:r>
            <a:r>
              <a:rPr lang="en-US" sz="2480" b="1"/>
              <a:t>Pink Salmon </a:t>
            </a:r>
            <a:r>
              <a:rPr lang="en-US" sz="2480"/>
              <a:t>- (8%)</a:t>
            </a:r>
            <a:endParaRPr lang="en-US" sz="2480"/>
          </a:p>
        </p:txBody>
      </p:sp>
    </p:spTree>
  </p:cSld>
  <p:clrMapOvr>
    <a:masterClrMapping/>
  </p:clrMapOvr>
  <p:transition spd="med">
    <p:fade thruBlk="1"/>
  </p:transition>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11637</Words>
  <Application>WPS Writer</Application>
  <PresentationFormat>On-screen Show (4:3)</PresentationFormat>
  <Paragraphs>465</Paragraphs>
  <Slides>47</Slides>
  <Notes>47</Notes>
  <HiddenSlides>0</HiddenSlides>
  <MMClips>0</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47</vt:i4>
      </vt:variant>
    </vt:vector>
  </HeadingPairs>
  <TitlesOfParts>
    <vt:vector size="68" baseType="lpstr">
      <vt:lpstr>Arial</vt:lpstr>
      <vt:lpstr>SimSun</vt:lpstr>
      <vt:lpstr>Wingdings</vt:lpstr>
      <vt:lpstr>Arial</vt:lpstr>
      <vt:lpstr>Corbel</vt:lpstr>
      <vt:lpstr>Noto Sans Symbols</vt:lpstr>
      <vt:lpstr>Thonburi</vt:lpstr>
      <vt:lpstr>Times New Roman</vt:lpstr>
      <vt:lpstr>Calibri</vt:lpstr>
      <vt:lpstr>Microsoft YaHei</vt:lpstr>
      <vt:lpstr>汉仪旗黑</vt:lpstr>
      <vt:lpstr>Arial Unicode MS</vt:lpstr>
      <vt:lpstr>Corbel</vt:lpstr>
      <vt:lpstr>Noto Sans Symbols</vt:lpstr>
      <vt:lpstr>宋体-简</vt:lpstr>
      <vt:lpstr>苹方-简</vt:lpstr>
      <vt:lpstr>Theme2</vt:lpstr>
      <vt:lpstr>dna5</vt:lpstr>
      <vt:lpstr>THEATER</vt:lpstr>
      <vt:lpstr>1_DNA THEATRE</vt:lpstr>
      <vt:lpstr>1_THEATER</vt:lpstr>
      <vt:lpstr>PowerPoint 演示文稿</vt:lpstr>
      <vt:lpstr>OUTLINE!</vt:lpstr>
      <vt:lpstr>Minerals and their health benefits </vt:lpstr>
      <vt:lpstr>MINERALS </vt:lpstr>
      <vt:lpstr>MINERALS </vt:lpstr>
      <vt:lpstr>MINERALS </vt:lpstr>
      <vt:lpstr>PowerPoint 演示文稿</vt:lpstr>
      <vt:lpstr>MAJOR MINERALS </vt:lpstr>
      <vt:lpstr>CALCIUM (CA2+)</vt:lpstr>
      <vt:lpstr>BIOAVAILABILITY</vt:lpstr>
      <vt:lpstr>FUNCTIONS OF CALCIUM</vt:lpstr>
      <vt:lpstr>CALCIUM FUNCTIONS: MANY IMPORTANT ROLES: </vt:lpstr>
      <vt:lpstr>CALCIUM MAY:</vt:lpstr>
      <vt:lpstr>DAILY NEEDS FOR CA2+ </vt:lpstr>
      <vt:lpstr>CA2+ DEFICIENCY </vt:lpstr>
      <vt:lpstr>PHOSPHORUS (PO4 3-) </vt:lpstr>
      <vt:lpstr>PARATHYROID HORMONE (PTH) </vt:lpstr>
      <vt:lpstr>PHOSPHORUS NEEDS IN THE BODY!</vt:lpstr>
      <vt:lpstr>DAILY REQUIREMENT </vt:lpstr>
      <vt:lpstr>P TOXICITY </vt:lpstr>
      <vt:lpstr>POTASSIUM (K+) </vt:lpstr>
      <vt:lpstr>DAILY NEEDS </vt:lpstr>
      <vt:lpstr>K TOXICITY </vt:lpstr>
      <vt:lpstr>K+ DEFICIENCY </vt:lpstr>
      <vt:lpstr>SULFATE (SO4 2–) </vt:lpstr>
      <vt:lpstr>METABOLIC FUNCTIONS OF SULFATE </vt:lpstr>
      <vt:lpstr>PowerPoint 演示文稿</vt:lpstr>
      <vt:lpstr>SODIUM (NA) </vt:lpstr>
      <vt:lpstr>ABSORPTION, TRANSPORT, AND EXCRETION OF NA </vt:lpstr>
      <vt:lpstr>PowerPoint 演示文稿</vt:lpstr>
      <vt:lpstr>PowerPoint 演示文稿</vt:lpstr>
      <vt:lpstr>FOOD SOURCES OF SODIUM</vt:lpstr>
      <vt:lpstr>PowerPoint 演示文稿</vt:lpstr>
      <vt:lpstr>CHLORIDE (CL–) </vt:lpstr>
      <vt:lpstr>METABOLIC FUNCTIONS OF CHLORIDE </vt:lpstr>
      <vt:lpstr>MAGNESIUM (MG2+)</vt:lpstr>
      <vt:lpstr>DAILY NEEDS FOR MG </vt:lpstr>
      <vt:lpstr>MG2+ TOXICITY</vt:lpstr>
      <vt:lpstr>PowerPoint 演示文稿</vt:lpstr>
      <vt:lpstr>PowerPoint 演示文稿</vt:lpstr>
      <vt:lpstr>PowerPoint 演示文稿</vt:lpstr>
      <vt:lpstr>1. OXALATES</vt:lpstr>
      <vt:lpstr>GLUTATHIONE</vt:lpstr>
      <vt:lpstr>HOW TO GET ENOUGH GLUTATHIONE:</vt:lpstr>
      <vt:lpstr>2. PHYTATES</vt:lpstr>
      <vt:lpstr>PowerPoint 演示文稿</vt:lpstr>
      <vt:lpstr>3. POLYPHENOLS (E.G. TANNINS)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digitallib66</dc:creator>
  <cp:lastModifiedBy>Ala Faris Qadir Faqee Abdulla</cp:lastModifiedBy>
  <cp:revision>16</cp:revision>
  <dcterms:created xsi:type="dcterms:W3CDTF">2026-04-08T06:51:49Z</dcterms:created>
  <dcterms:modified xsi:type="dcterms:W3CDTF">2026-04-08T06:51:49Z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CC770D88AE670ED205FBD569F01BCE0C_43</vt:lpwstr>
  </property>
  <property fmtid="{D5CDD505-2E9C-101B-9397-08002B2CF9AE}" pid="3" name="KSOProductBuildVer">
    <vt:lpwstr>1033-12.1.23152.23152</vt:lpwstr>
  </property>
</Properties>
</file>