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6"/>
  </p:notesMasterIdLst>
  <p:handoutMasterIdLst>
    <p:handoutMasterId r:id="rId57"/>
  </p:handoutMasterIdLst>
  <p:sldIdLst>
    <p:sldId id="292" r:id="rId5"/>
    <p:sldId id="296" r:id="rId6"/>
    <p:sldId id="278" r:id="rId7"/>
    <p:sldId id="297" r:id="rId8"/>
    <p:sldId id="298" r:id="rId9"/>
    <p:sldId id="299" r:id="rId10"/>
    <p:sldId id="281" r:id="rId11"/>
    <p:sldId id="344" r:id="rId12"/>
    <p:sldId id="304" r:id="rId13"/>
    <p:sldId id="305" r:id="rId14"/>
    <p:sldId id="306" r:id="rId15"/>
    <p:sldId id="307" r:id="rId16"/>
    <p:sldId id="308" r:id="rId17"/>
    <p:sldId id="309" r:id="rId18"/>
    <p:sldId id="310" r:id="rId19"/>
    <p:sldId id="311" r:id="rId20"/>
    <p:sldId id="313" r:id="rId21"/>
    <p:sldId id="314" r:id="rId22"/>
    <p:sldId id="315" r:id="rId23"/>
    <p:sldId id="316" r:id="rId24"/>
    <p:sldId id="317" r:id="rId25"/>
    <p:sldId id="318" r:id="rId26"/>
    <p:sldId id="319" r:id="rId27"/>
    <p:sldId id="320" r:id="rId28"/>
    <p:sldId id="321" r:id="rId29"/>
    <p:sldId id="322" r:id="rId30"/>
    <p:sldId id="345" r:id="rId31"/>
    <p:sldId id="324" r:id="rId32"/>
    <p:sldId id="325" r:id="rId33"/>
    <p:sldId id="346" r:id="rId34"/>
    <p:sldId id="326" r:id="rId35"/>
    <p:sldId id="347" r:id="rId36"/>
    <p:sldId id="348" r:id="rId37"/>
    <p:sldId id="349" r:id="rId38"/>
    <p:sldId id="350" r:id="rId39"/>
    <p:sldId id="351" r:id="rId40"/>
    <p:sldId id="332" r:id="rId41"/>
    <p:sldId id="352" r:id="rId42"/>
    <p:sldId id="334" r:id="rId43"/>
    <p:sldId id="335" r:id="rId44"/>
    <p:sldId id="336" r:id="rId45"/>
    <p:sldId id="353" r:id="rId46"/>
    <p:sldId id="338" r:id="rId47"/>
    <p:sldId id="354" r:id="rId48"/>
    <p:sldId id="339" r:id="rId49"/>
    <p:sldId id="355" r:id="rId50"/>
    <p:sldId id="356" r:id="rId51"/>
    <p:sldId id="341" r:id="rId52"/>
    <p:sldId id="357" r:id="rId53"/>
    <p:sldId id="343" r:id="rId54"/>
    <p:sldId id="289" r:id="rId5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46992"/>
    <a:srgbClr val="AEC2D8"/>
    <a:srgbClr val="98432A"/>
    <a:srgbClr val="D84400"/>
    <a:srgbClr val="44678D"/>
    <a:srgbClr val="263E5A"/>
    <a:srgbClr val="D6E0EB"/>
    <a:srgbClr val="728DAB"/>
    <a:srgbClr val="C95B3A"/>
    <a:srgbClr val="2D4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216" autoAdjust="0"/>
    <p:restoredTop sz="95634"/>
  </p:normalViewPr>
  <p:slideViewPr>
    <p:cSldViewPr snapToGrid="0" showGuides="1">
      <p:cViewPr>
        <p:scale>
          <a:sx n="58" d="100"/>
          <a:sy n="58" d="100"/>
        </p:scale>
        <p:origin x="528" y="114"/>
      </p:cViewPr>
      <p:guideLst>
        <p:guide orient="horz" pos="1536"/>
        <p:guide pos="312"/>
      </p:guideLst>
    </p:cSldViewPr>
  </p:slideViewPr>
  <p:outlineViewPr>
    <p:cViewPr>
      <p:scale>
        <a:sx n="33" d="100"/>
        <a:sy n="33" d="100"/>
      </p:scale>
      <p:origin x="0" y="-1616"/>
    </p:cViewPr>
  </p:outlineViewPr>
  <p:notesTextViewPr>
    <p:cViewPr>
      <p:scale>
        <a:sx n="1" d="1"/>
        <a:sy n="1" d="1"/>
      </p:scale>
      <p:origin x="0" y="0"/>
    </p:cViewPr>
  </p:notesTextViewPr>
  <p:sorterViewPr>
    <p:cViewPr>
      <p:scale>
        <a:sx n="150" d="100"/>
        <a:sy n="150" d="100"/>
      </p:scale>
      <p:origin x="0" y="0"/>
    </p:cViewPr>
  </p:sorterViewPr>
  <p:notesViewPr>
    <p:cSldViewPr snapToGrid="0">
      <p:cViewPr varScale="1">
        <p:scale>
          <a:sx n="58" d="100"/>
          <a:sy n="58" d="100"/>
        </p:scale>
        <p:origin x="2491"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7E3961-5613-64C6-63C3-6085D0CDAE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06D1F08-FF42-95F6-3130-AE63E5604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D26A2A-0A96-0647-84E5-C82F2EFD9474}" type="datetimeFigureOut">
              <a:rPr lang="en-US" smtClean="0"/>
              <a:t>2/1/2026</a:t>
            </a:fld>
            <a:endParaRPr lang="en-US" dirty="0"/>
          </a:p>
        </p:txBody>
      </p:sp>
      <p:sp>
        <p:nvSpPr>
          <p:cNvPr id="4" name="Footer Placeholder 3">
            <a:extLst>
              <a:ext uri="{FF2B5EF4-FFF2-40B4-BE49-F238E27FC236}">
                <a16:creationId xmlns:a16="http://schemas.microsoft.com/office/drawing/2014/main" id="{4CD5B35B-A046-EC3C-A80E-3D9D12C149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202DDE3-703C-8B4C-9506-EC0A39AACD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8DC1D1-B6C2-C644-8BF1-C34DBFFE1C78}" type="slidenum">
              <a:rPr lang="en-US" smtClean="0"/>
              <a:t>‹#›</a:t>
            </a:fld>
            <a:endParaRPr lang="en-US" dirty="0"/>
          </a:p>
        </p:txBody>
      </p:sp>
    </p:spTree>
    <p:extLst>
      <p:ext uri="{BB962C8B-B14F-4D97-AF65-F5344CB8AC3E}">
        <p14:creationId xmlns:p14="http://schemas.microsoft.com/office/powerpoint/2010/main" val="933479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a:extLst>
              <a:ext uri="{FF2B5EF4-FFF2-40B4-BE49-F238E27FC236}">
                <a16:creationId xmlns:a16="http://schemas.microsoft.com/office/drawing/2014/main" id="{A894A48D-3417-BE20-3062-A366096904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9" name="Slide Image Placeholder 8">
            <a:extLst>
              <a:ext uri="{FF2B5EF4-FFF2-40B4-BE49-F238E27FC236}">
                <a16:creationId xmlns:a16="http://schemas.microsoft.com/office/drawing/2014/main" id="{AC9ED954-709D-51DC-3EA0-0E06FE1D72A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a:extLst>
              <a:ext uri="{FF2B5EF4-FFF2-40B4-BE49-F238E27FC236}">
                <a16:creationId xmlns:a16="http://schemas.microsoft.com/office/drawing/2014/main" id="{1F57F2FB-2942-7663-E6DB-E3A976549D5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11" name="Date Placeholder 10">
            <a:extLst>
              <a:ext uri="{FF2B5EF4-FFF2-40B4-BE49-F238E27FC236}">
                <a16:creationId xmlns:a16="http://schemas.microsoft.com/office/drawing/2014/main" id="{ED31FE42-8AA6-DC9C-5EE7-8737143C1DD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58D246-FB21-4ACB-9068-6447CC7872F8}" type="datetimeFigureOut">
              <a:rPr lang="en-US" smtClean="0"/>
              <a:t>2/1/2026</a:t>
            </a:fld>
            <a:endParaRPr lang="en-US"/>
          </a:p>
        </p:txBody>
      </p:sp>
      <p:sp>
        <p:nvSpPr>
          <p:cNvPr id="12" name="Notes Placeholder 11">
            <a:extLst>
              <a:ext uri="{FF2B5EF4-FFF2-40B4-BE49-F238E27FC236}">
                <a16:creationId xmlns:a16="http://schemas.microsoft.com/office/drawing/2014/main" id="{5F659C92-43C4-05C5-9170-5CF256AF997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a:extLst>
              <a:ext uri="{FF2B5EF4-FFF2-40B4-BE49-F238E27FC236}">
                <a16:creationId xmlns:a16="http://schemas.microsoft.com/office/drawing/2014/main" id="{74923A81-0599-8ECF-BDF0-A4898D46829C}"/>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BF3159-94EB-4F6B-8273-09F1A6B019E6}" type="slidenum">
              <a:rPr lang="en-US" smtClean="0"/>
              <a:t>‹#›</a:t>
            </a:fld>
            <a:endParaRPr lang="en-US"/>
          </a:p>
        </p:txBody>
      </p:sp>
    </p:spTree>
    <p:extLst>
      <p:ext uri="{BB962C8B-B14F-4D97-AF65-F5344CB8AC3E}">
        <p14:creationId xmlns:p14="http://schemas.microsoft.com/office/powerpoint/2010/main" val="422665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1</a:t>
            </a:fld>
            <a:endParaRPr lang="en-US" altLang="zh-CN" noProof="0" dirty="0"/>
          </a:p>
        </p:txBody>
      </p:sp>
    </p:spTree>
    <p:extLst>
      <p:ext uri="{BB962C8B-B14F-4D97-AF65-F5344CB8AC3E}">
        <p14:creationId xmlns:p14="http://schemas.microsoft.com/office/powerpoint/2010/main" val="3712883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D1162-750C-85AD-42C5-F6AF619C06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C3732-FD27-6296-0C02-FACF280F3B8B}"/>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55485774-58D1-1C8F-2BF2-F60EDF538D0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4DDA945-B35C-DA6C-6AC7-555E35558141}"/>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20</a:t>
            </a:fld>
            <a:endParaRPr lang="en-US" altLang="zh-CN" dirty="0"/>
          </a:p>
        </p:txBody>
      </p:sp>
    </p:spTree>
    <p:extLst>
      <p:ext uri="{BB962C8B-B14F-4D97-AF65-F5344CB8AC3E}">
        <p14:creationId xmlns:p14="http://schemas.microsoft.com/office/powerpoint/2010/main" val="3450796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AB3E1-C284-C9C4-F96C-1B62B9EF5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4DE346-88D6-742C-4325-645C8D8C028C}"/>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B672819C-C145-222D-9C5D-EF41ABE5376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8AF2DAD-806B-7435-76C4-196D3CFBAC6D}"/>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21</a:t>
            </a:fld>
            <a:endParaRPr lang="en-US" altLang="zh-CN" dirty="0"/>
          </a:p>
        </p:txBody>
      </p:sp>
    </p:spTree>
    <p:extLst>
      <p:ext uri="{BB962C8B-B14F-4D97-AF65-F5344CB8AC3E}">
        <p14:creationId xmlns:p14="http://schemas.microsoft.com/office/powerpoint/2010/main" val="2210742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58B8B-DE7F-A2FA-D747-183C1FB21D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E2825E-1021-6C11-2606-ED7C22D0E921}"/>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82F9051E-49D8-CA4A-0796-24C970CDE66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43E59AD-97A6-F18D-C454-F426E1B60921}"/>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22</a:t>
            </a:fld>
            <a:endParaRPr lang="en-US" altLang="zh-CN" dirty="0"/>
          </a:p>
        </p:txBody>
      </p:sp>
    </p:spTree>
    <p:extLst>
      <p:ext uri="{BB962C8B-B14F-4D97-AF65-F5344CB8AC3E}">
        <p14:creationId xmlns:p14="http://schemas.microsoft.com/office/powerpoint/2010/main" val="1731603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B8645-FF93-90E2-BB27-5AFB5FA6E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2B5780-EFFC-24C1-02F1-463F0A0D4ACB}"/>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4C634378-098A-3505-440F-F728F91CF671}"/>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B370090-6809-60F0-315B-F7B3536C2FAF}"/>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23</a:t>
            </a:fld>
            <a:endParaRPr lang="en-US" altLang="zh-CN" dirty="0"/>
          </a:p>
        </p:txBody>
      </p:sp>
    </p:spTree>
    <p:extLst>
      <p:ext uri="{BB962C8B-B14F-4D97-AF65-F5344CB8AC3E}">
        <p14:creationId xmlns:p14="http://schemas.microsoft.com/office/powerpoint/2010/main" val="567401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68DEE-2F73-E98A-9CC5-186C4E8291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10AA5-FAEB-0730-4EC6-A4C9D38A7AB0}"/>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3462CCBD-09B1-5715-789A-8779DB59B1B1}"/>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3502456-A77C-020B-DD07-FAEF9B63EB2C}"/>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24</a:t>
            </a:fld>
            <a:endParaRPr lang="en-US" altLang="zh-CN" dirty="0"/>
          </a:p>
        </p:txBody>
      </p:sp>
    </p:spTree>
    <p:extLst>
      <p:ext uri="{BB962C8B-B14F-4D97-AF65-F5344CB8AC3E}">
        <p14:creationId xmlns:p14="http://schemas.microsoft.com/office/powerpoint/2010/main" val="2489758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39286-24BC-A44A-B23C-9897DD7816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700B59-B851-F363-AE40-CFFC99E5BC9F}"/>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65ACA7D1-BF29-58A2-DA99-D274C34970AB}"/>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A0FB402-2F57-79B7-B98D-2431B6F98C2D}"/>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25</a:t>
            </a:fld>
            <a:endParaRPr lang="en-US" altLang="zh-CN" dirty="0"/>
          </a:p>
        </p:txBody>
      </p:sp>
    </p:spTree>
    <p:extLst>
      <p:ext uri="{BB962C8B-B14F-4D97-AF65-F5344CB8AC3E}">
        <p14:creationId xmlns:p14="http://schemas.microsoft.com/office/powerpoint/2010/main" val="4110827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3F247-9ED9-D9E7-E0C5-3776AB08AD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CD79D-0E1C-8B38-00CC-C59EC8312862}"/>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D4FC5AA0-0F7E-7D32-95A5-DF90C33DBC6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9DAE50-9846-3F02-52EF-7FA8B713D44B}"/>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26</a:t>
            </a:fld>
            <a:endParaRPr lang="en-US" altLang="zh-CN" dirty="0"/>
          </a:p>
        </p:txBody>
      </p:sp>
    </p:spTree>
    <p:extLst>
      <p:ext uri="{BB962C8B-B14F-4D97-AF65-F5344CB8AC3E}">
        <p14:creationId xmlns:p14="http://schemas.microsoft.com/office/powerpoint/2010/main" val="3175036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820AA-8FF4-9B70-7FB1-7809962E6E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FB7B32-D469-B490-5F9C-E12E2300BF72}"/>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233B2D7C-2B9E-1438-1957-35F1C6C5E3A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ADD24E2-89D4-566D-BF04-54223E2F2503}"/>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28</a:t>
            </a:fld>
            <a:endParaRPr lang="en-US" altLang="zh-CN" dirty="0"/>
          </a:p>
        </p:txBody>
      </p:sp>
    </p:spTree>
    <p:extLst>
      <p:ext uri="{BB962C8B-B14F-4D97-AF65-F5344CB8AC3E}">
        <p14:creationId xmlns:p14="http://schemas.microsoft.com/office/powerpoint/2010/main" val="1183661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F20D8-06CA-F3E6-7516-1A7FAA0B3E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41D266-4C36-33B4-28A3-46574465A5FF}"/>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F3E32205-F685-65DA-DE2A-C3E102799D1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9F72460-FDF0-B539-3441-D3A6345264BD}"/>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29</a:t>
            </a:fld>
            <a:endParaRPr lang="en-US" altLang="zh-CN" dirty="0"/>
          </a:p>
        </p:txBody>
      </p:sp>
    </p:spTree>
    <p:extLst>
      <p:ext uri="{BB962C8B-B14F-4D97-AF65-F5344CB8AC3E}">
        <p14:creationId xmlns:p14="http://schemas.microsoft.com/office/powerpoint/2010/main" val="2548058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E0982-A210-8028-BA43-0C90CF1AC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4E66A6-36E0-6661-23E0-8DE1A00BBE6A}"/>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7B0271C4-3C7F-2AC1-3E05-1F0C9CF3C34E}"/>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51C2A62-C6EB-ABE1-8024-E345F56CA1C4}"/>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31</a:t>
            </a:fld>
            <a:endParaRPr lang="en-US" altLang="zh-CN" dirty="0"/>
          </a:p>
        </p:txBody>
      </p:sp>
    </p:spTree>
    <p:extLst>
      <p:ext uri="{BB962C8B-B14F-4D97-AF65-F5344CB8AC3E}">
        <p14:creationId xmlns:p14="http://schemas.microsoft.com/office/powerpoint/2010/main" val="149809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3</a:t>
            </a:fld>
            <a:endParaRPr lang="en-US" altLang="zh-CN" noProof="0" dirty="0"/>
          </a:p>
        </p:txBody>
      </p:sp>
    </p:spTree>
    <p:extLst>
      <p:ext uri="{BB962C8B-B14F-4D97-AF65-F5344CB8AC3E}">
        <p14:creationId xmlns:p14="http://schemas.microsoft.com/office/powerpoint/2010/main" val="464007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0B0DD-82DD-0252-7C46-0C37D4605D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D2CD8D-6AD8-9A7C-FAC1-597F69A64B1C}"/>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4EF211BC-9B13-E2F0-AFB7-F279C06B5E7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EE9137A-43AF-5E52-A0FD-E71917EC77F2}"/>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37</a:t>
            </a:fld>
            <a:endParaRPr lang="en-US" altLang="zh-CN" dirty="0"/>
          </a:p>
        </p:txBody>
      </p:sp>
    </p:spTree>
    <p:extLst>
      <p:ext uri="{BB962C8B-B14F-4D97-AF65-F5344CB8AC3E}">
        <p14:creationId xmlns:p14="http://schemas.microsoft.com/office/powerpoint/2010/main" val="1545598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41CB5-2622-E308-63A8-E30CA655EC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64D9FD-C71D-DDE0-4C0A-A409165B8719}"/>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056E9670-7AE2-3B6C-C4BF-756BC29EC98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6056432-7F29-AD38-E4A7-D04288DDDA2D}"/>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39</a:t>
            </a:fld>
            <a:endParaRPr lang="en-US" altLang="zh-CN" dirty="0"/>
          </a:p>
        </p:txBody>
      </p:sp>
    </p:spTree>
    <p:extLst>
      <p:ext uri="{BB962C8B-B14F-4D97-AF65-F5344CB8AC3E}">
        <p14:creationId xmlns:p14="http://schemas.microsoft.com/office/powerpoint/2010/main" val="177883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FF169-A6A6-4D04-FB69-33CF6646E0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F61ED-4C1B-30F8-979A-7A66D40B8269}"/>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FB5366D1-F0E3-3D25-89DB-5C7A768EA14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74E3DE5-F286-70E2-A9C5-FE7436E5E768}"/>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40</a:t>
            </a:fld>
            <a:endParaRPr lang="en-US" altLang="zh-CN" dirty="0"/>
          </a:p>
        </p:txBody>
      </p:sp>
    </p:spTree>
    <p:extLst>
      <p:ext uri="{BB962C8B-B14F-4D97-AF65-F5344CB8AC3E}">
        <p14:creationId xmlns:p14="http://schemas.microsoft.com/office/powerpoint/2010/main" val="3681516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BAD34-1124-0BF5-C953-70F55F59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0DE7A-1B5B-670E-3069-D94198878AD2}"/>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07BD26DC-5DEC-AF5E-B02A-DFDD4718745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ED1802F-6B0F-C499-13D1-9A204187D8B6}"/>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41</a:t>
            </a:fld>
            <a:endParaRPr lang="en-US" altLang="zh-CN" dirty="0"/>
          </a:p>
        </p:txBody>
      </p:sp>
    </p:spTree>
    <p:extLst>
      <p:ext uri="{BB962C8B-B14F-4D97-AF65-F5344CB8AC3E}">
        <p14:creationId xmlns:p14="http://schemas.microsoft.com/office/powerpoint/2010/main" val="3161474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49CE2-1659-6FD1-6E6F-930E8A5C61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324BFF-3497-E03D-813E-26A0D6A961CB}"/>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6875F9CE-EF9C-AA22-8D65-D328DFF6EE3E}"/>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7C04325-ECC5-3D29-E233-71069E9FE9A9}"/>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43</a:t>
            </a:fld>
            <a:endParaRPr lang="en-US" altLang="zh-CN" dirty="0"/>
          </a:p>
        </p:txBody>
      </p:sp>
    </p:spTree>
    <p:extLst>
      <p:ext uri="{BB962C8B-B14F-4D97-AF65-F5344CB8AC3E}">
        <p14:creationId xmlns:p14="http://schemas.microsoft.com/office/powerpoint/2010/main" val="6109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D4832-7901-9AC7-A47D-E69DDC4DA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B935CD-9D53-24FB-6477-B94FC0E0B69D}"/>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9226F258-7F5E-80F0-8F06-388D7AEEF77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D1E6A2B-6313-4C32-5478-3AC49411EAF8}"/>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45</a:t>
            </a:fld>
            <a:endParaRPr lang="en-US" altLang="zh-CN" dirty="0"/>
          </a:p>
        </p:txBody>
      </p:sp>
    </p:spTree>
    <p:extLst>
      <p:ext uri="{BB962C8B-B14F-4D97-AF65-F5344CB8AC3E}">
        <p14:creationId xmlns:p14="http://schemas.microsoft.com/office/powerpoint/2010/main" val="646230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88710-4ECC-7D16-2501-7E2EFCA59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DEE9B-19AA-908A-D9D5-F04E3339862A}"/>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E4EDA6AF-56E9-DC42-61F5-F6602D7F949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08E4181-0600-3A21-506D-CA63111C7683}"/>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48</a:t>
            </a:fld>
            <a:endParaRPr lang="en-US" altLang="zh-CN" dirty="0"/>
          </a:p>
        </p:txBody>
      </p:sp>
    </p:spTree>
    <p:extLst>
      <p:ext uri="{BB962C8B-B14F-4D97-AF65-F5344CB8AC3E}">
        <p14:creationId xmlns:p14="http://schemas.microsoft.com/office/powerpoint/2010/main" val="2008119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03B79-4AA6-1291-FBBF-EF5899822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1D7761-3C72-0194-1993-908F03775D22}"/>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E3842F74-B47E-D198-7061-2FA02255BF5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534FD9D-257A-58C0-FE1B-A27E3BACC1B6}"/>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50</a:t>
            </a:fld>
            <a:endParaRPr lang="en-US" altLang="zh-CN" dirty="0"/>
          </a:p>
        </p:txBody>
      </p:sp>
    </p:spTree>
    <p:extLst>
      <p:ext uri="{BB962C8B-B14F-4D97-AF65-F5344CB8AC3E}">
        <p14:creationId xmlns:p14="http://schemas.microsoft.com/office/powerpoint/2010/main" val="312584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51</a:t>
            </a:fld>
            <a:endParaRPr lang="en-US" altLang="zh-CN" noProof="0" dirty="0"/>
          </a:p>
        </p:txBody>
      </p:sp>
    </p:spTree>
    <p:extLst>
      <p:ext uri="{BB962C8B-B14F-4D97-AF65-F5344CB8AC3E}">
        <p14:creationId xmlns:p14="http://schemas.microsoft.com/office/powerpoint/2010/main" val="3077670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ED89D-8386-80F6-B9F6-528B0285CF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5BA00-4521-B584-4BE6-816A3651B8EC}"/>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D0CFEBC0-9286-66C0-C2B2-FB356316FA7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8E9242-5E25-776C-6EBD-664794F2DC96}"/>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4</a:t>
            </a:fld>
            <a:endParaRPr lang="en-US" altLang="zh-CN" noProof="0" dirty="0"/>
          </a:p>
        </p:txBody>
      </p:sp>
    </p:spTree>
    <p:extLst>
      <p:ext uri="{BB962C8B-B14F-4D97-AF65-F5344CB8AC3E}">
        <p14:creationId xmlns:p14="http://schemas.microsoft.com/office/powerpoint/2010/main" val="2665562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D1F72-E187-FBE4-69DB-75CA5FD199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CE518-773E-AE52-1AC1-676E8547E37D}"/>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5BD6CD2F-90B1-C94D-A9EE-7FB3DF9ECA9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5D24E2C-0E09-7EB5-030F-190FE146D6B1}"/>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5</a:t>
            </a:fld>
            <a:endParaRPr lang="en-US" altLang="zh-CN" noProof="0" dirty="0"/>
          </a:p>
        </p:txBody>
      </p:sp>
    </p:spTree>
    <p:extLst>
      <p:ext uri="{BB962C8B-B14F-4D97-AF65-F5344CB8AC3E}">
        <p14:creationId xmlns:p14="http://schemas.microsoft.com/office/powerpoint/2010/main" val="4000762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4FD70-984C-B713-E425-C3A7E7B9C0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18728F-9884-C031-DCE1-412CD4EF95F6}"/>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374F5330-6647-8EC7-2A3A-7DEB14AACDE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052E29-F73C-15E8-7387-EE47C35784BC}"/>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6</a:t>
            </a:fld>
            <a:endParaRPr lang="en-US" altLang="zh-CN" noProof="0" dirty="0"/>
          </a:p>
        </p:txBody>
      </p:sp>
    </p:spTree>
    <p:extLst>
      <p:ext uri="{BB962C8B-B14F-4D97-AF65-F5344CB8AC3E}">
        <p14:creationId xmlns:p14="http://schemas.microsoft.com/office/powerpoint/2010/main" val="35584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7</a:t>
            </a:fld>
            <a:endParaRPr lang="en-US" altLang="zh-CN" dirty="0"/>
          </a:p>
        </p:txBody>
      </p:sp>
    </p:spTree>
    <p:extLst>
      <p:ext uri="{BB962C8B-B14F-4D97-AF65-F5344CB8AC3E}">
        <p14:creationId xmlns:p14="http://schemas.microsoft.com/office/powerpoint/2010/main" val="1077465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62B4E-AAF9-7585-3CF7-38F0A339F0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C4E2FF-9335-9230-32C6-C6D6BAAF5C9B}"/>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DC876AB0-5F83-A52A-5041-CB41EEF19DE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FD84FA4-F03B-6A6B-E5AB-C7639B297296}"/>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17</a:t>
            </a:fld>
            <a:endParaRPr lang="en-US" altLang="zh-CN" dirty="0"/>
          </a:p>
        </p:txBody>
      </p:sp>
    </p:spTree>
    <p:extLst>
      <p:ext uri="{BB962C8B-B14F-4D97-AF65-F5344CB8AC3E}">
        <p14:creationId xmlns:p14="http://schemas.microsoft.com/office/powerpoint/2010/main" val="3555875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F7BDC-25AD-4929-A016-7BB40A157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626667-EEF1-768C-EB01-0A042DCA9E54}"/>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47E149F7-6472-706A-5EE6-62EAD80C794B}"/>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7A0F8BA-08FA-6ADA-FFF0-0F586967313A}"/>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18</a:t>
            </a:fld>
            <a:endParaRPr lang="en-US" altLang="zh-CN" dirty="0"/>
          </a:p>
        </p:txBody>
      </p:sp>
    </p:spTree>
    <p:extLst>
      <p:ext uri="{BB962C8B-B14F-4D97-AF65-F5344CB8AC3E}">
        <p14:creationId xmlns:p14="http://schemas.microsoft.com/office/powerpoint/2010/main" val="1308940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21719-8193-F1EE-41C2-24EDACD1BB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F5170E-064C-F78E-F4EE-32D5E30FB68B}"/>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F266FB9D-9B7B-6F19-9813-EAA324EDC65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B212B2E-D3DD-5AF4-7E1D-23C7312FB6EC}"/>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19</a:t>
            </a:fld>
            <a:endParaRPr lang="en-US" altLang="zh-CN" dirty="0"/>
          </a:p>
        </p:txBody>
      </p:sp>
    </p:spTree>
    <p:extLst>
      <p:ext uri="{BB962C8B-B14F-4D97-AF65-F5344CB8AC3E}">
        <p14:creationId xmlns:p14="http://schemas.microsoft.com/office/powerpoint/2010/main" val="2612547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chemeClr val="accent3">
            <a:alpha val="2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1484764" y="1986926"/>
            <a:ext cx="5257793" cy="2057441"/>
          </a:xfrm>
        </p:spPr>
        <p:txBody>
          <a:bodyPr>
            <a:noAutofit/>
          </a:bodyPr>
          <a:lstStyle/>
          <a:p>
            <a:r>
              <a:rPr lang="en-US" noProof="0"/>
              <a:t>Click to edit Master title style</a:t>
            </a:r>
            <a:endParaRPr lang="en-US" noProof="0" dirty="0"/>
          </a:p>
        </p:txBody>
      </p:sp>
      <p:cxnSp>
        <p:nvCxnSpPr>
          <p:cNvPr id="24" name="Straight Connector 2">
            <a:extLst>
              <a:ext uri="{FF2B5EF4-FFF2-40B4-BE49-F238E27FC236}">
                <a16:creationId xmlns:a16="http://schemas.microsoft.com/office/drawing/2014/main" id="{F1FCCFDB-D985-4322-AC87-F69214893708}"/>
              </a:ext>
            </a:extLst>
          </p:cNvPr>
          <p:cNvCxnSpPr/>
          <p:nvPr userDrawn="1"/>
        </p:nvCxnSpPr>
        <p:spPr>
          <a:xfrm>
            <a:off x="1509005" y="4172084"/>
            <a:ext cx="0" cy="760288"/>
          </a:xfrm>
          <a:prstGeom prst="line">
            <a:avLst/>
          </a:prstGeom>
          <a:noFill/>
          <a:ln w="19050" cap="flat" cmpd="sng" algn="ctr">
            <a:solidFill>
              <a:srgbClr val="D84400"/>
            </a:solidFill>
            <a:prstDash val="solid"/>
            <a:miter lim="800000"/>
          </a:ln>
          <a:effectLst/>
        </p:spPr>
      </p:cxn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hasCustomPrompt="1"/>
          </p:nvPr>
        </p:nvSpPr>
        <p:spPr>
          <a:xfrm>
            <a:off x="1601366" y="4172084"/>
            <a:ext cx="1570612" cy="760288"/>
          </a:xfrm>
          <a:prstGeom prst="rect">
            <a:avLst/>
          </a:prstGeom>
        </p:spPr>
        <p:txBody>
          <a:bodyPr>
            <a:noAutofit/>
          </a:bodyPr>
          <a:lstStyle>
            <a:lvl1pPr marL="0" indent="0">
              <a:lnSpc>
                <a:spcPct val="100000"/>
              </a:lnSpc>
              <a:buNone/>
              <a:defRPr sz="1800" b="0">
                <a:solidFill>
                  <a:schemeClr val="accent6"/>
                </a:solidFill>
              </a:defRPr>
            </a:lvl1pPr>
            <a:lvl2pPr>
              <a:defRPr sz="1000"/>
            </a:lvl2pPr>
            <a:lvl3pPr>
              <a:defRPr sz="900"/>
            </a:lvl3pPr>
            <a:lvl4pPr>
              <a:defRPr sz="800"/>
            </a:lvl4pPr>
            <a:lvl5pPr>
              <a:defRPr sz="800"/>
            </a:lvl5pPr>
          </a:lstStyle>
          <a:p>
            <a:pPr lvl="0"/>
            <a:r>
              <a:rPr lang="en-US" altLang="zh-CN" noProof="0"/>
              <a:t>Click to edit Master title style </a:t>
            </a:r>
          </a:p>
        </p:txBody>
      </p:sp>
      <p:sp>
        <p:nvSpPr>
          <p:cNvPr id="47" name="Content placeholder 47">
            <a:extLst>
              <a:ext uri="{FF2B5EF4-FFF2-40B4-BE49-F238E27FC236}">
                <a16:creationId xmlns:a16="http://schemas.microsoft.com/office/drawing/2014/main" id="{0FFAAB58-ABE4-41AC-B94E-432936CE0301}"/>
              </a:ext>
            </a:extLst>
          </p:cNvPr>
          <p:cNvSpPr>
            <a:spLocks noGrp="1"/>
          </p:cNvSpPr>
          <p:nvPr>
            <p:ph type="pic" sz="quarter" idx="47" hasCustomPrompt="1"/>
          </p:nvPr>
        </p:nvSpPr>
        <p:spPr>
          <a:xfrm>
            <a:off x="6742557" y="821836"/>
            <a:ext cx="4405503" cy="5066346"/>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a:solidFill>
                  <a:schemeClr val="accent6"/>
                </a:solidFill>
              </a:defRPr>
            </a:lvl1pPr>
          </a:lstStyle>
          <a:p>
            <a:r>
              <a:rPr lang="en-US" altLang="zh-CN" noProof="0" dirty="0"/>
              <a:t>Click icon to add picture≈≈</a:t>
            </a:r>
          </a:p>
        </p:txBody>
      </p:sp>
      <p:sp>
        <p:nvSpPr>
          <p:cNvPr id="9" name="Freeform: Shape 11">
            <a:extLst>
              <a:ext uri="{FF2B5EF4-FFF2-40B4-BE49-F238E27FC236}">
                <a16:creationId xmlns:a16="http://schemas.microsoft.com/office/drawing/2014/main" id="{9ECA281C-F2CB-AE9D-DCD6-F94D3FEE2E67}"/>
              </a:ext>
            </a:extLst>
          </p:cNvPr>
          <p:cNvSpPr/>
          <p:nvPr userDrawn="1"/>
        </p:nvSpPr>
        <p:spPr>
          <a:xfrm>
            <a:off x="7441324" y="5568778"/>
            <a:ext cx="829927" cy="94945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3"/>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Tree>
    <p:extLst>
      <p:ext uri="{BB962C8B-B14F-4D97-AF65-F5344CB8AC3E}">
        <p14:creationId xmlns:p14="http://schemas.microsoft.com/office/powerpoint/2010/main" val="3496649517"/>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Column with Icons">
    <p:spTree>
      <p:nvGrpSpPr>
        <p:cNvPr id="1" name=""/>
        <p:cNvGrpSpPr/>
        <p:nvPr/>
      </p:nvGrpSpPr>
      <p:grpSpPr>
        <a:xfrm>
          <a:off x="0" y="0"/>
          <a:ext cx="0" cy="0"/>
          <a:chOff x="0" y="0"/>
          <a:chExt cx="0" cy="0"/>
        </a:xfrm>
      </p:grpSpPr>
      <p:sp>
        <p:nvSpPr>
          <p:cNvPr id="4" name="Freeform: Shape 6">
            <a:extLst>
              <a:ext uri="{FF2B5EF4-FFF2-40B4-BE49-F238E27FC236}">
                <a16:creationId xmlns:a16="http://schemas.microsoft.com/office/drawing/2014/main" id="{A533F602-EEC9-45F6-8223-8C8F4914919D}"/>
              </a:ext>
            </a:extLst>
          </p:cNvPr>
          <p:cNvSpPr/>
          <p:nvPr userDrawn="1"/>
        </p:nvSpPr>
        <p:spPr>
          <a:xfrm>
            <a:off x="2121636" y="2070606"/>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5" name="Freeform: Shape 7">
            <a:extLst>
              <a:ext uri="{FF2B5EF4-FFF2-40B4-BE49-F238E27FC236}">
                <a16:creationId xmlns:a16="http://schemas.microsoft.com/office/drawing/2014/main" id="{08F73F8C-5CF8-4470-AE2B-8E6D7952FF3E}"/>
              </a:ext>
            </a:extLst>
          </p:cNvPr>
          <p:cNvSpPr/>
          <p:nvPr userDrawn="1"/>
        </p:nvSpPr>
        <p:spPr>
          <a:xfrm>
            <a:off x="4174867" y="2073440"/>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6" name="Freeform: Shape 8">
            <a:extLst>
              <a:ext uri="{FF2B5EF4-FFF2-40B4-BE49-F238E27FC236}">
                <a16:creationId xmlns:a16="http://schemas.microsoft.com/office/drawing/2014/main" id="{1299AD72-44AB-4D37-ABBB-9E295508DDB5}"/>
              </a:ext>
            </a:extLst>
          </p:cNvPr>
          <p:cNvSpPr/>
          <p:nvPr userDrawn="1"/>
        </p:nvSpPr>
        <p:spPr>
          <a:xfrm>
            <a:off x="6308379" y="2064520"/>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7" name="Freeform: Shape 9">
            <a:extLst>
              <a:ext uri="{FF2B5EF4-FFF2-40B4-BE49-F238E27FC236}">
                <a16:creationId xmlns:a16="http://schemas.microsoft.com/office/drawing/2014/main" id="{834981F1-A16D-4CA2-8001-0D2A65539268}"/>
              </a:ext>
            </a:extLst>
          </p:cNvPr>
          <p:cNvSpPr/>
          <p:nvPr userDrawn="1"/>
        </p:nvSpPr>
        <p:spPr>
          <a:xfrm>
            <a:off x="8407152" y="2068980"/>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31" name="Content placeholder 47" descr="Click icon to add picture">
            <a:extLst>
              <a:ext uri="{FF2B5EF4-FFF2-40B4-BE49-F238E27FC236}">
                <a16:creationId xmlns:a16="http://schemas.microsoft.com/office/drawing/2014/main" id="{7AA46292-B7E4-4DB5-85D0-C4F19D66F86C}"/>
              </a:ext>
            </a:extLst>
          </p:cNvPr>
          <p:cNvSpPr>
            <a:spLocks noGrp="1"/>
          </p:cNvSpPr>
          <p:nvPr>
            <p:ph type="body" sz="quarter" idx="27" hasCustomPrompt="1"/>
          </p:nvPr>
        </p:nvSpPr>
        <p:spPr>
          <a:xfrm>
            <a:off x="821770" y="4416565"/>
            <a:ext cx="1877575" cy="506399"/>
          </a:xfrm>
          <a:prstGeom prst="rect">
            <a:avLst/>
          </a:prstGeom>
        </p:spPr>
        <p:txBody>
          <a:bodyPr>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2" name="Content placeholder 47">
            <a:extLst>
              <a:ext uri="{FF2B5EF4-FFF2-40B4-BE49-F238E27FC236}">
                <a16:creationId xmlns:a16="http://schemas.microsoft.com/office/drawing/2014/main" id="{382E7D57-1A1A-432F-AEA9-9730DEE1572B}"/>
              </a:ext>
            </a:extLst>
          </p:cNvPr>
          <p:cNvSpPr>
            <a:spLocks noGrp="1"/>
          </p:cNvSpPr>
          <p:nvPr>
            <p:ph type="body" sz="quarter" idx="28" hasCustomPrompt="1"/>
          </p:nvPr>
        </p:nvSpPr>
        <p:spPr>
          <a:xfrm>
            <a:off x="912627"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33" name="Content placeholder 47" descr="Click icon to add picture">
            <a:extLst>
              <a:ext uri="{FF2B5EF4-FFF2-40B4-BE49-F238E27FC236}">
                <a16:creationId xmlns:a16="http://schemas.microsoft.com/office/drawing/2014/main" id="{E51F0384-440E-45B9-91E7-78CA13DE0B98}"/>
              </a:ext>
            </a:extLst>
          </p:cNvPr>
          <p:cNvSpPr>
            <a:spLocks noGrp="1"/>
          </p:cNvSpPr>
          <p:nvPr>
            <p:ph type="body" sz="quarter" idx="49" hasCustomPrompt="1"/>
          </p:nvPr>
        </p:nvSpPr>
        <p:spPr>
          <a:xfrm>
            <a:off x="2888314" y="4416565"/>
            <a:ext cx="1877575" cy="506399"/>
          </a:xfrm>
          <a:prstGeom prst="rect">
            <a:avLst/>
          </a:prstGeom>
        </p:spPr>
        <p:txBody>
          <a:bodyPr>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4" name="Content placeholder 47">
            <a:extLst>
              <a:ext uri="{FF2B5EF4-FFF2-40B4-BE49-F238E27FC236}">
                <a16:creationId xmlns:a16="http://schemas.microsoft.com/office/drawing/2014/main" id="{35EAE525-3692-40E8-894E-B19171FF64F6}"/>
              </a:ext>
            </a:extLst>
          </p:cNvPr>
          <p:cNvSpPr>
            <a:spLocks noGrp="1"/>
          </p:cNvSpPr>
          <p:nvPr>
            <p:ph type="body" sz="quarter" idx="50" hasCustomPrompt="1"/>
          </p:nvPr>
        </p:nvSpPr>
        <p:spPr>
          <a:xfrm>
            <a:off x="2979171"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35" name="Content placeholder 47" descr="Click icon to add picture">
            <a:extLst>
              <a:ext uri="{FF2B5EF4-FFF2-40B4-BE49-F238E27FC236}">
                <a16:creationId xmlns:a16="http://schemas.microsoft.com/office/drawing/2014/main" id="{847DC539-F391-4470-96EB-486AB02DADBB}"/>
              </a:ext>
            </a:extLst>
          </p:cNvPr>
          <p:cNvSpPr>
            <a:spLocks noGrp="1"/>
          </p:cNvSpPr>
          <p:nvPr>
            <p:ph type="body" sz="quarter" idx="51" hasCustomPrompt="1"/>
          </p:nvPr>
        </p:nvSpPr>
        <p:spPr>
          <a:xfrm>
            <a:off x="5073898" y="4416565"/>
            <a:ext cx="1877575" cy="506399"/>
          </a:xfrm>
          <a:prstGeom prst="rect">
            <a:avLst/>
          </a:prstGeom>
        </p:spPr>
        <p:txBody>
          <a:bodyPr>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6" name="Content placeholder 47">
            <a:extLst>
              <a:ext uri="{FF2B5EF4-FFF2-40B4-BE49-F238E27FC236}">
                <a16:creationId xmlns:a16="http://schemas.microsoft.com/office/drawing/2014/main" id="{50988645-D146-4AFE-B87D-279279577176}"/>
              </a:ext>
            </a:extLst>
          </p:cNvPr>
          <p:cNvSpPr>
            <a:spLocks noGrp="1"/>
          </p:cNvSpPr>
          <p:nvPr>
            <p:ph type="body" sz="quarter" idx="52" hasCustomPrompt="1"/>
          </p:nvPr>
        </p:nvSpPr>
        <p:spPr>
          <a:xfrm>
            <a:off x="5164755"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37" name="Content placeholder 47" descr="Click icon to add picture">
            <a:extLst>
              <a:ext uri="{FF2B5EF4-FFF2-40B4-BE49-F238E27FC236}">
                <a16:creationId xmlns:a16="http://schemas.microsoft.com/office/drawing/2014/main" id="{6712E8AC-14E0-42CC-8037-7C1D0E044B61}"/>
              </a:ext>
            </a:extLst>
          </p:cNvPr>
          <p:cNvSpPr>
            <a:spLocks noGrp="1"/>
          </p:cNvSpPr>
          <p:nvPr>
            <p:ph type="body" sz="quarter" idx="53" hasCustomPrompt="1"/>
          </p:nvPr>
        </p:nvSpPr>
        <p:spPr>
          <a:xfrm>
            <a:off x="7259482" y="4416565"/>
            <a:ext cx="1877575" cy="506399"/>
          </a:xfrm>
          <a:prstGeom prst="rect">
            <a:avLst/>
          </a:prstGeom>
        </p:spPr>
        <p:txBody>
          <a:bodyPr>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8" name="Content placeholder 47">
            <a:extLst>
              <a:ext uri="{FF2B5EF4-FFF2-40B4-BE49-F238E27FC236}">
                <a16:creationId xmlns:a16="http://schemas.microsoft.com/office/drawing/2014/main" id="{C68DF822-6F14-4839-BD33-6874C8136EE0}"/>
              </a:ext>
            </a:extLst>
          </p:cNvPr>
          <p:cNvSpPr>
            <a:spLocks noGrp="1"/>
          </p:cNvSpPr>
          <p:nvPr>
            <p:ph type="body" sz="quarter" idx="54" hasCustomPrompt="1"/>
          </p:nvPr>
        </p:nvSpPr>
        <p:spPr>
          <a:xfrm>
            <a:off x="7350339"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39" name="Content placeholder 47" descr="Click icon to add picture">
            <a:extLst>
              <a:ext uri="{FF2B5EF4-FFF2-40B4-BE49-F238E27FC236}">
                <a16:creationId xmlns:a16="http://schemas.microsoft.com/office/drawing/2014/main" id="{2D1F75C7-DA21-4400-B066-F38190B4F520}"/>
              </a:ext>
            </a:extLst>
          </p:cNvPr>
          <p:cNvSpPr>
            <a:spLocks noGrp="1"/>
          </p:cNvSpPr>
          <p:nvPr>
            <p:ph type="body" sz="quarter" idx="55" hasCustomPrompt="1"/>
          </p:nvPr>
        </p:nvSpPr>
        <p:spPr>
          <a:xfrm>
            <a:off x="9445066" y="4416565"/>
            <a:ext cx="1877575" cy="506399"/>
          </a:xfrm>
          <a:prstGeom prst="rect">
            <a:avLst/>
          </a:prstGeom>
        </p:spPr>
        <p:txBody>
          <a:bodyPr>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0" name="Content placeholder 47">
            <a:extLst>
              <a:ext uri="{FF2B5EF4-FFF2-40B4-BE49-F238E27FC236}">
                <a16:creationId xmlns:a16="http://schemas.microsoft.com/office/drawing/2014/main" id="{F7CF6BF0-A40D-4F18-B9DF-D9C4106065D2}"/>
              </a:ext>
            </a:extLst>
          </p:cNvPr>
          <p:cNvSpPr>
            <a:spLocks noGrp="1"/>
          </p:cNvSpPr>
          <p:nvPr>
            <p:ph type="body" sz="quarter" idx="56" hasCustomPrompt="1"/>
          </p:nvPr>
        </p:nvSpPr>
        <p:spPr>
          <a:xfrm>
            <a:off x="9535923"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41" name="Content placeholder 47">
            <a:extLst>
              <a:ext uri="{FF2B5EF4-FFF2-40B4-BE49-F238E27FC236}">
                <a16:creationId xmlns:a16="http://schemas.microsoft.com/office/drawing/2014/main" id="{95C6B2A2-937E-4C7D-92E3-8A105DD43A98}"/>
              </a:ext>
            </a:extLst>
          </p:cNvPr>
          <p:cNvSpPr>
            <a:spLocks noGrp="1"/>
          </p:cNvSpPr>
          <p:nvPr>
            <p:ph type="pic" sz="quarter" idx="57"/>
          </p:nvPr>
        </p:nvSpPr>
        <p:spPr>
          <a:xfrm>
            <a:off x="983282"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42" name="Content placeholder 47">
            <a:extLst>
              <a:ext uri="{FF2B5EF4-FFF2-40B4-BE49-F238E27FC236}">
                <a16:creationId xmlns:a16="http://schemas.microsoft.com/office/drawing/2014/main" id="{A9ECEF10-95EB-4F03-B3B1-8FC0E421618E}"/>
              </a:ext>
            </a:extLst>
          </p:cNvPr>
          <p:cNvSpPr>
            <a:spLocks noGrp="1"/>
          </p:cNvSpPr>
          <p:nvPr>
            <p:ph type="pic" sz="quarter" idx="58"/>
          </p:nvPr>
        </p:nvSpPr>
        <p:spPr>
          <a:xfrm>
            <a:off x="3109346"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43" name="Content placeholder 47">
            <a:extLst>
              <a:ext uri="{FF2B5EF4-FFF2-40B4-BE49-F238E27FC236}">
                <a16:creationId xmlns:a16="http://schemas.microsoft.com/office/drawing/2014/main" id="{12D92FE1-9874-49B8-8FDC-F903A4843015}"/>
              </a:ext>
            </a:extLst>
          </p:cNvPr>
          <p:cNvSpPr>
            <a:spLocks noGrp="1"/>
          </p:cNvSpPr>
          <p:nvPr>
            <p:ph type="pic" sz="quarter" idx="59"/>
          </p:nvPr>
        </p:nvSpPr>
        <p:spPr>
          <a:xfrm>
            <a:off x="5235410"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44" name="Content placeholder 47">
            <a:extLst>
              <a:ext uri="{FF2B5EF4-FFF2-40B4-BE49-F238E27FC236}">
                <a16:creationId xmlns:a16="http://schemas.microsoft.com/office/drawing/2014/main" id="{12070F52-AB91-476E-9FE0-5403568A11DD}"/>
              </a:ext>
            </a:extLst>
          </p:cNvPr>
          <p:cNvSpPr>
            <a:spLocks noGrp="1"/>
          </p:cNvSpPr>
          <p:nvPr>
            <p:ph type="pic" sz="quarter" idx="60"/>
          </p:nvPr>
        </p:nvSpPr>
        <p:spPr>
          <a:xfrm>
            <a:off x="7361474"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45" name="Content placeholder 47">
            <a:extLst>
              <a:ext uri="{FF2B5EF4-FFF2-40B4-BE49-F238E27FC236}">
                <a16:creationId xmlns:a16="http://schemas.microsoft.com/office/drawing/2014/main" id="{13AE459B-26D7-43FC-BE0B-EF7B119D7D40}"/>
              </a:ext>
            </a:extLst>
          </p:cNvPr>
          <p:cNvSpPr>
            <a:spLocks noGrp="1"/>
          </p:cNvSpPr>
          <p:nvPr>
            <p:ph type="pic" sz="quarter" idx="61"/>
          </p:nvPr>
        </p:nvSpPr>
        <p:spPr>
          <a:xfrm>
            <a:off x="9487536"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25" name="Title Placeholder 4">
            <a:extLst>
              <a:ext uri="{FF2B5EF4-FFF2-40B4-BE49-F238E27FC236}">
                <a16:creationId xmlns:a16="http://schemas.microsoft.com/office/drawing/2014/main" id="{C8ECEE37-7B17-4FD7-2612-FBD357E104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a:solidFill>
                  <a:schemeClr val="accent6"/>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F7F2CD23-FF0B-8184-9F40-957043412F1C}"/>
              </a:ext>
            </a:extLst>
          </p:cNvPr>
          <p:cNvSpPr>
            <a:spLocks noGrp="1"/>
          </p:cNvSpPr>
          <p:nvPr>
            <p:ph type="ftr" sz="quarter" idx="62"/>
          </p:nvPr>
        </p:nvSpPr>
        <p:spPr/>
        <p:txBody>
          <a:bodyPr>
            <a:noAutofit/>
          </a:bodyPr>
          <a:lstStyle>
            <a:lvl1pPr>
              <a:defRPr>
                <a:solidFill>
                  <a:schemeClr val="accent6"/>
                </a:solidFill>
              </a:defRPr>
            </a:lvl1pPr>
          </a:lstStyle>
          <a:p>
            <a:r>
              <a:rPr lang="en-US"/>
              <a:t>Presentation title</a:t>
            </a:r>
            <a:endParaRPr lang="en-US" dirty="0"/>
          </a:p>
        </p:txBody>
      </p:sp>
      <p:sp>
        <p:nvSpPr>
          <p:cNvPr id="3" name="Slide Number Placeholder 2">
            <a:extLst>
              <a:ext uri="{FF2B5EF4-FFF2-40B4-BE49-F238E27FC236}">
                <a16:creationId xmlns:a16="http://schemas.microsoft.com/office/drawing/2014/main" id="{7876D293-58F2-B8E9-6576-2676F210D7CF}"/>
              </a:ext>
            </a:extLst>
          </p:cNvPr>
          <p:cNvSpPr>
            <a:spLocks noGrp="1"/>
          </p:cNvSpPr>
          <p:nvPr>
            <p:ph type="sldNum" sz="quarter" idx="63"/>
          </p:nvPr>
        </p:nvSpPr>
        <p:spPr/>
        <p:txBody>
          <a:bodyPr>
            <a:noAutofit/>
          </a:bodyPr>
          <a:lstStyle>
            <a:lvl1pPr>
              <a:defRPr>
                <a:solidFill>
                  <a:schemeClr val="accent6"/>
                </a:solidFill>
              </a:defRPr>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693317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32" name="Content placeholder 47">
            <a:extLst>
              <a:ext uri="{FF2B5EF4-FFF2-40B4-BE49-F238E27FC236}">
                <a16:creationId xmlns:a16="http://schemas.microsoft.com/office/drawing/2014/main" id="{67FF6BA4-2B1B-4B51-9FE3-A67E3DCC3184}"/>
              </a:ext>
            </a:extLst>
          </p:cNvPr>
          <p:cNvSpPr>
            <a:spLocks noGrp="1"/>
          </p:cNvSpPr>
          <p:nvPr>
            <p:ph type="body" sz="quarter" idx="32" hasCustomPrompt="1"/>
          </p:nvPr>
        </p:nvSpPr>
        <p:spPr>
          <a:xfrm>
            <a:off x="838200" y="2929823"/>
            <a:ext cx="1865376" cy="2464293"/>
          </a:xfrm>
          <a:prstGeom prst="rect">
            <a:avLst/>
          </a:prstGeom>
          <a:ln w="19050">
            <a:solidFill>
              <a:schemeClr val="accent3"/>
            </a:solidFill>
          </a:ln>
        </p:spPr>
        <p:txBody>
          <a:bodyPr tIns="219456">
            <a:noAutofit/>
          </a:bodyPr>
          <a:lstStyle>
            <a:lvl1pPr marL="0" indent="0" algn="ctr">
              <a:lnSpc>
                <a:spcPct val="100000"/>
              </a:lnSpc>
              <a:spcBef>
                <a:spcPts val="0"/>
              </a:spcBef>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0" name="Content placeholder 47">
            <a:extLst>
              <a:ext uri="{FF2B5EF4-FFF2-40B4-BE49-F238E27FC236}">
                <a16:creationId xmlns:a16="http://schemas.microsoft.com/office/drawing/2014/main" id="{88E2377A-ED6B-4D69-A9DC-647CB22A5204}"/>
              </a:ext>
            </a:extLst>
          </p:cNvPr>
          <p:cNvSpPr>
            <a:spLocks noGrp="1"/>
          </p:cNvSpPr>
          <p:nvPr>
            <p:ph type="body" sz="quarter" idx="50" hasCustomPrompt="1"/>
          </p:nvPr>
        </p:nvSpPr>
        <p:spPr>
          <a:xfrm>
            <a:off x="3000303" y="2929823"/>
            <a:ext cx="1867186" cy="2471878"/>
          </a:xfrm>
          <a:prstGeom prst="rect">
            <a:avLst/>
          </a:prstGeom>
          <a:ln w="19050">
            <a:solidFill>
              <a:schemeClr val="accent3"/>
            </a:solidFill>
          </a:ln>
        </p:spPr>
        <p:txBody>
          <a:bodyPr tIns="219456">
            <a:noAutofit/>
          </a:bodyPr>
          <a:lstStyle>
            <a:lvl1pPr marL="0" indent="0" algn="ctr">
              <a:lnSpc>
                <a:spcPct val="100000"/>
              </a:lnSpc>
              <a:spcBef>
                <a:spcPts val="0"/>
              </a:spcBef>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1" name="Content placeholder 47">
            <a:extLst>
              <a:ext uri="{FF2B5EF4-FFF2-40B4-BE49-F238E27FC236}">
                <a16:creationId xmlns:a16="http://schemas.microsoft.com/office/drawing/2014/main" id="{ECC27D7D-FA65-E93F-3C7E-AADBF7E0CC2C}"/>
              </a:ext>
            </a:extLst>
          </p:cNvPr>
          <p:cNvSpPr>
            <a:spLocks noGrp="1"/>
          </p:cNvSpPr>
          <p:nvPr>
            <p:ph type="body" sz="quarter" idx="51" hasCustomPrompt="1"/>
          </p:nvPr>
        </p:nvSpPr>
        <p:spPr>
          <a:xfrm>
            <a:off x="5164216" y="2929823"/>
            <a:ext cx="1865376" cy="2464293"/>
          </a:xfrm>
          <a:prstGeom prst="rect">
            <a:avLst/>
          </a:prstGeom>
          <a:ln w="19050">
            <a:solidFill>
              <a:schemeClr val="accent3"/>
            </a:solidFill>
          </a:ln>
        </p:spPr>
        <p:txBody>
          <a:bodyPr tIns="219456">
            <a:noAutofit/>
          </a:bodyPr>
          <a:lstStyle>
            <a:lvl1pPr marL="0" indent="0" algn="ctr">
              <a:lnSpc>
                <a:spcPct val="100000"/>
              </a:lnSpc>
              <a:spcBef>
                <a:spcPts val="0"/>
              </a:spcBef>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3" name="Content placeholder 47">
            <a:extLst>
              <a:ext uri="{FF2B5EF4-FFF2-40B4-BE49-F238E27FC236}">
                <a16:creationId xmlns:a16="http://schemas.microsoft.com/office/drawing/2014/main" id="{DF5280E4-E86B-9E17-04A1-072A8148C3BD}"/>
              </a:ext>
            </a:extLst>
          </p:cNvPr>
          <p:cNvSpPr>
            <a:spLocks noGrp="1"/>
          </p:cNvSpPr>
          <p:nvPr>
            <p:ph type="body" sz="quarter" idx="52" hasCustomPrompt="1"/>
          </p:nvPr>
        </p:nvSpPr>
        <p:spPr>
          <a:xfrm>
            <a:off x="7326319" y="2929823"/>
            <a:ext cx="1865376" cy="2464293"/>
          </a:xfrm>
          <a:prstGeom prst="rect">
            <a:avLst/>
          </a:prstGeom>
          <a:ln w="19050">
            <a:solidFill>
              <a:schemeClr val="accent3"/>
            </a:solidFill>
          </a:ln>
        </p:spPr>
        <p:txBody>
          <a:bodyPr tIns="219456">
            <a:noAutofit/>
          </a:bodyPr>
          <a:lstStyle>
            <a:lvl1pPr marL="0" indent="0" algn="ctr">
              <a:lnSpc>
                <a:spcPct val="100000"/>
              </a:lnSpc>
              <a:spcBef>
                <a:spcPts val="0"/>
              </a:spcBef>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7" name="Content placeholder 47">
            <a:extLst>
              <a:ext uri="{FF2B5EF4-FFF2-40B4-BE49-F238E27FC236}">
                <a16:creationId xmlns:a16="http://schemas.microsoft.com/office/drawing/2014/main" id="{42F4F0D3-AF64-7F92-FF1C-F5D1DC62A388}"/>
              </a:ext>
            </a:extLst>
          </p:cNvPr>
          <p:cNvSpPr>
            <a:spLocks noGrp="1"/>
          </p:cNvSpPr>
          <p:nvPr>
            <p:ph type="body" sz="quarter" idx="53" hasCustomPrompt="1"/>
          </p:nvPr>
        </p:nvSpPr>
        <p:spPr>
          <a:xfrm>
            <a:off x="9488424" y="2929823"/>
            <a:ext cx="1865376" cy="2464293"/>
          </a:xfrm>
          <a:prstGeom prst="rect">
            <a:avLst/>
          </a:prstGeom>
          <a:ln w="19050">
            <a:solidFill>
              <a:schemeClr val="accent3"/>
            </a:solidFill>
          </a:ln>
        </p:spPr>
        <p:txBody>
          <a:bodyPr tIns="219456">
            <a:noAutofit/>
          </a:bodyPr>
          <a:lstStyle>
            <a:lvl1pPr marL="0" indent="0" algn="ctr">
              <a:lnSpc>
                <a:spcPct val="100000"/>
              </a:lnSpc>
              <a:spcBef>
                <a:spcPts val="0"/>
              </a:spcBef>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7" name="Content placeholder 47">
            <a:extLst>
              <a:ext uri="{FF2B5EF4-FFF2-40B4-BE49-F238E27FC236}">
                <a16:creationId xmlns:a16="http://schemas.microsoft.com/office/drawing/2014/main" id="{43D089D6-48B5-43AB-A887-EEF910BA9161}"/>
              </a:ext>
            </a:extLst>
          </p:cNvPr>
          <p:cNvSpPr>
            <a:spLocks noGrp="1"/>
          </p:cNvSpPr>
          <p:nvPr>
            <p:ph type="body" sz="quarter" idx="27" hasCustomPrompt="1"/>
          </p:nvPr>
        </p:nvSpPr>
        <p:spPr>
          <a:xfrm>
            <a:off x="838200" y="2067143"/>
            <a:ext cx="1865376" cy="866219"/>
          </a:xfrm>
          <a:prstGeom prst="rect">
            <a:avLst/>
          </a:prstGeom>
          <a:ln w="19050">
            <a:solidFill>
              <a:schemeClr val="accent3"/>
            </a:solidFill>
          </a:ln>
        </p:spPr>
        <p:txBody>
          <a:bodyPr anchor="ctr">
            <a:noAutofit/>
          </a:bodyPr>
          <a:lstStyle>
            <a:lvl1pPr marL="0" indent="0" algn="ctr">
              <a:lnSpc>
                <a:spcPct val="100000"/>
              </a:lnSpc>
              <a:buFontTx/>
              <a:buNone/>
              <a:defRPr sz="1800" b="1" i="0">
                <a:solidFill>
                  <a:schemeClr val="accent6"/>
                </a:solidFill>
                <a:latin typeface="+mn-lt"/>
              </a:defRPr>
            </a:lvl1pPr>
          </a:lstStyle>
          <a:p>
            <a:pPr lvl="0"/>
            <a:r>
              <a:rPr lang="en-US" altLang="zh-CN" dirty="0"/>
              <a:t>Click to edit Master title style</a:t>
            </a:r>
            <a:endParaRPr lang="zh-CN" altLang="en-US" dirty="0"/>
          </a:p>
        </p:txBody>
      </p:sp>
      <p:sp>
        <p:nvSpPr>
          <p:cNvPr id="24" name="Title Placeholder 4">
            <a:extLst>
              <a:ext uri="{FF2B5EF4-FFF2-40B4-BE49-F238E27FC236}">
                <a16:creationId xmlns:a16="http://schemas.microsoft.com/office/drawing/2014/main" id="{69ABDED2-7EB3-3ABE-90D0-E6C00F806D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a:solidFill>
                  <a:schemeClr val="accent6"/>
                </a:solidFill>
              </a:defRPr>
            </a:lvl1pPr>
          </a:lstStyle>
          <a:p>
            <a:r>
              <a:rPr lang="en-US"/>
              <a:t>Click to edit Master title style</a:t>
            </a:r>
            <a:endParaRPr lang="en-US" dirty="0"/>
          </a:p>
        </p:txBody>
      </p:sp>
      <p:sp>
        <p:nvSpPr>
          <p:cNvPr id="25" name="Content placeholder 47">
            <a:extLst>
              <a:ext uri="{FF2B5EF4-FFF2-40B4-BE49-F238E27FC236}">
                <a16:creationId xmlns:a16="http://schemas.microsoft.com/office/drawing/2014/main" id="{476A31DC-7395-007C-8BA1-C38E5B289CF5}"/>
              </a:ext>
            </a:extLst>
          </p:cNvPr>
          <p:cNvSpPr>
            <a:spLocks noGrp="1"/>
          </p:cNvSpPr>
          <p:nvPr>
            <p:ph type="body" sz="quarter" idx="46" hasCustomPrompt="1"/>
          </p:nvPr>
        </p:nvSpPr>
        <p:spPr>
          <a:xfrm>
            <a:off x="3000756" y="2067143"/>
            <a:ext cx="1865376" cy="866219"/>
          </a:xfrm>
          <a:prstGeom prst="rect">
            <a:avLst/>
          </a:prstGeom>
          <a:ln w="19050">
            <a:solidFill>
              <a:schemeClr val="accent3"/>
            </a:solidFill>
          </a:ln>
        </p:spPr>
        <p:txBody>
          <a:bodyPr anchor="ctr">
            <a:noAutofit/>
          </a:bodyPr>
          <a:lstStyle>
            <a:lvl1pPr marL="0" indent="0" algn="ctr">
              <a:lnSpc>
                <a:spcPct val="100000"/>
              </a:lnSpc>
              <a:buFontTx/>
              <a:buNone/>
              <a:defRPr sz="1800" b="1" i="0">
                <a:solidFill>
                  <a:schemeClr val="accent6"/>
                </a:solidFill>
                <a:latin typeface="+mn-lt"/>
              </a:defRPr>
            </a:lvl1pPr>
          </a:lstStyle>
          <a:p>
            <a:pPr lvl="0"/>
            <a:r>
              <a:rPr lang="en-US" altLang="zh-CN" dirty="0"/>
              <a:t>Click to edit Master title style</a:t>
            </a:r>
            <a:endParaRPr lang="zh-CN" altLang="en-US" dirty="0"/>
          </a:p>
        </p:txBody>
      </p:sp>
      <p:sp>
        <p:nvSpPr>
          <p:cNvPr id="26" name="Content placeholder 47">
            <a:extLst>
              <a:ext uri="{FF2B5EF4-FFF2-40B4-BE49-F238E27FC236}">
                <a16:creationId xmlns:a16="http://schemas.microsoft.com/office/drawing/2014/main" id="{35CE0786-D87B-DD89-C418-C53C1B7E610B}"/>
              </a:ext>
            </a:extLst>
          </p:cNvPr>
          <p:cNvSpPr>
            <a:spLocks noGrp="1"/>
          </p:cNvSpPr>
          <p:nvPr>
            <p:ph type="body" sz="quarter" idx="47" hasCustomPrompt="1"/>
          </p:nvPr>
        </p:nvSpPr>
        <p:spPr>
          <a:xfrm>
            <a:off x="5163312" y="2067143"/>
            <a:ext cx="1865376" cy="866219"/>
          </a:xfrm>
          <a:prstGeom prst="rect">
            <a:avLst/>
          </a:prstGeom>
          <a:ln w="19050">
            <a:solidFill>
              <a:schemeClr val="accent3"/>
            </a:solidFill>
          </a:ln>
        </p:spPr>
        <p:txBody>
          <a:bodyPr anchor="ctr">
            <a:noAutofit/>
          </a:bodyPr>
          <a:lstStyle>
            <a:lvl1pPr marL="0" indent="0" algn="ctr">
              <a:lnSpc>
                <a:spcPct val="100000"/>
              </a:lnSpc>
              <a:buFontTx/>
              <a:buNone/>
              <a:defRPr sz="1800" b="1" i="0">
                <a:solidFill>
                  <a:schemeClr val="accent6"/>
                </a:solidFill>
                <a:latin typeface="+mn-lt"/>
              </a:defRPr>
            </a:lvl1pPr>
          </a:lstStyle>
          <a:p>
            <a:pPr lvl="0"/>
            <a:r>
              <a:rPr lang="en-US" altLang="zh-CN" dirty="0"/>
              <a:t>Click to edit Master title style</a:t>
            </a:r>
            <a:endParaRPr lang="zh-CN" altLang="en-US" dirty="0"/>
          </a:p>
        </p:txBody>
      </p:sp>
      <p:sp>
        <p:nvSpPr>
          <p:cNvPr id="28" name="Content placeholder 47">
            <a:extLst>
              <a:ext uri="{FF2B5EF4-FFF2-40B4-BE49-F238E27FC236}">
                <a16:creationId xmlns:a16="http://schemas.microsoft.com/office/drawing/2014/main" id="{7C7F2E6C-1DCD-3C6A-4830-5BF230A3AAB2}"/>
              </a:ext>
            </a:extLst>
          </p:cNvPr>
          <p:cNvSpPr>
            <a:spLocks noGrp="1"/>
          </p:cNvSpPr>
          <p:nvPr>
            <p:ph type="body" sz="quarter" idx="48" hasCustomPrompt="1"/>
          </p:nvPr>
        </p:nvSpPr>
        <p:spPr>
          <a:xfrm>
            <a:off x="7325868" y="2067143"/>
            <a:ext cx="1865376" cy="866219"/>
          </a:xfrm>
          <a:prstGeom prst="rect">
            <a:avLst/>
          </a:prstGeom>
          <a:ln w="19050">
            <a:solidFill>
              <a:schemeClr val="accent3"/>
            </a:solidFill>
          </a:ln>
        </p:spPr>
        <p:txBody>
          <a:bodyPr anchor="ctr">
            <a:noAutofit/>
          </a:bodyPr>
          <a:lstStyle>
            <a:lvl1pPr marL="0" indent="0" algn="ctr">
              <a:lnSpc>
                <a:spcPct val="100000"/>
              </a:lnSpc>
              <a:buFontTx/>
              <a:buNone/>
              <a:defRPr sz="1800" b="1" i="0">
                <a:solidFill>
                  <a:schemeClr val="accent6"/>
                </a:solidFill>
                <a:latin typeface="+mn-lt"/>
              </a:defRPr>
            </a:lvl1pPr>
          </a:lstStyle>
          <a:p>
            <a:pPr lvl="0"/>
            <a:r>
              <a:rPr lang="en-US" altLang="zh-CN" dirty="0"/>
              <a:t>Click to edit Master title style</a:t>
            </a:r>
            <a:endParaRPr lang="zh-CN" altLang="en-US" dirty="0"/>
          </a:p>
        </p:txBody>
      </p:sp>
      <p:sp>
        <p:nvSpPr>
          <p:cNvPr id="29" name="Content placeholder 47">
            <a:extLst>
              <a:ext uri="{FF2B5EF4-FFF2-40B4-BE49-F238E27FC236}">
                <a16:creationId xmlns:a16="http://schemas.microsoft.com/office/drawing/2014/main" id="{56A87F6E-D6C5-8903-BC20-313810046034}"/>
              </a:ext>
            </a:extLst>
          </p:cNvPr>
          <p:cNvSpPr>
            <a:spLocks noGrp="1"/>
          </p:cNvSpPr>
          <p:nvPr>
            <p:ph type="body" sz="quarter" idx="49" hasCustomPrompt="1"/>
          </p:nvPr>
        </p:nvSpPr>
        <p:spPr>
          <a:xfrm>
            <a:off x="9488424" y="2067143"/>
            <a:ext cx="1865376" cy="866219"/>
          </a:xfrm>
          <a:prstGeom prst="rect">
            <a:avLst/>
          </a:prstGeom>
          <a:ln w="19050">
            <a:solidFill>
              <a:schemeClr val="accent3"/>
            </a:solidFill>
          </a:ln>
        </p:spPr>
        <p:txBody>
          <a:bodyPr anchor="ctr">
            <a:noAutofit/>
          </a:bodyPr>
          <a:lstStyle>
            <a:lvl1pPr marL="0" indent="0" algn="ctr">
              <a:lnSpc>
                <a:spcPct val="100000"/>
              </a:lnSpc>
              <a:buFontTx/>
              <a:buNone/>
              <a:defRPr sz="1800" b="1" i="0">
                <a:solidFill>
                  <a:schemeClr val="accent6"/>
                </a:solidFill>
                <a:latin typeface="+mn-lt"/>
              </a:defRPr>
            </a:lvl1pPr>
          </a:lstStyle>
          <a:p>
            <a:pPr lvl="0"/>
            <a:r>
              <a:rPr lang="en-US" altLang="zh-CN" dirty="0"/>
              <a:t>Click to edit Master title style</a:t>
            </a:r>
            <a:endParaRPr lang="zh-CN" altLang="en-US" dirty="0"/>
          </a:p>
        </p:txBody>
      </p:sp>
      <p:sp>
        <p:nvSpPr>
          <p:cNvPr id="11" name="Footer Placeholder 10">
            <a:extLst>
              <a:ext uri="{FF2B5EF4-FFF2-40B4-BE49-F238E27FC236}">
                <a16:creationId xmlns:a16="http://schemas.microsoft.com/office/drawing/2014/main" id="{7218367E-FDD8-A1F8-8E0F-A365771B85F7}"/>
              </a:ext>
            </a:extLst>
          </p:cNvPr>
          <p:cNvSpPr>
            <a:spLocks noGrp="1"/>
          </p:cNvSpPr>
          <p:nvPr>
            <p:ph type="ftr" sz="quarter" idx="54"/>
          </p:nvPr>
        </p:nvSpPr>
        <p:spPr/>
        <p:txBody>
          <a:bodyPr>
            <a:noAutofit/>
          </a:bodyPr>
          <a:lstStyle/>
          <a:p>
            <a:r>
              <a:rPr lang="en-US" noProof="0"/>
              <a:t>Presentation title</a:t>
            </a:r>
            <a:endParaRPr lang="en-US" noProof="0" dirty="0"/>
          </a:p>
        </p:txBody>
      </p:sp>
      <p:sp>
        <p:nvSpPr>
          <p:cNvPr id="12" name="Slide Number Placeholder 11">
            <a:extLst>
              <a:ext uri="{FF2B5EF4-FFF2-40B4-BE49-F238E27FC236}">
                <a16:creationId xmlns:a16="http://schemas.microsoft.com/office/drawing/2014/main" id="{77ECE300-0AB8-85A0-D4D3-B948DDA7B00F}"/>
              </a:ext>
            </a:extLst>
          </p:cNvPr>
          <p:cNvSpPr>
            <a:spLocks noGrp="1"/>
          </p:cNvSpPr>
          <p:nvPr>
            <p:ph type="sldNum" sz="quarter" idx="55"/>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2649859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6" name="Freeform: Shape 25">
            <a:extLst>
              <a:ext uri="{FF2B5EF4-FFF2-40B4-BE49-F238E27FC236}">
                <a16:creationId xmlns:a16="http://schemas.microsoft.com/office/drawing/2014/main" id="{D61EE2E4-C5DD-4944-B70C-8F0A3F741A59}"/>
              </a:ext>
            </a:extLst>
          </p:cNvPr>
          <p:cNvSpPr/>
          <p:nvPr userDrawn="1"/>
        </p:nvSpPr>
        <p:spPr>
          <a:xfrm>
            <a:off x="1295508" y="3039919"/>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67" name="Freeform: Shape 26">
            <a:extLst>
              <a:ext uri="{FF2B5EF4-FFF2-40B4-BE49-F238E27FC236}">
                <a16:creationId xmlns:a16="http://schemas.microsoft.com/office/drawing/2014/main" id="{91FA36A8-94E8-4069-B957-F7145D77BD5F}"/>
              </a:ext>
            </a:extLst>
          </p:cNvPr>
          <p:cNvSpPr/>
          <p:nvPr userDrawn="1"/>
        </p:nvSpPr>
        <p:spPr>
          <a:xfrm>
            <a:off x="3670763" y="1677046"/>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68" name="Freeform: Shape 27">
            <a:extLst>
              <a:ext uri="{FF2B5EF4-FFF2-40B4-BE49-F238E27FC236}">
                <a16:creationId xmlns:a16="http://schemas.microsoft.com/office/drawing/2014/main" id="{7D38D67C-B6B8-4EB2-BC07-4A8128F44D16}"/>
              </a:ext>
            </a:extLst>
          </p:cNvPr>
          <p:cNvSpPr/>
          <p:nvPr userDrawn="1"/>
        </p:nvSpPr>
        <p:spPr>
          <a:xfrm>
            <a:off x="4865676" y="3722308"/>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69" name="Freeform: Shape 28">
            <a:extLst>
              <a:ext uri="{FF2B5EF4-FFF2-40B4-BE49-F238E27FC236}">
                <a16:creationId xmlns:a16="http://schemas.microsoft.com/office/drawing/2014/main" id="{6B2E4C8C-D96E-4A66-A3D2-3580DACCF801}"/>
              </a:ext>
            </a:extLst>
          </p:cNvPr>
          <p:cNvSpPr/>
          <p:nvPr userDrawn="1"/>
        </p:nvSpPr>
        <p:spPr>
          <a:xfrm>
            <a:off x="7245668" y="3725411"/>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0" name="Freeform: Shape 29">
            <a:extLst>
              <a:ext uri="{FF2B5EF4-FFF2-40B4-BE49-F238E27FC236}">
                <a16:creationId xmlns:a16="http://schemas.microsoft.com/office/drawing/2014/main" id="{74E0B8B0-45C7-4733-BBDC-B82F9307E431}"/>
              </a:ext>
            </a:extLst>
          </p:cNvPr>
          <p:cNvSpPr/>
          <p:nvPr userDrawn="1"/>
        </p:nvSpPr>
        <p:spPr>
          <a:xfrm>
            <a:off x="8440729" y="1677046"/>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1" name="Freeform: Shape 30">
            <a:extLst>
              <a:ext uri="{FF2B5EF4-FFF2-40B4-BE49-F238E27FC236}">
                <a16:creationId xmlns:a16="http://schemas.microsoft.com/office/drawing/2014/main" id="{F0BBECC2-631C-4C53-A9E8-6C87D48A3B01}"/>
              </a:ext>
            </a:extLst>
          </p:cNvPr>
          <p:cNvSpPr/>
          <p:nvPr userDrawn="1"/>
        </p:nvSpPr>
        <p:spPr>
          <a:xfrm>
            <a:off x="1274779" y="1667026"/>
            <a:ext cx="7152768" cy="2736950"/>
          </a:xfrm>
          <a:custGeom>
            <a:avLst/>
            <a:gdLst>
              <a:gd name="connsiteX0" fmla="*/ 0 w 5958191"/>
              <a:gd name="connsiteY0" fmla="*/ 2052536 h 2733472"/>
              <a:gd name="connsiteX1" fmla="*/ 1186774 w 5958191"/>
              <a:gd name="connsiteY1" fmla="*/ 1361872 h 2733472"/>
              <a:gd name="connsiteX2" fmla="*/ 2368685 w 5958191"/>
              <a:gd name="connsiteY2" fmla="*/ 2057400 h 2733472"/>
              <a:gd name="connsiteX3" fmla="*/ 2378413 w 5958191"/>
              <a:gd name="connsiteY3" fmla="*/ 690664 h 2733472"/>
              <a:gd name="connsiteX4" fmla="*/ 3570051 w 5958191"/>
              <a:gd name="connsiteY4" fmla="*/ 0 h 2733472"/>
              <a:gd name="connsiteX5" fmla="*/ 4761689 w 5958191"/>
              <a:gd name="connsiteY5" fmla="*/ 680936 h 2733472"/>
              <a:gd name="connsiteX6" fmla="*/ 4756825 w 5958191"/>
              <a:gd name="connsiteY6" fmla="*/ 2052536 h 2733472"/>
              <a:gd name="connsiteX7" fmla="*/ 5958191 w 5958191"/>
              <a:gd name="connsiteY7" fmla="*/ 2733472 h 2733472"/>
              <a:gd name="connsiteX8" fmla="*/ 5958191 w 5958191"/>
              <a:gd name="connsiteY8" fmla="*/ 2733472 h 2733472"/>
              <a:gd name="connsiteX0" fmla="*/ 0 w 7159557"/>
              <a:gd name="connsiteY0" fmla="*/ 2052536 h 2733472"/>
              <a:gd name="connsiteX1" fmla="*/ 1186774 w 7159557"/>
              <a:gd name="connsiteY1" fmla="*/ 1361872 h 2733472"/>
              <a:gd name="connsiteX2" fmla="*/ 2368685 w 7159557"/>
              <a:gd name="connsiteY2" fmla="*/ 2057400 h 2733472"/>
              <a:gd name="connsiteX3" fmla="*/ 2378413 w 7159557"/>
              <a:gd name="connsiteY3" fmla="*/ 690664 h 2733472"/>
              <a:gd name="connsiteX4" fmla="*/ 3570051 w 7159557"/>
              <a:gd name="connsiteY4" fmla="*/ 0 h 2733472"/>
              <a:gd name="connsiteX5" fmla="*/ 4761689 w 7159557"/>
              <a:gd name="connsiteY5" fmla="*/ 680936 h 2733472"/>
              <a:gd name="connsiteX6" fmla="*/ 4756825 w 7159557"/>
              <a:gd name="connsiteY6" fmla="*/ 2052536 h 2733472"/>
              <a:gd name="connsiteX7" fmla="*/ 5958191 w 7159557"/>
              <a:gd name="connsiteY7" fmla="*/ 2733472 h 2733472"/>
              <a:gd name="connsiteX8" fmla="*/ 7159557 w 7159557"/>
              <a:gd name="connsiteY8" fmla="*/ 2067128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62264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57400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52536 h 2733472"/>
              <a:gd name="connsiteX0" fmla="*/ 0 w 7159556"/>
              <a:gd name="connsiteY0" fmla="*/ 2052536 h 2733472"/>
              <a:gd name="connsiteX1" fmla="*/ 1186774 w 7159556"/>
              <a:gd name="connsiteY1" fmla="*/ 1361872 h 2733472"/>
              <a:gd name="connsiteX2" fmla="*/ 2368685 w 7159556"/>
              <a:gd name="connsiteY2" fmla="*/ 2057400 h 2733472"/>
              <a:gd name="connsiteX3" fmla="*/ 2378413 w 7159556"/>
              <a:gd name="connsiteY3" fmla="*/ 690664 h 2733472"/>
              <a:gd name="connsiteX4" fmla="*/ 3570051 w 7159556"/>
              <a:gd name="connsiteY4" fmla="*/ 0 h 2733472"/>
              <a:gd name="connsiteX5" fmla="*/ 4761689 w 7159556"/>
              <a:gd name="connsiteY5" fmla="*/ 680936 h 2733472"/>
              <a:gd name="connsiteX6" fmla="*/ 4756825 w 7159556"/>
              <a:gd name="connsiteY6" fmla="*/ 2052536 h 2733472"/>
              <a:gd name="connsiteX7" fmla="*/ 5958191 w 7159556"/>
              <a:gd name="connsiteY7" fmla="*/ 2733472 h 2733472"/>
              <a:gd name="connsiteX8" fmla="*/ 7159556 w 7159556"/>
              <a:gd name="connsiteY8" fmla="*/ 2052536 h 2733472"/>
              <a:gd name="connsiteX0" fmla="*/ 0 w 7145649"/>
              <a:gd name="connsiteY0" fmla="*/ 2049060 h 2733472"/>
              <a:gd name="connsiteX1" fmla="*/ 1172867 w 7145649"/>
              <a:gd name="connsiteY1" fmla="*/ 1361872 h 2733472"/>
              <a:gd name="connsiteX2" fmla="*/ 2354778 w 7145649"/>
              <a:gd name="connsiteY2" fmla="*/ 2057400 h 2733472"/>
              <a:gd name="connsiteX3" fmla="*/ 2364506 w 7145649"/>
              <a:gd name="connsiteY3" fmla="*/ 690664 h 2733472"/>
              <a:gd name="connsiteX4" fmla="*/ 3556144 w 7145649"/>
              <a:gd name="connsiteY4" fmla="*/ 0 h 2733472"/>
              <a:gd name="connsiteX5" fmla="*/ 4747782 w 7145649"/>
              <a:gd name="connsiteY5" fmla="*/ 680936 h 2733472"/>
              <a:gd name="connsiteX6" fmla="*/ 4742918 w 7145649"/>
              <a:gd name="connsiteY6" fmla="*/ 2052536 h 2733472"/>
              <a:gd name="connsiteX7" fmla="*/ 5944284 w 7145649"/>
              <a:gd name="connsiteY7" fmla="*/ 2733472 h 2733472"/>
              <a:gd name="connsiteX8" fmla="*/ 7145649 w 7145649"/>
              <a:gd name="connsiteY8" fmla="*/ 2052536 h 2733472"/>
              <a:gd name="connsiteX0" fmla="*/ 0 w 7156079"/>
              <a:gd name="connsiteY0" fmla="*/ 2035152 h 2733472"/>
              <a:gd name="connsiteX1" fmla="*/ 1183297 w 7156079"/>
              <a:gd name="connsiteY1" fmla="*/ 1361872 h 2733472"/>
              <a:gd name="connsiteX2" fmla="*/ 2365208 w 7156079"/>
              <a:gd name="connsiteY2" fmla="*/ 205740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65208 w 7156079"/>
              <a:gd name="connsiteY2" fmla="*/ 205740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61731 w 7156079"/>
              <a:gd name="connsiteY2" fmla="*/ 2029586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82592 w 7156079"/>
              <a:gd name="connsiteY2" fmla="*/ 2033063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72162 w 7156079"/>
              <a:gd name="connsiteY2" fmla="*/ 202611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62966 h 2761286"/>
              <a:gd name="connsiteX1" fmla="*/ 1183297 w 7156079"/>
              <a:gd name="connsiteY1" fmla="*/ 1372302 h 2761286"/>
              <a:gd name="connsiteX2" fmla="*/ 2372162 w 7156079"/>
              <a:gd name="connsiteY2" fmla="*/ 2053924 h 2761286"/>
              <a:gd name="connsiteX3" fmla="*/ 2374936 w 7156079"/>
              <a:gd name="connsiteY3" fmla="*/ 718478 h 2761286"/>
              <a:gd name="connsiteX4" fmla="*/ 3577004 w 7156079"/>
              <a:gd name="connsiteY4" fmla="*/ 0 h 2761286"/>
              <a:gd name="connsiteX5" fmla="*/ 4758212 w 7156079"/>
              <a:gd name="connsiteY5" fmla="*/ 708750 h 2761286"/>
              <a:gd name="connsiteX6" fmla="*/ 4753348 w 7156079"/>
              <a:gd name="connsiteY6" fmla="*/ 2080350 h 2761286"/>
              <a:gd name="connsiteX7" fmla="*/ 5954714 w 7156079"/>
              <a:gd name="connsiteY7" fmla="*/ 2761286 h 2761286"/>
              <a:gd name="connsiteX8" fmla="*/ 7156079 w 7156079"/>
              <a:gd name="connsiteY8" fmla="*/ 2080350 h 2761286"/>
              <a:gd name="connsiteX0" fmla="*/ 0 w 7156079"/>
              <a:gd name="connsiteY0" fmla="*/ 2062966 h 2761286"/>
              <a:gd name="connsiteX1" fmla="*/ 1183297 w 7156079"/>
              <a:gd name="connsiteY1" fmla="*/ 1372302 h 2761286"/>
              <a:gd name="connsiteX2" fmla="*/ 2372162 w 7156079"/>
              <a:gd name="connsiteY2" fmla="*/ 2053924 h 2761286"/>
              <a:gd name="connsiteX3" fmla="*/ 2371460 w 7156079"/>
              <a:gd name="connsiteY3" fmla="*/ 708048 h 2761286"/>
              <a:gd name="connsiteX4" fmla="*/ 3577004 w 7156079"/>
              <a:gd name="connsiteY4" fmla="*/ 0 h 2761286"/>
              <a:gd name="connsiteX5" fmla="*/ 4758212 w 7156079"/>
              <a:gd name="connsiteY5" fmla="*/ 708750 h 2761286"/>
              <a:gd name="connsiteX6" fmla="*/ 4753348 w 7156079"/>
              <a:gd name="connsiteY6" fmla="*/ 2080350 h 2761286"/>
              <a:gd name="connsiteX7" fmla="*/ 5954714 w 7156079"/>
              <a:gd name="connsiteY7" fmla="*/ 2761286 h 2761286"/>
              <a:gd name="connsiteX8" fmla="*/ 7156079 w 7156079"/>
              <a:gd name="connsiteY8" fmla="*/ 2080350 h 2761286"/>
              <a:gd name="connsiteX0" fmla="*/ 0 w 7156079"/>
              <a:gd name="connsiteY0" fmla="*/ 2035152 h 2733472"/>
              <a:gd name="connsiteX1" fmla="*/ 1183297 w 7156079"/>
              <a:gd name="connsiteY1" fmla="*/ 1344488 h 2733472"/>
              <a:gd name="connsiteX2" fmla="*/ 2372162 w 7156079"/>
              <a:gd name="connsiteY2" fmla="*/ 2026110 h 2733472"/>
              <a:gd name="connsiteX3" fmla="*/ 2371460 w 7156079"/>
              <a:gd name="connsiteY3" fmla="*/ 680234 h 2733472"/>
              <a:gd name="connsiteX4" fmla="*/ 3573527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62967 h 2761287"/>
              <a:gd name="connsiteX1" fmla="*/ 1183297 w 7156079"/>
              <a:gd name="connsiteY1" fmla="*/ 1372303 h 2761287"/>
              <a:gd name="connsiteX2" fmla="*/ 2372162 w 7156079"/>
              <a:gd name="connsiteY2" fmla="*/ 2053925 h 2761287"/>
              <a:gd name="connsiteX3" fmla="*/ 2371460 w 7156079"/>
              <a:gd name="connsiteY3" fmla="*/ 708049 h 2761287"/>
              <a:gd name="connsiteX4" fmla="*/ 3563096 w 7156079"/>
              <a:gd name="connsiteY4" fmla="*/ 0 h 2761287"/>
              <a:gd name="connsiteX5" fmla="*/ 4758212 w 7156079"/>
              <a:gd name="connsiteY5" fmla="*/ 708751 h 2761287"/>
              <a:gd name="connsiteX6" fmla="*/ 4753348 w 7156079"/>
              <a:gd name="connsiteY6" fmla="*/ 2080351 h 2761287"/>
              <a:gd name="connsiteX7" fmla="*/ 5954714 w 7156079"/>
              <a:gd name="connsiteY7" fmla="*/ 2761287 h 2761287"/>
              <a:gd name="connsiteX8" fmla="*/ 7156079 w 7156079"/>
              <a:gd name="connsiteY8" fmla="*/ 2080351 h 2761287"/>
              <a:gd name="connsiteX0" fmla="*/ 0 w 7156079"/>
              <a:gd name="connsiteY0" fmla="*/ 2045583 h 2743903"/>
              <a:gd name="connsiteX1" fmla="*/ 1183297 w 7156079"/>
              <a:gd name="connsiteY1" fmla="*/ 1354919 h 2743903"/>
              <a:gd name="connsiteX2" fmla="*/ 2372162 w 7156079"/>
              <a:gd name="connsiteY2" fmla="*/ 2036541 h 2743903"/>
              <a:gd name="connsiteX3" fmla="*/ 2371460 w 7156079"/>
              <a:gd name="connsiteY3" fmla="*/ 690665 h 2743903"/>
              <a:gd name="connsiteX4" fmla="*/ 3563096 w 7156079"/>
              <a:gd name="connsiteY4" fmla="*/ 0 h 2743903"/>
              <a:gd name="connsiteX5" fmla="*/ 4758212 w 7156079"/>
              <a:gd name="connsiteY5" fmla="*/ 691367 h 2743903"/>
              <a:gd name="connsiteX6" fmla="*/ 4753348 w 7156079"/>
              <a:gd name="connsiteY6" fmla="*/ 2062967 h 2743903"/>
              <a:gd name="connsiteX7" fmla="*/ 5954714 w 7156079"/>
              <a:gd name="connsiteY7" fmla="*/ 2743903 h 2743903"/>
              <a:gd name="connsiteX8" fmla="*/ 7156079 w 7156079"/>
              <a:gd name="connsiteY8" fmla="*/ 2062967 h 2743903"/>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8212 w 7156079"/>
              <a:gd name="connsiteY5" fmla="*/ 698321 h 2750857"/>
              <a:gd name="connsiteX6" fmla="*/ 4753348 w 7156079"/>
              <a:gd name="connsiteY6" fmla="*/ 2069921 h 2750857"/>
              <a:gd name="connsiteX7" fmla="*/ 5954714 w 7156079"/>
              <a:gd name="connsiteY7" fmla="*/ 2750857 h 2750857"/>
              <a:gd name="connsiteX8" fmla="*/ 7156079 w 7156079"/>
              <a:gd name="connsiteY8" fmla="*/ 2069921 h 2750857"/>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1259 w 7156079"/>
              <a:gd name="connsiteY5" fmla="*/ 698321 h 2750857"/>
              <a:gd name="connsiteX6" fmla="*/ 4753348 w 7156079"/>
              <a:gd name="connsiteY6" fmla="*/ 2069921 h 2750857"/>
              <a:gd name="connsiteX7" fmla="*/ 5954714 w 7156079"/>
              <a:gd name="connsiteY7" fmla="*/ 2750857 h 2750857"/>
              <a:gd name="connsiteX8" fmla="*/ 7156079 w 7156079"/>
              <a:gd name="connsiteY8" fmla="*/ 2069921 h 2750857"/>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1259 w 7156079"/>
              <a:gd name="connsiteY5" fmla="*/ 698321 h 2750857"/>
              <a:gd name="connsiteX6" fmla="*/ 4742917 w 7156079"/>
              <a:gd name="connsiteY6" fmla="*/ 2062967 h 2750857"/>
              <a:gd name="connsiteX7" fmla="*/ 5954714 w 7156079"/>
              <a:gd name="connsiteY7" fmla="*/ 2750857 h 2750857"/>
              <a:gd name="connsiteX8" fmla="*/ 7156079 w 7156079"/>
              <a:gd name="connsiteY8" fmla="*/ 2069921 h 2750857"/>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42917 w 7156079"/>
              <a:gd name="connsiteY6" fmla="*/ 2062967 h 2736950"/>
              <a:gd name="connsiteX7" fmla="*/ 5954714 w 7156079"/>
              <a:gd name="connsiteY7" fmla="*/ 2736950 h 2736950"/>
              <a:gd name="connsiteX8" fmla="*/ 7156079 w 7156079"/>
              <a:gd name="connsiteY8" fmla="*/ 2069921 h 2736950"/>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60301 w 7156079"/>
              <a:gd name="connsiteY6" fmla="*/ 2052536 h 2736950"/>
              <a:gd name="connsiteX7" fmla="*/ 5954714 w 7156079"/>
              <a:gd name="connsiteY7" fmla="*/ 2736950 h 2736950"/>
              <a:gd name="connsiteX8" fmla="*/ 7156079 w 7156079"/>
              <a:gd name="connsiteY8" fmla="*/ 2069921 h 2736950"/>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42917 w 7156079"/>
              <a:gd name="connsiteY6" fmla="*/ 2052536 h 2736950"/>
              <a:gd name="connsiteX7" fmla="*/ 5954714 w 7156079"/>
              <a:gd name="connsiteY7" fmla="*/ 2736950 h 2736950"/>
              <a:gd name="connsiteX8" fmla="*/ 7156079 w 7156079"/>
              <a:gd name="connsiteY8" fmla="*/ 2069921 h 2736950"/>
              <a:gd name="connsiteX0" fmla="*/ 0 w 7135218"/>
              <a:gd name="connsiteY0" fmla="*/ 2052537 h 2736950"/>
              <a:gd name="connsiteX1" fmla="*/ 1183297 w 7135218"/>
              <a:gd name="connsiteY1" fmla="*/ 1361873 h 2736950"/>
              <a:gd name="connsiteX2" fmla="*/ 2372162 w 7135218"/>
              <a:gd name="connsiteY2" fmla="*/ 2043495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6014 h 2736950"/>
              <a:gd name="connsiteX0" fmla="*/ 0 w 7124788"/>
              <a:gd name="connsiteY0" fmla="*/ 2052537 h 2736950"/>
              <a:gd name="connsiteX1" fmla="*/ 1183297 w 7124788"/>
              <a:gd name="connsiteY1" fmla="*/ 1361873 h 2736950"/>
              <a:gd name="connsiteX2" fmla="*/ 2372162 w 7124788"/>
              <a:gd name="connsiteY2" fmla="*/ 2043495 h 2736950"/>
              <a:gd name="connsiteX3" fmla="*/ 2371460 w 7124788"/>
              <a:gd name="connsiteY3" fmla="*/ 697619 h 2736950"/>
              <a:gd name="connsiteX4" fmla="*/ 3559620 w 7124788"/>
              <a:gd name="connsiteY4" fmla="*/ 0 h 2736950"/>
              <a:gd name="connsiteX5" fmla="*/ 4751259 w 7124788"/>
              <a:gd name="connsiteY5" fmla="*/ 698321 h 2736950"/>
              <a:gd name="connsiteX6" fmla="*/ 4742917 w 7124788"/>
              <a:gd name="connsiteY6" fmla="*/ 2052536 h 2736950"/>
              <a:gd name="connsiteX7" fmla="*/ 5954714 w 7124788"/>
              <a:gd name="connsiteY7" fmla="*/ 2736950 h 2736950"/>
              <a:gd name="connsiteX8" fmla="*/ 7124788 w 7124788"/>
              <a:gd name="connsiteY8" fmla="*/ 2045583 h 2736950"/>
              <a:gd name="connsiteX0" fmla="*/ 0 w 7135218"/>
              <a:gd name="connsiteY0" fmla="*/ 2052537 h 2736950"/>
              <a:gd name="connsiteX1" fmla="*/ 1183297 w 7135218"/>
              <a:gd name="connsiteY1" fmla="*/ 1361873 h 2736950"/>
              <a:gd name="connsiteX2" fmla="*/ 2372162 w 7135218"/>
              <a:gd name="connsiteY2" fmla="*/ 2043495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35218"/>
              <a:gd name="connsiteY0" fmla="*/ 2052537 h 2736950"/>
              <a:gd name="connsiteX1" fmla="*/ 1183297 w 7135218"/>
              <a:gd name="connsiteY1" fmla="*/ 1361873 h 2736950"/>
              <a:gd name="connsiteX2" fmla="*/ 2376070 w 7135218"/>
              <a:gd name="connsiteY2" fmla="*/ 2055218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35218"/>
              <a:gd name="connsiteY0" fmla="*/ 2067128 h 2736950"/>
              <a:gd name="connsiteX1" fmla="*/ 1183297 w 7135218"/>
              <a:gd name="connsiteY1" fmla="*/ 1361873 h 2736950"/>
              <a:gd name="connsiteX2" fmla="*/ 2376070 w 7135218"/>
              <a:gd name="connsiteY2" fmla="*/ 2055218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59537"/>
              <a:gd name="connsiteY0" fmla="*/ 2062264 h 2736950"/>
              <a:gd name="connsiteX1" fmla="*/ 1207616 w 7159537"/>
              <a:gd name="connsiteY1" fmla="*/ 1361873 h 2736950"/>
              <a:gd name="connsiteX2" fmla="*/ 2400389 w 7159537"/>
              <a:gd name="connsiteY2" fmla="*/ 2055218 h 2736950"/>
              <a:gd name="connsiteX3" fmla="*/ 2395779 w 7159537"/>
              <a:gd name="connsiteY3" fmla="*/ 697619 h 2736950"/>
              <a:gd name="connsiteX4" fmla="*/ 3583939 w 7159537"/>
              <a:gd name="connsiteY4" fmla="*/ 0 h 2736950"/>
              <a:gd name="connsiteX5" fmla="*/ 4775578 w 7159537"/>
              <a:gd name="connsiteY5" fmla="*/ 698321 h 2736950"/>
              <a:gd name="connsiteX6" fmla="*/ 4767236 w 7159537"/>
              <a:gd name="connsiteY6" fmla="*/ 2052536 h 2736950"/>
              <a:gd name="connsiteX7" fmla="*/ 5979033 w 7159537"/>
              <a:gd name="connsiteY7" fmla="*/ 2736950 h 2736950"/>
              <a:gd name="connsiteX8" fmla="*/ 7159537 w 7159537"/>
              <a:gd name="connsiteY8" fmla="*/ 2052536 h 2736950"/>
              <a:gd name="connsiteX0" fmla="*/ 0 w 7149809"/>
              <a:gd name="connsiteY0" fmla="*/ 2071991 h 2736950"/>
              <a:gd name="connsiteX1" fmla="*/ 1197888 w 7149809"/>
              <a:gd name="connsiteY1" fmla="*/ 1361873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22208 w 7149809"/>
              <a:gd name="connsiteY1" fmla="*/ 1357009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7344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7344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2480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2480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5823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7093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70930 w 7149809"/>
              <a:gd name="connsiteY5" fmla="*/ 698321 h 2736950"/>
              <a:gd name="connsiteX6" fmla="*/ 4757508 w 7149809"/>
              <a:gd name="connsiteY6" fmla="*/ 2047456 h 2736950"/>
              <a:gd name="connsiteX7" fmla="*/ 5969305 w 7149809"/>
              <a:gd name="connsiteY7" fmla="*/ 2736950 h 2736950"/>
              <a:gd name="connsiteX8" fmla="*/ 7149809 w 7149809"/>
              <a:gd name="connsiteY8" fmla="*/ 2052536 h 2736950"/>
              <a:gd name="connsiteX0" fmla="*/ 0 w 7152768"/>
              <a:gd name="connsiteY0" fmla="*/ 2063113 h 2736950"/>
              <a:gd name="connsiteX1" fmla="*/ 1197659 w 7152768"/>
              <a:gd name="connsiteY1" fmla="*/ 1371385 h 2736950"/>
              <a:gd name="connsiteX2" fmla="*/ 2393620 w 7152768"/>
              <a:gd name="connsiteY2" fmla="*/ 2055218 h 2736950"/>
              <a:gd name="connsiteX3" fmla="*/ 2389010 w 7152768"/>
              <a:gd name="connsiteY3" fmla="*/ 697619 h 2736950"/>
              <a:gd name="connsiteX4" fmla="*/ 3577170 w 7152768"/>
              <a:gd name="connsiteY4" fmla="*/ 0 h 2736950"/>
              <a:gd name="connsiteX5" fmla="*/ 4773889 w 7152768"/>
              <a:gd name="connsiteY5" fmla="*/ 698321 h 2736950"/>
              <a:gd name="connsiteX6" fmla="*/ 4760467 w 7152768"/>
              <a:gd name="connsiteY6" fmla="*/ 2047456 h 2736950"/>
              <a:gd name="connsiteX7" fmla="*/ 5972264 w 7152768"/>
              <a:gd name="connsiteY7" fmla="*/ 2736950 h 2736950"/>
              <a:gd name="connsiteX8" fmla="*/ 7152768 w 7152768"/>
              <a:gd name="connsiteY8" fmla="*/ 2052536 h 273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2768" h="2736950">
                <a:moveTo>
                  <a:pt x="0" y="2063113"/>
                </a:moveTo>
                <a:cubicBezTo>
                  <a:pt x="405781" y="1831271"/>
                  <a:pt x="752967" y="1616359"/>
                  <a:pt x="1197659" y="1371385"/>
                </a:cubicBezTo>
                <a:lnTo>
                  <a:pt x="2393620" y="2055218"/>
                </a:lnTo>
                <a:cubicBezTo>
                  <a:pt x="2396863" y="1599639"/>
                  <a:pt x="2385767" y="1153198"/>
                  <a:pt x="2389010" y="697619"/>
                </a:cubicBezTo>
                <a:lnTo>
                  <a:pt x="3577170" y="0"/>
                </a:lnTo>
                <a:lnTo>
                  <a:pt x="4773889" y="698321"/>
                </a:lnTo>
                <a:cubicBezTo>
                  <a:pt x="4772268" y="1155521"/>
                  <a:pt x="4762088" y="1590256"/>
                  <a:pt x="4760467" y="2047456"/>
                </a:cubicBezTo>
                <a:lnTo>
                  <a:pt x="5972264" y="2736950"/>
                </a:lnTo>
                <a:lnTo>
                  <a:pt x="7152768" y="2052536"/>
                </a:lnTo>
              </a:path>
            </a:pathLst>
          </a:custGeom>
          <a:noFill/>
          <a:ln w="38100" cap="flat" cmpd="sng" algn="ctr">
            <a:solidFill>
              <a:schemeClr val="accent6">
                <a:lumMod val="10000"/>
                <a:lumOff val="90000"/>
              </a:scheme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2" name="Freeform: Shape 31">
            <a:extLst>
              <a:ext uri="{FF2B5EF4-FFF2-40B4-BE49-F238E27FC236}">
                <a16:creationId xmlns:a16="http://schemas.microsoft.com/office/drawing/2014/main" id="{274DD645-8640-45D5-9B60-F31EC01D3CC0}"/>
              </a:ext>
            </a:extLst>
          </p:cNvPr>
          <p:cNvSpPr/>
          <p:nvPr userDrawn="1"/>
        </p:nvSpPr>
        <p:spPr>
          <a:xfrm>
            <a:off x="8440979" y="1677475"/>
            <a:ext cx="2373549" cy="2062264"/>
          </a:xfrm>
          <a:custGeom>
            <a:avLst/>
            <a:gdLst>
              <a:gd name="connsiteX0" fmla="*/ 2373549 w 2373549"/>
              <a:gd name="connsiteY0" fmla="*/ 680936 h 2062264"/>
              <a:gd name="connsiteX1" fmla="*/ 1186774 w 2373549"/>
              <a:gd name="connsiteY1" fmla="*/ 0 h 2062264"/>
              <a:gd name="connsiteX2" fmla="*/ 0 w 2373549"/>
              <a:gd name="connsiteY2" fmla="*/ 690664 h 2062264"/>
              <a:gd name="connsiteX3" fmla="*/ 0 w 2373549"/>
              <a:gd name="connsiteY3" fmla="*/ 2062264 h 2062264"/>
            </a:gdLst>
            <a:ahLst/>
            <a:cxnLst>
              <a:cxn ang="0">
                <a:pos x="connsiteX0" y="connsiteY0"/>
              </a:cxn>
              <a:cxn ang="0">
                <a:pos x="connsiteX1" y="connsiteY1"/>
              </a:cxn>
              <a:cxn ang="0">
                <a:pos x="connsiteX2" y="connsiteY2"/>
              </a:cxn>
              <a:cxn ang="0">
                <a:pos x="connsiteX3" y="connsiteY3"/>
              </a:cxn>
            </a:cxnLst>
            <a:rect l="l" t="t" r="r" b="b"/>
            <a:pathLst>
              <a:path w="2373549" h="2062264">
                <a:moveTo>
                  <a:pt x="2373549" y="680936"/>
                </a:moveTo>
                <a:lnTo>
                  <a:pt x="1186774" y="0"/>
                </a:lnTo>
                <a:lnTo>
                  <a:pt x="0" y="690664"/>
                </a:lnTo>
                <a:lnTo>
                  <a:pt x="0" y="2062264"/>
                </a:lnTo>
              </a:path>
            </a:pathLst>
          </a:custGeom>
          <a:noFill/>
          <a:ln w="38100" cap="flat" cmpd="sng" algn="ctr">
            <a:solidFill>
              <a:schemeClr val="accent6">
                <a:lumMod val="10000"/>
                <a:lumOff val="90000"/>
              </a:scheme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3" name="Freeform: Shape 34">
            <a:extLst>
              <a:ext uri="{FF2B5EF4-FFF2-40B4-BE49-F238E27FC236}">
                <a16:creationId xmlns:a16="http://schemas.microsoft.com/office/drawing/2014/main" id="{71C09F09-7119-47FD-8E60-E4A92C9A3119}"/>
              </a:ext>
            </a:extLst>
          </p:cNvPr>
          <p:cNvSpPr/>
          <p:nvPr userDrawn="1"/>
        </p:nvSpPr>
        <p:spPr>
          <a:xfrm flipH="1">
            <a:off x="10715501" y="2243467"/>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4" name="Freeform: Shape 45">
            <a:extLst>
              <a:ext uri="{FF2B5EF4-FFF2-40B4-BE49-F238E27FC236}">
                <a16:creationId xmlns:a16="http://schemas.microsoft.com/office/drawing/2014/main" id="{E99BCE04-19B9-4541-925F-AC59CF760E7F}"/>
              </a:ext>
            </a:extLst>
          </p:cNvPr>
          <p:cNvSpPr/>
          <p:nvPr userDrawn="1"/>
        </p:nvSpPr>
        <p:spPr>
          <a:xfrm flipH="1">
            <a:off x="9534557" y="1571099"/>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5" name="Freeform: Shape 46">
            <a:extLst>
              <a:ext uri="{FF2B5EF4-FFF2-40B4-BE49-F238E27FC236}">
                <a16:creationId xmlns:a16="http://schemas.microsoft.com/office/drawing/2014/main" id="{F2B610BB-26F6-44A5-B7DB-CEEDCAE916ED}"/>
              </a:ext>
            </a:extLst>
          </p:cNvPr>
          <p:cNvSpPr/>
          <p:nvPr userDrawn="1"/>
        </p:nvSpPr>
        <p:spPr>
          <a:xfrm flipH="1">
            <a:off x="8328171" y="2258376"/>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6" name="Freeform: Shape 47">
            <a:extLst>
              <a:ext uri="{FF2B5EF4-FFF2-40B4-BE49-F238E27FC236}">
                <a16:creationId xmlns:a16="http://schemas.microsoft.com/office/drawing/2014/main" id="{C979636C-DE09-47B7-8972-BAE28DFA91DF}"/>
              </a:ext>
            </a:extLst>
          </p:cNvPr>
          <p:cNvSpPr/>
          <p:nvPr userDrawn="1"/>
        </p:nvSpPr>
        <p:spPr>
          <a:xfrm flipH="1">
            <a:off x="8333460" y="3610854"/>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7" name="Freeform: Shape 48">
            <a:extLst>
              <a:ext uri="{FF2B5EF4-FFF2-40B4-BE49-F238E27FC236}">
                <a16:creationId xmlns:a16="http://schemas.microsoft.com/office/drawing/2014/main" id="{01B12467-C508-4D89-94B3-6D23C6199703}"/>
              </a:ext>
            </a:extLst>
          </p:cNvPr>
          <p:cNvSpPr/>
          <p:nvPr userDrawn="1"/>
        </p:nvSpPr>
        <p:spPr>
          <a:xfrm flipH="1">
            <a:off x="7146016" y="429086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8" name="Freeform: Shape 49">
            <a:extLst>
              <a:ext uri="{FF2B5EF4-FFF2-40B4-BE49-F238E27FC236}">
                <a16:creationId xmlns:a16="http://schemas.microsoft.com/office/drawing/2014/main" id="{9EA72422-90A8-454F-8133-112CD2B85BEA}"/>
              </a:ext>
            </a:extLst>
          </p:cNvPr>
          <p:cNvSpPr/>
          <p:nvPr userDrawn="1"/>
        </p:nvSpPr>
        <p:spPr>
          <a:xfrm flipH="1">
            <a:off x="5937847" y="361339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79" name="Freeform: Shape 50">
            <a:extLst>
              <a:ext uri="{FF2B5EF4-FFF2-40B4-BE49-F238E27FC236}">
                <a16:creationId xmlns:a16="http://schemas.microsoft.com/office/drawing/2014/main" id="{3C67727D-D0D9-4CA6-99EE-0B89D465A706}"/>
              </a:ext>
            </a:extLst>
          </p:cNvPr>
          <p:cNvSpPr/>
          <p:nvPr userDrawn="1"/>
        </p:nvSpPr>
        <p:spPr>
          <a:xfrm flipH="1">
            <a:off x="5951993" y="225130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80" name="Freeform: Shape 51">
            <a:extLst>
              <a:ext uri="{FF2B5EF4-FFF2-40B4-BE49-F238E27FC236}">
                <a16:creationId xmlns:a16="http://schemas.microsoft.com/office/drawing/2014/main" id="{C88A67D0-B01F-4CC8-B248-2CF85911F456}"/>
              </a:ext>
            </a:extLst>
          </p:cNvPr>
          <p:cNvSpPr/>
          <p:nvPr userDrawn="1"/>
        </p:nvSpPr>
        <p:spPr>
          <a:xfrm flipH="1">
            <a:off x="4778156" y="1565771"/>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81" name="Freeform: Shape 52">
            <a:extLst>
              <a:ext uri="{FF2B5EF4-FFF2-40B4-BE49-F238E27FC236}">
                <a16:creationId xmlns:a16="http://schemas.microsoft.com/office/drawing/2014/main" id="{DBF6CA39-E979-4287-833E-20A9B455F7D6}"/>
              </a:ext>
            </a:extLst>
          </p:cNvPr>
          <p:cNvSpPr/>
          <p:nvPr userDrawn="1"/>
        </p:nvSpPr>
        <p:spPr>
          <a:xfrm flipH="1">
            <a:off x="3565843" y="2247823"/>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82" name="Freeform: Shape 53">
            <a:extLst>
              <a:ext uri="{FF2B5EF4-FFF2-40B4-BE49-F238E27FC236}">
                <a16:creationId xmlns:a16="http://schemas.microsoft.com/office/drawing/2014/main" id="{9EAA4E60-7510-4920-A426-5630491CFAC2}"/>
              </a:ext>
            </a:extLst>
          </p:cNvPr>
          <p:cNvSpPr/>
          <p:nvPr userDrawn="1"/>
        </p:nvSpPr>
        <p:spPr>
          <a:xfrm flipH="1">
            <a:off x="3565952" y="361339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83" name="Freeform: Shape 54">
            <a:extLst>
              <a:ext uri="{FF2B5EF4-FFF2-40B4-BE49-F238E27FC236}">
                <a16:creationId xmlns:a16="http://schemas.microsoft.com/office/drawing/2014/main" id="{322F7ECD-1942-42EE-B5E0-FC1E0206BFFD}"/>
              </a:ext>
            </a:extLst>
          </p:cNvPr>
          <p:cNvSpPr/>
          <p:nvPr userDrawn="1"/>
        </p:nvSpPr>
        <p:spPr>
          <a:xfrm flipH="1">
            <a:off x="2386318" y="2962784"/>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84" name="Freeform: Shape 55">
            <a:extLst>
              <a:ext uri="{FF2B5EF4-FFF2-40B4-BE49-F238E27FC236}">
                <a16:creationId xmlns:a16="http://schemas.microsoft.com/office/drawing/2014/main" id="{2465D6BD-72DA-4C13-97C2-7CF8D7F2F0C4}"/>
              </a:ext>
            </a:extLst>
          </p:cNvPr>
          <p:cNvSpPr/>
          <p:nvPr userDrawn="1"/>
        </p:nvSpPr>
        <p:spPr>
          <a:xfrm flipH="1">
            <a:off x="1190302" y="361221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85" name="Content placeholder 47" descr="Click icon to add picture">
            <a:extLst>
              <a:ext uri="{FF2B5EF4-FFF2-40B4-BE49-F238E27FC236}">
                <a16:creationId xmlns:a16="http://schemas.microsoft.com/office/drawing/2014/main" id="{E7C6BEEA-1766-44A1-A28D-2E817DBF2267}"/>
              </a:ext>
            </a:extLst>
          </p:cNvPr>
          <p:cNvSpPr>
            <a:spLocks noGrp="1"/>
          </p:cNvSpPr>
          <p:nvPr>
            <p:ph type="body" sz="quarter" idx="27" hasCustomPrompt="1"/>
          </p:nvPr>
        </p:nvSpPr>
        <p:spPr>
          <a:xfrm>
            <a:off x="1507136" y="3865003"/>
            <a:ext cx="1877575" cy="506399"/>
          </a:xfrm>
          <a:prstGeom prst="rect">
            <a:avLst/>
          </a:prstGeom>
        </p:spPr>
        <p:txBody>
          <a:bodyPr anchor="b">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86" name="Content placeholder 47">
            <a:extLst>
              <a:ext uri="{FF2B5EF4-FFF2-40B4-BE49-F238E27FC236}">
                <a16:creationId xmlns:a16="http://schemas.microsoft.com/office/drawing/2014/main" id="{597D4D7A-8D7E-492C-8795-D491CF53B5FA}"/>
              </a:ext>
            </a:extLst>
          </p:cNvPr>
          <p:cNvSpPr>
            <a:spLocks noGrp="1"/>
          </p:cNvSpPr>
          <p:nvPr>
            <p:ph type="body" sz="quarter" idx="28" hasCustomPrompt="1"/>
          </p:nvPr>
        </p:nvSpPr>
        <p:spPr>
          <a:xfrm>
            <a:off x="1507136" y="4447079"/>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accent6"/>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87" name="Content placeholder 47" descr="Click icon to add picture">
            <a:extLst>
              <a:ext uri="{FF2B5EF4-FFF2-40B4-BE49-F238E27FC236}">
                <a16:creationId xmlns:a16="http://schemas.microsoft.com/office/drawing/2014/main" id="{A7396594-2DE7-4DB9-B6B4-92F63F06EFCF}"/>
              </a:ext>
            </a:extLst>
          </p:cNvPr>
          <p:cNvSpPr>
            <a:spLocks noGrp="1"/>
          </p:cNvSpPr>
          <p:nvPr>
            <p:ph type="body" sz="quarter" idx="38" hasCustomPrompt="1"/>
          </p:nvPr>
        </p:nvSpPr>
        <p:spPr>
          <a:xfrm>
            <a:off x="3889942" y="2355643"/>
            <a:ext cx="1877575" cy="506399"/>
          </a:xfrm>
          <a:prstGeom prst="rect">
            <a:avLst/>
          </a:prstGeom>
        </p:spPr>
        <p:txBody>
          <a:bodyPr anchor="b">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88" name="Content placeholder 47">
            <a:extLst>
              <a:ext uri="{FF2B5EF4-FFF2-40B4-BE49-F238E27FC236}">
                <a16:creationId xmlns:a16="http://schemas.microsoft.com/office/drawing/2014/main" id="{CC680CF7-ED60-4FFF-B04E-B24ECDDD3512}"/>
              </a:ext>
            </a:extLst>
          </p:cNvPr>
          <p:cNvSpPr>
            <a:spLocks noGrp="1"/>
          </p:cNvSpPr>
          <p:nvPr>
            <p:ph type="body" sz="quarter" idx="39" hasCustomPrompt="1"/>
          </p:nvPr>
        </p:nvSpPr>
        <p:spPr>
          <a:xfrm>
            <a:off x="3889942" y="2937719"/>
            <a:ext cx="1877575" cy="506399"/>
          </a:xfrm>
          <a:prstGeom prst="rect">
            <a:avLst/>
          </a:prstGeom>
        </p:spPr>
        <p:txBody>
          <a:bodyPr>
            <a:noAutofit/>
          </a:bodyPr>
          <a:lstStyle>
            <a:lvl1pPr marL="0" indent="0" algn="ctr">
              <a:lnSpc>
                <a:spcPct val="90000"/>
              </a:lnSpc>
              <a:buNone/>
              <a:defRPr lang="en-US" altLang="zh-CN" sz="1400" b="0" kern="1200" dirty="0">
                <a:solidFill>
                  <a:schemeClr val="accent6"/>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89" name="Content placeholder 47" descr="Click icon to add picture">
            <a:extLst>
              <a:ext uri="{FF2B5EF4-FFF2-40B4-BE49-F238E27FC236}">
                <a16:creationId xmlns:a16="http://schemas.microsoft.com/office/drawing/2014/main" id="{042E6E66-3835-45DF-80D9-C4AFDF3401FF}"/>
              </a:ext>
            </a:extLst>
          </p:cNvPr>
          <p:cNvSpPr>
            <a:spLocks noGrp="1"/>
          </p:cNvSpPr>
          <p:nvPr>
            <p:ph type="body" sz="quarter" idx="40" hasCustomPrompt="1"/>
          </p:nvPr>
        </p:nvSpPr>
        <p:spPr>
          <a:xfrm>
            <a:off x="5107230" y="4469081"/>
            <a:ext cx="1877575" cy="506399"/>
          </a:xfrm>
          <a:prstGeom prst="rect">
            <a:avLst/>
          </a:prstGeom>
        </p:spPr>
        <p:txBody>
          <a:bodyPr anchor="b">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90" name="Content placeholder 47">
            <a:extLst>
              <a:ext uri="{FF2B5EF4-FFF2-40B4-BE49-F238E27FC236}">
                <a16:creationId xmlns:a16="http://schemas.microsoft.com/office/drawing/2014/main" id="{A6E85C70-1784-4A0C-8897-EDE98D39BC01}"/>
              </a:ext>
            </a:extLst>
          </p:cNvPr>
          <p:cNvSpPr>
            <a:spLocks noGrp="1"/>
          </p:cNvSpPr>
          <p:nvPr>
            <p:ph type="body" sz="quarter" idx="41" hasCustomPrompt="1"/>
          </p:nvPr>
        </p:nvSpPr>
        <p:spPr>
          <a:xfrm>
            <a:off x="5107230" y="5051157"/>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accent6"/>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91" name="Content placeholder 47" descr="Click icon to add picture">
            <a:extLst>
              <a:ext uri="{FF2B5EF4-FFF2-40B4-BE49-F238E27FC236}">
                <a16:creationId xmlns:a16="http://schemas.microsoft.com/office/drawing/2014/main" id="{4CD55BC2-05D0-49CB-B0A5-C96ACB411B57}"/>
              </a:ext>
            </a:extLst>
          </p:cNvPr>
          <p:cNvSpPr>
            <a:spLocks noGrp="1"/>
          </p:cNvSpPr>
          <p:nvPr>
            <p:ph type="body" sz="quarter" idx="42" hasCustomPrompt="1"/>
          </p:nvPr>
        </p:nvSpPr>
        <p:spPr>
          <a:xfrm>
            <a:off x="7501941" y="4469081"/>
            <a:ext cx="1877575" cy="506399"/>
          </a:xfrm>
          <a:prstGeom prst="rect">
            <a:avLst/>
          </a:prstGeom>
        </p:spPr>
        <p:txBody>
          <a:bodyPr anchor="b">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92" name="Content placeholder 47">
            <a:extLst>
              <a:ext uri="{FF2B5EF4-FFF2-40B4-BE49-F238E27FC236}">
                <a16:creationId xmlns:a16="http://schemas.microsoft.com/office/drawing/2014/main" id="{49DB7120-2F2C-4F89-AA8C-ABC4F3FF25F3}"/>
              </a:ext>
            </a:extLst>
          </p:cNvPr>
          <p:cNvSpPr>
            <a:spLocks noGrp="1"/>
          </p:cNvSpPr>
          <p:nvPr>
            <p:ph type="body" sz="quarter" idx="43" hasCustomPrompt="1"/>
          </p:nvPr>
        </p:nvSpPr>
        <p:spPr>
          <a:xfrm>
            <a:off x="7501941" y="5051157"/>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accent6"/>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93" name="Content placeholder 47" descr="Click icon to add picture">
            <a:extLst>
              <a:ext uri="{FF2B5EF4-FFF2-40B4-BE49-F238E27FC236}">
                <a16:creationId xmlns:a16="http://schemas.microsoft.com/office/drawing/2014/main" id="{AEB1F7BA-7D83-4C23-A72B-82DF9377E9C3}"/>
              </a:ext>
            </a:extLst>
          </p:cNvPr>
          <p:cNvSpPr>
            <a:spLocks noGrp="1"/>
          </p:cNvSpPr>
          <p:nvPr>
            <p:ph type="body" sz="quarter" idx="44" hasCustomPrompt="1"/>
          </p:nvPr>
        </p:nvSpPr>
        <p:spPr>
          <a:xfrm>
            <a:off x="8734718" y="2355643"/>
            <a:ext cx="1877575" cy="506399"/>
          </a:xfrm>
          <a:prstGeom prst="rect">
            <a:avLst/>
          </a:prstGeom>
        </p:spPr>
        <p:txBody>
          <a:bodyPr anchor="b">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94" name="Content placeholder 47">
            <a:extLst>
              <a:ext uri="{FF2B5EF4-FFF2-40B4-BE49-F238E27FC236}">
                <a16:creationId xmlns:a16="http://schemas.microsoft.com/office/drawing/2014/main" id="{7C32F3EB-1AC3-40E9-B66D-ADB19CC74F0F}"/>
              </a:ext>
            </a:extLst>
          </p:cNvPr>
          <p:cNvSpPr>
            <a:spLocks noGrp="1"/>
          </p:cNvSpPr>
          <p:nvPr>
            <p:ph type="body" sz="quarter" idx="45" hasCustomPrompt="1"/>
          </p:nvPr>
        </p:nvSpPr>
        <p:spPr>
          <a:xfrm>
            <a:off x="8734718" y="2937719"/>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accent6"/>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2" name="Title 1">
            <a:extLst>
              <a:ext uri="{FF2B5EF4-FFF2-40B4-BE49-F238E27FC236}">
                <a16:creationId xmlns:a16="http://schemas.microsoft.com/office/drawing/2014/main" id="{667E7569-B8BF-39D0-D742-EF98B83E4E1D}"/>
              </a:ext>
            </a:extLst>
          </p:cNvPr>
          <p:cNvSpPr>
            <a:spLocks noGrp="1"/>
          </p:cNvSpPr>
          <p:nvPr>
            <p:ph type="title"/>
          </p:nvPr>
        </p:nvSpPr>
        <p:spPr>
          <a:xfrm>
            <a:off x="578914" y="726705"/>
            <a:ext cx="10515600" cy="1205058"/>
          </a:xfrm>
        </p:spPr>
        <p:txBody>
          <a:bodyPr anchor="t">
            <a:noAutofit/>
          </a:bodyPr>
          <a:lstStyle>
            <a:lvl1pPr algn="l">
              <a:defRPr>
                <a:solidFill>
                  <a:schemeClr val="accent6"/>
                </a:solidFil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9FC159C7-D006-5B5F-1FEA-689C432B8C8C}"/>
              </a:ext>
            </a:extLst>
          </p:cNvPr>
          <p:cNvSpPr>
            <a:spLocks noGrp="1"/>
          </p:cNvSpPr>
          <p:nvPr>
            <p:ph type="ftr" sz="quarter" idx="46"/>
          </p:nvPr>
        </p:nvSpPr>
        <p:spPr/>
        <p:txBody>
          <a:bodyPr>
            <a:noAutofit/>
          </a:bodyPr>
          <a:lstStyle>
            <a:lvl1pPr>
              <a:defRPr>
                <a:solidFill>
                  <a:schemeClr val="accent6"/>
                </a:solidFill>
              </a:defRPr>
            </a:lvl1pPr>
          </a:lstStyle>
          <a:p>
            <a:r>
              <a:rPr lang="en-US"/>
              <a:t>Presentation title</a:t>
            </a:r>
            <a:endParaRPr lang="en-US" dirty="0"/>
          </a:p>
        </p:txBody>
      </p:sp>
      <p:sp>
        <p:nvSpPr>
          <p:cNvPr id="4" name="Slide Number Placeholder 3">
            <a:extLst>
              <a:ext uri="{FF2B5EF4-FFF2-40B4-BE49-F238E27FC236}">
                <a16:creationId xmlns:a16="http://schemas.microsoft.com/office/drawing/2014/main" id="{4F0EBABD-E264-2C96-1139-289A712F35B7}"/>
              </a:ext>
            </a:extLst>
          </p:cNvPr>
          <p:cNvSpPr>
            <a:spLocks noGrp="1"/>
          </p:cNvSpPr>
          <p:nvPr>
            <p:ph type="sldNum" sz="quarter" idx="47"/>
          </p:nvPr>
        </p:nvSpPr>
        <p:spPr/>
        <p:txBody>
          <a:bodyPr>
            <a:noAutofit/>
          </a:bodyPr>
          <a:lstStyle>
            <a:lvl1pPr>
              <a:defRPr>
                <a:solidFill>
                  <a:schemeClr val="accent6"/>
                </a:solidFill>
              </a:defRPr>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3590880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reeform: Shape 19">
            <a:extLst>
              <a:ext uri="{FF2B5EF4-FFF2-40B4-BE49-F238E27FC236}">
                <a16:creationId xmlns:a16="http://schemas.microsoft.com/office/drawing/2014/main" id="{F38B75F8-75D4-4B41-B7C7-433032DD0A6F}"/>
              </a:ext>
            </a:extLst>
          </p:cNvPr>
          <p:cNvSpPr/>
          <p:nvPr userDrawn="1"/>
        </p:nvSpPr>
        <p:spPr>
          <a:xfrm flipH="1">
            <a:off x="769290" y="491100"/>
            <a:ext cx="1886361"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8" name="Freeform: Shape 24">
            <a:extLst>
              <a:ext uri="{FF2B5EF4-FFF2-40B4-BE49-F238E27FC236}">
                <a16:creationId xmlns:a16="http://schemas.microsoft.com/office/drawing/2014/main" id="{671D1224-EDDC-4900-92DC-13608D44C524}"/>
              </a:ext>
            </a:extLst>
          </p:cNvPr>
          <p:cNvSpPr/>
          <p:nvPr userDrawn="1"/>
        </p:nvSpPr>
        <p:spPr>
          <a:xfrm flipH="1">
            <a:off x="783145" y="4057904"/>
            <a:ext cx="1886359"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15" name="Freeform 14">
            <a:extLst>
              <a:ext uri="{FF2B5EF4-FFF2-40B4-BE49-F238E27FC236}">
                <a16:creationId xmlns:a16="http://schemas.microsoft.com/office/drawing/2014/main" id="{635A9E44-4E60-1AD1-0B85-72422683B48A}"/>
              </a:ext>
            </a:extLst>
          </p:cNvPr>
          <p:cNvSpPr/>
          <p:nvPr userDrawn="1"/>
        </p:nvSpPr>
        <p:spPr>
          <a:xfrm flipH="1">
            <a:off x="0" y="3709992"/>
            <a:ext cx="1157948" cy="1502830"/>
          </a:xfrm>
          <a:custGeom>
            <a:avLst/>
            <a:gdLst>
              <a:gd name="connsiteX0" fmla="*/ 638572 w 1157948"/>
              <a:gd name="connsiteY0" fmla="*/ 0 h 1502830"/>
              <a:gd name="connsiteX1" fmla="*/ 0 w 1157948"/>
              <a:gd name="connsiteY1" fmla="*/ 378385 h 1502830"/>
              <a:gd name="connsiteX2" fmla="*/ 0 w 1157948"/>
              <a:gd name="connsiteY2" fmla="*/ 1129800 h 1502830"/>
              <a:gd name="connsiteX3" fmla="*/ 640317 w 1157948"/>
              <a:gd name="connsiteY3" fmla="*/ 1502830 h 1502830"/>
              <a:gd name="connsiteX4" fmla="*/ 1157948 w 1157948"/>
              <a:gd name="connsiteY4" fmla="*/ 1200968 h 1502830"/>
              <a:gd name="connsiteX5" fmla="*/ 1157948 w 1157948"/>
              <a:gd name="connsiteY5" fmla="*/ 304639 h 150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948" h="1502830">
                <a:moveTo>
                  <a:pt x="638572" y="0"/>
                </a:moveTo>
                <a:lnTo>
                  <a:pt x="0" y="378385"/>
                </a:lnTo>
                <a:lnTo>
                  <a:pt x="0" y="1129800"/>
                </a:lnTo>
                <a:lnTo>
                  <a:pt x="640317" y="1502830"/>
                </a:lnTo>
                <a:lnTo>
                  <a:pt x="1157948" y="1200968"/>
                </a:lnTo>
                <a:lnTo>
                  <a:pt x="1157948" y="304639"/>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21" name="Subtitle 47" descr="Click icon to add picture">
            <a:extLst>
              <a:ext uri="{FF2B5EF4-FFF2-40B4-BE49-F238E27FC236}">
                <a16:creationId xmlns:a16="http://schemas.microsoft.com/office/drawing/2014/main" id="{0C7786BA-5E56-47AA-AE47-4EC07A0D4FA1}"/>
              </a:ext>
            </a:extLst>
          </p:cNvPr>
          <p:cNvSpPr>
            <a:spLocks noGrp="1"/>
          </p:cNvSpPr>
          <p:nvPr>
            <p:ph type="body" sz="quarter" idx="27" hasCustomPrompt="1"/>
          </p:nvPr>
        </p:nvSpPr>
        <p:spPr>
          <a:xfrm>
            <a:off x="4550705" y="3625598"/>
            <a:ext cx="2653545" cy="587964"/>
          </a:xfrm>
          <a:prstGeom prst="rect">
            <a:avLst/>
          </a:prstGeom>
        </p:spPr>
        <p:txBody>
          <a:bodyPr anchor="b">
            <a:noAutofit/>
          </a:bodyPr>
          <a:lstStyle>
            <a:lvl1pPr marL="0" indent="0" algn="l">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3" name="Content placeholder 47">
            <a:extLst>
              <a:ext uri="{FF2B5EF4-FFF2-40B4-BE49-F238E27FC236}">
                <a16:creationId xmlns:a16="http://schemas.microsoft.com/office/drawing/2014/main" id="{880214CF-87DD-476A-9B2E-A58DB313A61A}"/>
              </a:ext>
            </a:extLst>
          </p:cNvPr>
          <p:cNvSpPr>
            <a:spLocks noGrp="1"/>
          </p:cNvSpPr>
          <p:nvPr>
            <p:ph type="body" sz="quarter" idx="28" hasCustomPrompt="1"/>
          </p:nvPr>
        </p:nvSpPr>
        <p:spPr>
          <a:xfrm>
            <a:off x="4550705" y="4246516"/>
            <a:ext cx="2653545" cy="1727103"/>
          </a:xfrm>
          <a:prstGeom prst="rect">
            <a:avLst/>
          </a:prstGeom>
        </p:spPr>
        <p:txBody>
          <a:bodyPr>
            <a:noAutofit/>
          </a:bodyPr>
          <a:lstStyle>
            <a:lvl1pPr marL="0" indent="0" algn="l">
              <a:lnSpc>
                <a:spcPct val="100000"/>
              </a:lnSpc>
              <a:spcBef>
                <a:spcPts val="0"/>
              </a:spcBef>
              <a:buNone/>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7" name="Picture placeholder">
            <a:extLst>
              <a:ext uri="{FF2B5EF4-FFF2-40B4-BE49-F238E27FC236}">
                <a16:creationId xmlns:a16="http://schemas.microsoft.com/office/drawing/2014/main" id="{264CF63C-079E-41AA-AA9A-762A765E699F}"/>
              </a:ext>
            </a:extLst>
          </p:cNvPr>
          <p:cNvSpPr>
            <a:spLocks noGrp="1"/>
          </p:cNvSpPr>
          <p:nvPr>
            <p:ph type="pic" sz="quarter" idx="51"/>
          </p:nvPr>
        </p:nvSpPr>
        <p:spPr>
          <a:xfrm>
            <a:off x="1788170" y="2296125"/>
            <a:ext cx="1886360" cy="2144668"/>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17" name="Title 1">
            <a:extLst>
              <a:ext uri="{FF2B5EF4-FFF2-40B4-BE49-F238E27FC236}">
                <a16:creationId xmlns:a16="http://schemas.microsoft.com/office/drawing/2014/main" id="{D041C638-CBB8-1159-9AF8-B5D14CC7BE0F}"/>
              </a:ext>
            </a:extLst>
          </p:cNvPr>
          <p:cNvSpPr>
            <a:spLocks noGrp="1"/>
          </p:cNvSpPr>
          <p:nvPr>
            <p:ph type="title"/>
          </p:nvPr>
        </p:nvSpPr>
        <p:spPr>
          <a:xfrm>
            <a:off x="4550704" y="1690878"/>
            <a:ext cx="6599429" cy="1325563"/>
          </a:xfrm>
        </p:spPr>
        <p:txBody>
          <a:bodyPr anchor="b">
            <a:noAutofit/>
          </a:bodyPr>
          <a:lstStyle>
            <a:lvl1pPr>
              <a:defRPr>
                <a:solidFill>
                  <a:schemeClr val="accent6"/>
                </a:solidFill>
              </a:defRPr>
            </a:lvl1pPr>
          </a:lstStyle>
          <a:p>
            <a:r>
              <a:rPr lang="en-US"/>
              <a:t>Click to edit Master title style</a:t>
            </a:r>
            <a:endParaRPr lang="en-US" dirty="0"/>
          </a:p>
        </p:txBody>
      </p:sp>
      <p:sp>
        <p:nvSpPr>
          <p:cNvPr id="18" name="Subtitle 47" descr="Click icon to add picture">
            <a:extLst>
              <a:ext uri="{FF2B5EF4-FFF2-40B4-BE49-F238E27FC236}">
                <a16:creationId xmlns:a16="http://schemas.microsoft.com/office/drawing/2014/main" id="{3C2C4001-E56F-4174-01AA-4630360BFF48}"/>
              </a:ext>
            </a:extLst>
          </p:cNvPr>
          <p:cNvSpPr>
            <a:spLocks noGrp="1"/>
          </p:cNvSpPr>
          <p:nvPr>
            <p:ph type="body" sz="quarter" idx="52" hasCustomPrompt="1"/>
          </p:nvPr>
        </p:nvSpPr>
        <p:spPr>
          <a:xfrm>
            <a:off x="7811506" y="3625598"/>
            <a:ext cx="2653545" cy="587964"/>
          </a:xfrm>
          <a:prstGeom prst="rect">
            <a:avLst/>
          </a:prstGeom>
        </p:spPr>
        <p:txBody>
          <a:bodyPr anchor="b">
            <a:noAutofit/>
          </a:bodyPr>
          <a:lstStyle>
            <a:lvl1pPr marL="0" indent="0" algn="l">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0" name="Content placeholder 47">
            <a:extLst>
              <a:ext uri="{FF2B5EF4-FFF2-40B4-BE49-F238E27FC236}">
                <a16:creationId xmlns:a16="http://schemas.microsoft.com/office/drawing/2014/main" id="{02DFC856-C546-62E9-220F-7A668D349056}"/>
              </a:ext>
            </a:extLst>
          </p:cNvPr>
          <p:cNvSpPr>
            <a:spLocks noGrp="1"/>
          </p:cNvSpPr>
          <p:nvPr>
            <p:ph type="body" sz="quarter" idx="53" hasCustomPrompt="1"/>
          </p:nvPr>
        </p:nvSpPr>
        <p:spPr>
          <a:xfrm>
            <a:off x="7811506" y="4246516"/>
            <a:ext cx="2653545" cy="1727103"/>
          </a:xfrm>
          <a:prstGeom prst="rect">
            <a:avLst/>
          </a:prstGeom>
        </p:spPr>
        <p:txBody>
          <a:bodyPr>
            <a:noAutofit/>
          </a:bodyPr>
          <a:lstStyle>
            <a:lvl1pPr marL="0" indent="0" algn="l">
              <a:lnSpc>
                <a:spcPct val="100000"/>
              </a:lnSpc>
              <a:spcBef>
                <a:spcPts val="0"/>
              </a:spcBef>
              <a:buNone/>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6" name="Slide Number Placeholder 5">
            <a:extLst>
              <a:ext uri="{FF2B5EF4-FFF2-40B4-BE49-F238E27FC236}">
                <a16:creationId xmlns:a16="http://schemas.microsoft.com/office/drawing/2014/main" id="{F507335A-F59E-2A6C-D2D6-F10391DA8D69}"/>
              </a:ext>
            </a:extLst>
          </p:cNvPr>
          <p:cNvSpPr>
            <a:spLocks noGrp="1"/>
          </p:cNvSpPr>
          <p:nvPr>
            <p:ph type="sldNum" sz="quarter" idx="55"/>
          </p:nvPr>
        </p:nvSpPr>
        <p:spPr/>
        <p:txBody>
          <a:bodyPr>
            <a:noAutofit/>
          </a:bodyPr>
          <a:lstStyle>
            <a:lvl1pPr>
              <a:defRPr>
                <a:solidFill>
                  <a:schemeClr val="accent6"/>
                </a:solidFill>
              </a:defRPr>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3613646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F946AB17-3782-8412-C51A-DE10A0637453}"/>
              </a:ext>
            </a:extLst>
          </p:cNvPr>
          <p:cNvSpPr/>
          <p:nvPr userDrawn="1"/>
        </p:nvSpPr>
        <p:spPr>
          <a:xfrm>
            <a:off x="0" y="2860787"/>
            <a:ext cx="2361029" cy="3676532"/>
          </a:xfrm>
          <a:custGeom>
            <a:avLst/>
            <a:gdLst>
              <a:gd name="connsiteX0" fmla="*/ 773997 w 2361029"/>
              <a:gd name="connsiteY0" fmla="*/ 0 h 3676532"/>
              <a:gd name="connsiteX1" fmla="*/ 2361029 w 2361029"/>
              <a:gd name="connsiteY1" fmla="*/ 925683 h 3676532"/>
              <a:gd name="connsiteX2" fmla="*/ 2361029 w 2361029"/>
              <a:gd name="connsiteY2" fmla="*/ 2763949 h 3676532"/>
              <a:gd name="connsiteX3" fmla="*/ 769661 w 2361029"/>
              <a:gd name="connsiteY3" fmla="*/ 3676532 h 3676532"/>
              <a:gd name="connsiteX4" fmla="*/ 0 w 2361029"/>
              <a:gd name="connsiteY4" fmla="*/ 3234717 h 3676532"/>
              <a:gd name="connsiteX5" fmla="*/ 0 w 2361029"/>
              <a:gd name="connsiteY5" fmla="*/ 446885 h 367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1029" h="3676532">
                <a:moveTo>
                  <a:pt x="773997" y="0"/>
                </a:moveTo>
                <a:lnTo>
                  <a:pt x="2361029" y="925683"/>
                </a:lnTo>
                <a:lnTo>
                  <a:pt x="2361029" y="2763949"/>
                </a:lnTo>
                <a:lnTo>
                  <a:pt x="769661" y="3676532"/>
                </a:lnTo>
                <a:lnTo>
                  <a:pt x="0" y="3234717"/>
                </a:lnTo>
                <a:lnTo>
                  <a:pt x="0" y="446885"/>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16" name="Freeform 15">
            <a:extLst>
              <a:ext uri="{FF2B5EF4-FFF2-40B4-BE49-F238E27FC236}">
                <a16:creationId xmlns:a16="http://schemas.microsoft.com/office/drawing/2014/main" id="{2BA5A58B-9440-7DAB-E7D7-3143B049FBAC}"/>
              </a:ext>
            </a:extLst>
          </p:cNvPr>
          <p:cNvSpPr/>
          <p:nvPr userDrawn="1"/>
        </p:nvSpPr>
        <p:spPr>
          <a:xfrm flipH="1">
            <a:off x="1014233" y="5253270"/>
            <a:ext cx="1710765" cy="1593273"/>
          </a:xfrm>
          <a:custGeom>
            <a:avLst/>
            <a:gdLst>
              <a:gd name="connsiteX0" fmla="*/ 852873 w 1710765"/>
              <a:gd name="connsiteY0" fmla="*/ 0 h 1593273"/>
              <a:gd name="connsiteX1" fmla="*/ 0 w 1710765"/>
              <a:gd name="connsiteY1" fmla="*/ 494134 h 1593273"/>
              <a:gd name="connsiteX2" fmla="*/ 0 w 1710765"/>
              <a:gd name="connsiteY2" fmla="*/ 1475410 h 1593273"/>
              <a:gd name="connsiteX3" fmla="*/ 206916 w 1710765"/>
              <a:gd name="connsiteY3" fmla="*/ 1593273 h 1593273"/>
              <a:gd name="connsiteX4" fmla="*/ 1502835 w 1710765"/>
              <a:gd name="connsiteY4" fmla="*/ 1593273 h 1593273"/>
              <a:gd name="connsiteX5" fmla="*/ 1709418 w 1710765"/>
              <a:gd name="connsiteY5" fmla="*/ 1475480 h 1593273"/>
              <a:gd name="connsiteX6" fmla="*/ 1710407 w 1710765"/>
              <a:gd name="connsiteY6" fmla="*/ 491803 h 159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765" h="1593273">
                <a:moveTo>
                  <a:pt x="852873" y="0"/>
                </a:moveTo>
                <a:lnTo>
                  <a:pt x="0" y="494134"/>
                </a:lnTo>
                <a:lnTo>
                  <a:pt x="0" y="1475410"/>
                </a:lnTo>
                <a:lnTo>
                  <a:pt x="206916" y="1593273"/>
                </a:lnTo>
                <a:lnTo>
                  <a:pt x="1502835" y="1593273"/>
                </a:lnTo>
                <a:lnTo>
                  <a:pt x="1709418" y="1475480"/>
                </a:lnTo>
                <a:cubicBezTo>
                  <a:pt x="1707864" y="1146834"/>
                  <a:pt x="1711961" y="820449"/>
                  <a:pt x="1710407" y="491803"/>
                </a:cubicBez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22" name="Content Placeholder 47" descr="Click icon to add picture">
            <a:extLst>
              <a:ext uri="{FF2B5EF4-FFF2-40B4-BE49-F238E27FC236}">
                <a16:creationId xmlns:a16="http://schemas.microsoft.com/office/drawing/2014/main" id="{95ADF367-2619-4E00-AB82-8FFF41D0E5C2}"/>
              </a:ext>
            </a:extLst>
          </p:cNvPr>
          <p:cNvSpPr>
            <a:spLocks noGrp="1"/>
          </p:cNvSpPr>
          <p:nvPr>
            <p:ph type="body" sz="quarter" idx="27" hasCustomPrompt="1"/>
          </p:nvPr>
        </p:nvSpPr>
        <p:spPr>
          <a:xfrm>
            <a:off x="5271609" y="1025236"/>
            <a:ext cx="5162709" cy="420683"/>
          </a:xfrm>
          <a:prstGeom prst="rect">
            <a:avLst/>
          </a:prstGeom>
        </p:spPr>
        <p:txBody>
          <a:bodyPr anchor="b">
            <a:noAutofit/>
          </a:bodyPr>
          <a:lstStyle>
            <a:lvl1pPr marL="0" indent="0" algn="l">
              <a:lnSpc>
                <a:spcPct val="100000"/>
              </a:lnSpc>
              <a:buNone/>
              <a:defRPr sz="1800" b="1" i="0">
                <a:solidFill>
                  <a:schemeClr val="accent6"/>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3" name="Content Placeholder 47">
            <a:extLst>
              <a:ext uri="{FF2B5EF4-FFF2-40B4-BE49-F238E27FC236}">
                <a16:creationId xmlns:a16="http://schemas.microsoft.com/office/drawing/2014/main" id="{8CEB04CE-793E-47B4-8D80-9B82864F2CDF}"/>
              </a:ext>
            </a:extLst>
          </p:cNvPr>
          <p:cNvSpPr>
            <a:spLocks noGrp="1"/>
          </p:cNvSpPr>
          <p:nvPr>
            <p:ph type="body" sz="quarter" idx="28" hasCustomPrompt="1"/>
          </p:nvPr>
        </p:nvSpPr>
        <p:spPr>
          <a:xfrm>
            <a:off x="5271608" y="1469069"/>
            <a:ext cx="5162709" cy="1506166"/>
          </a:xfrm>
          <a:prstGeom prst="rect">
            <a:avLst/>
          </a:prstGeom>
        </p:spPr>
        <p:txBody>
          <a:bodyPr>
            <a:noAutofit/>
          </a:bodyPr>
          <a:lstStyle>
            <a:lvl1pPr marL="228600" indent="-228600" algn="l">
              <a:lnSpc>
                <a:spcPct val="100000"/>
              </a:lnSpc>
              <a:spcBef>
                <a:spcPts val="0"/>
              </a:spcBef>
              <a:spcAft>
                <a:spcPts val="600"/>
              </a:spcAft>
              <a:buFont typeface="Arial" panose="020B0604020202020204" pitchFamily="34" charset="0"/>
              <a:buChar char="•"/>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4" name="Content Placeholder 47" descr="Click icon to add picture">
            <a:extLst>
              <a:ext uri="{FF2B5EF4-FFF2-40B4-BE49-F238E27FC236}">
                <a16:creationId xmlns:a16="http://schemas.microsoft.com/office/drawing/2014/main" id="{067BF8FD-2643-4122-BE3E-63F413244ECB}"/>
              </a:ext>
            </a:extLst>
          </p:cNvPr>
          <p:cNvSpPr>
            <a:spLocks noGrp="1"/>
          </p:cNvSpPr>
          <p:nvPr>
            <p:ph type="body" sz="quarter" idx="29" hasCustomPrompt="1"/>
          </p:nvPr>
        </p:nvSpPr>
        <p:spPr>
          <a:xfrm>
            <a:off x="5271609" y="2984685"/>
            <a:ext cx="5162709" cy="420683"/>
          </a:xfrm>
          <a:prstGeom prst="rect">
            <a:avLst/>
          </a:prstGeom>
        </p:spPr>
        <p:txBody>
          <a:bodyPr anchor="b">
            <a:noAutofit/>
          </a:bodyPr>
          <a:lstStyle>
            <a:lvl1pPr marL="0" indent="0" algn="l">
              <a:lnSpc>
                <a:spcPct val="100000"/>
              </a:lnSpc>
              <a:buNone/>
              <a:defRPr sz="1800" b="1" i="0">
                <a:solidFill>
                  <a:schemeClr val="accent6"/>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6" name="Content Placeholder 47" descr="Click icon to add picture">
            <a:extLst>
              <a:ext uri="{FF2B5EF4-FFF2-40B4-BE49-F238E27FC236}">
                <a16:creationId xmlns:a16="http://schemas.microsoft.com/office/drawing/2014/main" id="{02260D10-FEA1-48A7-B544-FAEEAECF5DE2}"/>
              </a:ext>
            </a:extLst>
          </p:cNvPr>
          <p:cNvSpPr>
            <a:spLocks noGrp="1"/>
          </p:cNvSpPr>
          <p:nvPr>
            <p:ph type="body" sz="quarter" idx="31" hasCustomPrompt="1"/>
          </p:nvPr>
        </p:nvSpPr>
        <p:spPr>
          <a:xfrm>
            <a:off x="5271607" y="4597473"/>
            <a:ext cx="5162709" cy="421399"/>
          </a:xfrm>
          <a:prstGeom prst="rect">
            <a:avLst/>
          </a:prstGeom>
        </p:spPr>
        <p:txBody>
          <a:bodyPr anchor="b">
            <a:noAutofit/>
          </a:bodyPr>
          <a:lstStyle>
            <a:lvl1pPr marL="0" indent="0" algn="l">
              <a:lnSpc>
                <a:spcPct val="100000"/>
              </a:lnSpc>
              <a:buNone/>
              <a:defRPr sz="1800" b="1" i="0">
                <a:solidFill>
                  <a:schemeClr val="accent6"/>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0" name="Content Placeholder 47">
            <a:extLst>
              <a:ext uri="{FF2B5EF4-FFF2-40B4-BE49-F238E27FC236}">
                <a16:creationId xmlns:a16="http://schemas.microsoft.com/office/drawing/2014/main" id="{64584B30-8BCF-4D75-8A6C-FD82347CC7B6}"/>
              </a:ext>
            </a:extLst>
          </p:cNvPr>
          <p:cNvSpPr>
            <a:spLocks noGrp="1"/>
          </p:cNvSpPr>
          <p:nvPr>
            <p:ph type="body" sz="quarter" idx="34" hasCustomPrompt="1"/>
          </p:nvPr>
        </p:nvSpPr>
        <p:spPr>
          <a:xfrm>
            <a:off x="5271608" y="3419684"/>
            <a:ext cx="5162709" cy="1177789"/>
          </a:xfrm>
          <a:prstGeom prst="rect">
            <a:avLst/>
          </a:prstGeom>
        </p:spPr>
        <p:txBody>
          <a:bodyPr>
            <a:noAutofit/>
          </a:bodyPr>
          <a:lstStyle>
            <a:lvl1pPr marL="228600" indent="-228600" algn="l">
              <a:lnSpc>
                <a:spcPct val="100000"/>
              </a:lnSpc>
              <a:spcBef>
                <a:spcPts val="0"/>
              </a:spcBef>
              <a:spcAft>
                <a:spcPts val="600"/>
              </a:spcAft>
              <a:buFont typeface="Arial" panose="020B0604020202020204" pitchFamily="34" charset="0"/>
              <a:buChar char="•"/>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8" name="Content Placeholder 47">
            <a:extLst>
              <a:ext uri="{FF2B5EF4-FFF2-40B4-BE49-F238E27FC236}">
                <a16:creationId xmlns:a16="http://schemas.microsoft.com/office/drawing/2014/main" id="{A4A25056-27FA-4039-ACFA-6624F778712A}"/>
              </a:ext>
            </a:extLst>
          </p:cNvPr>
          <p:cNvSpPr>
            <a:spLocks noGrp="1"/>
          </p:cNvSpPr>
          <p:nvPr>
            <p:ph type="body" sz="quarter" idx="35" hasCustomPrompt="1"/>
          </p:nvPr>
        </p:nvSpPr>
        <p:spPr>
          <a:xfrm>
            <a:off x="5271608" y="5041922"/>
            <a:ext cx="5162709" cy="1635938"/>
          </a:xfrm>
          <a:prstGeom prst="rect">
            <a:avLst/>
          </a:prstGeom>
        </p:spPr>
        <p:txBody>
          <a:bodyPr>
            <a:noAutofit/>
          </a:bodyPr>
          <a:lstStyle>
            <a:lvl1pPr marL="228600" indent="-228600" algn="l">
              <a:lnSpc>
                <a:spcPct val="100000"/>
              </a:lnSpc>
              <a:spcBef>
                <a:spcPts val="0"/>
              </a:spcBef>
              <a:spcAft>
                <a:spcPts val="600"/>
              </a:spcAft>
              <a:buFont typeface="Arial" panose="020B0604020202020204" pitchFamily="34" charset="0"/>
              <a:buChar char="•"/>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7" name="Freeform: Shape 24">
            <a:extLst>
              <a:ext uri="{FF2B5EF4-FFF2-40B4-BE49-F238E27FC236}">
                <a16:creationId xmlns:a16="http://schemas.microsoft.com/office/drawing/2014/main" id="{A23F9759-CF52-CE45-5E22-9678534685A7}"/>
              </a:ext>
            </a:extLst>
          </p:cNvPr>
          <p:cNvSpPr/>
          <p:nvPr userDrawn="1"/>
        </p:nvSpPr>
        <p:spPr>
          <a:xfrm flipH="1">
            <a:off x="2631891" y="4699053"/>
            <a:ext cx="668814" cy="784693"/>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6" name="Title 5">
            <a:extLst>
              <a:ext uri="{FF2B5EF4-FFF2-40B4-BE49-F238E27FC236}">
                <a16:creationId xmlns:a16="http://schemas.microsoft.com/office/drawing/2014/main" id="{5D84FCC1-368D-680C-31AA-597C3AAF4232}"/>
              </a:ext>
            </a:extLst>
          </p:cNvPr>
          <p:cNvSpPr>
            <a:spLocks noGrp="1"/>
          </p:cNvSpPr>
          <p:nvPr>
            <p:ph type="title"/>
          </p:nvPr>
        </p:nvSpPr>
        <p:spPr>
          <a:xfrm>
            <a:off x="502665" y="707105"/>
            <a:ext cx="3994173" cy="2277580"/>
          </a:xfrm>
        </p:spPr>
        <p:txBody>
          <a:bodyPr anchor="t">
            <a:noAutofit/>
          </a:bodyPr>
          <a:lstStyle>
            <a:lvl1pPr>
              <a:defRPr>
                <a:solidFill>
                  <a:schemeClr val="accent6"/>
                </a:solidFill>
              </a:defRPr>
            </a:lvl1pPr>
          </a:lstStyle>
          <a:p>
            <a:r>
              <a:rPr lang="en-US"/>
              <a:t>Click to edit Master title style</a:t>
            </a:r>
            <a:endParaRPr lang="en-US" dirty="0"/>
          </a:p>
        </p:txBody>
      </p:sp>
      <p:sp>
        <p:nvSpPr>
          <p:cNvPr id="18" name="Picture Placeholder 2">
            <a:extLst>
              <a:ext uri="{FF2B5EF4-FFF2-40B4-BE49-F238E27FC236}">
                <a16:creationId xmlns:a16="http://schemas.microsoft.com/office/drawing/2014/main" id="{E53E8C9F-CD73-30CD-1F24-20F2E6149D58}"/>
              </a:ext>
            </a:extLst>
          </p:cNvPr>
          <p:cNvSpPr>
            <a:spLocks noGrp="1"/>
          </p:cNvSpPr>
          <p:nvPr>
            <p:ph type="pic" sz="quarter" idx="36"/>
          </p:nvPr>
        </p:nvSpPr>
        <p:spPr>
          <a:xfrm>
            <a:off x="4734172" y="1141669"/>
            <a:ext cx="507778" cy="565882"/>
          </a:xfrm>
        </p:spPr>
        <p:txBody>
          <a:bodyPr lIns="0" rIns="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accent6"/>
                </a:solidFill>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dirty="0"/>
          </a:p>
        </p:txBody>
      </p:sp>
      <p:sp>
        <p:nvSpPr>
          <p:cNvPr id="19" name="Picture Placeholder 2">
            <a:extLst>
              <a:ext uri="{FF2B5EF4-FFF2-40B4-BE49-F238E27FC236}">
                <a16:creationId xmlns:a16="http://schemas.microsoft.com/office/drawing/2014/main" id="{CE61E189-349E-0076-EA43-7BCB6E24CE86}"/>
              </a:ext>
            </a:extLst>
          </p:cNvPr>
          <p:cNvSpPr>
            <a:spLocks noGrp="1"/>
          </p:cNvSpPr>
          <p:nvPr>
            <p:ph type="pic" sz="quarter" idx="37"/>
          </p:nvPr>
        </p:nvSpPr>
        <p:spPr>
          <a:xfrm>
            <a:off x="4724705" y="3105650"/>
            <a:ext cx="536270" cy="565882"/>
          </a:xfrm>
        </p:spPr>
        <p:txBody>
          <a:bodyPr lIns="0" rIns="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accent6"/>
                </a:solidFill>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dirty="0"/>
          </a:p>
        </p:txBody>
      </p:sp>
      <p:sp>
        <p:nvSpPr>
          <p:cNvPr id="21" name="Picture Placeholder 2">
            <a:extLst>
              <a:ext uri="{FF2B5EF4-FFF2-40B4-BE49-F238E27FC236}">
                <a16:creationId xmlns:a16="http://schemas.microsoft.com/office/drawing/2014/main" id="{68B04572-5D47-C3DF-CDEA-15EC646EA8FE}"/>
              </a:ext>
            </a:extLst>
          </p:cNvPr>
          <p:cNvSpPr>
            <a:spLocks noGrp="1"/>
          </p:cNvSpPr>
          <p:nvPr>
            <p:ph type="pic" sz="quarter" idx="38"/>
          </p:nvPr>
        </p:nvSpPr>
        <p:spPr>
          <a:xfrm>
            <a:off x="4714069" y="4716041"/>
            <a:ext cx="536270" cy="565882"/>
          </a:xfrm>
        </p:spPr>
        <p:txBody>
          <a:bodyPr lIns="0" rIns="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accent6"/>
                </a:solidFill>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dirty="0"/>
          </a:p>
        </p:txBody>
      </p:sp>
      <p:sp>
        <p:nvSpPr>
          <p:cNvPr id="5" name="Slide Number Placeholder 4">
            <a:extLst>
              <a:ext uri="{FF2B5EF4-FFF2-40B4-BE49-F238E27FC236}">
                <a16:creationId xmlns:a16="http://schemas.microsoft.com/office/drawing/2014/main" id="{2446A453-65E1-B688-A3F9-EA0AA347DDEA}"/>
              </a:ext>
            </a:extLst>
          </p:cNvPr>
          <p:cNvSpPr>
            <a:spLocks noGrp="1"/>
          </p:cNvSpPr>
          <p:nvPr>
            <p:ph type="sldNum" sz="quarter" idx="40"/>
          </p:nvPr>
        </p:nvSpPr>
        <p:spPr/>
        <p:txBody>
          <a:bodyPr>
            <a:noAutofit/>
          </a:bodyPr>
          <a:lstStyle>
            <a:lvl1pPr>
              <a:defRPr>
                <a:solidFill>
                  <a:schemeClr val="accent6"/>
                </a:solidFill>
              </a:defRPr>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2662113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8" name="Content Placeholder 47">
            <a:extLst>
              <a:ext uri="{FF2B5EF4-FFF2-40B4-BE49-F238E27FC236}">
                <a16:creationId xmlns:a16="http://schemas.microsoft.com/office/drawing/2014/main" id="{3EDD8D3E-653B-4A9E-9868-3B013A65FE9F}"/>
              </a:ext>
            </a:extLst>
          </p:cNvPr>
          <p:cNvSpPr>
            <a:spLocks noGrp="1"/>
          </p:cNvSpPr>
          <p:nvPr>
            <p:ph type="pic" sz="quarter" idx="48"/>
          </p:nvPr>
        </p:nvSpPr>
        <p:spPr>
          <a:xfrm>
            <a:off x="7493157" y="529148"/>
            <a:ext cx="4248873" cy="473113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ln w="19050">
            <a:noFill/>
          </a:ln>
        </p:spPr>
        <p:txBody>
          <a:bodyPr anchor="ctr">
            <a:noAutofit/>
          </a:bodyPr>
          <a:lstStyle>
            <a:lvl1pPr marL="0" indent="0" algn="ctr">
              <a:buNone/>
              <a:defRPr>
                <a:solidFill>
                  <a:schemeClr val="accent6"/>
                </a:solidFill>
              </a:defRPr>
            </a:lvl1pPr>
          </a:lstStyle>
          <a:p>
            <a:r>
              <a:rPr lang="en-US" altLang="zh-CN"/>
              <a:t>Click icon to add picture</a:t>
            </a:r>
            <a:endParaRPr lang="zh-CN" altLang="en-US"/>
          </a:p>
        </p:txBody>
      </p:sp>
      <p:sp>
        <p:nvSpPr>
          <p:cNvPr id="18" name="Content Placeholder 47">
            <a:extLst>
              <a:ext uri="{FF2B5EF4-FFF2-40B4-BE49-F238E27FC236}">
                <a16:creationId xmlns:a16="http://schemas.microsoft.com/office/drawing/2014/main" id="{DD4E6A9F-7400-917B-6A6B-6BAB445E85FA}"/>
              </a:ext>
            </a:extLst>
          </p:cNvPr>
          <p:cNvSpPr>
            <a:spLocks noGrp="1"/>
          </p:cNvSpPr>
          <p:nvPr>
            <p:ph type="body" sz="quarter" idx="28" hasCustomPrompt="1"/>
          </p:nvPr>
        </p:nvSpPr>
        <p:spPr>
          <a:xfrm>
            <a:off x="517427" y="3253120"/>
            <a:ext cx="4959822" cy="2007158"/>
          </a:xfrm>
          <a:prstGeom prst="rect">
            <a:avLst/>
          </a:prstGeom>
        </p:spPr>
        <p:txBody>
          <a:bodyPr>
            <a:noAutofit/>
          </a:bodyPr>
          <a:lstStyle>
            <a:lvl1pPr marL="0" indent="0">
              <a:lnSpc>
                <a:spcPct val="100000"/>
              </a:lnSpc>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19" name="Freeform: Shape 25">
            <a:extLst>
              <a:ext uri="{FF2B5EF4-FFF2-40B4-BE49-F238E27FC236}">
                <a16:creationId xmlns:a16="http://schemas.microsoft.com/office/drawing/2014/main" id="{D7BBD3E8-D5DD-C21F-3792-4880373CCDCC}"/>
              </a:ext>
            </a:extLst>
          </p:cNvPr>
          <p:cNvSpPr/>
          <p:nvPr userDrawn="1"/>
        </p:nvSpPr>
        <p:spPr>
          <a:xfrm flipH="1">
            <a:off x="7400972" y="4508725"/>
            <a:ext cx="1347680" cy="158117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20" name="Freeform: Shape 11">
            <a:extLst>
              <a:ext uri="{FF2B5EF4-FFF2-40B4-BE49-F238E27FC236}">
                <a16:creationId xmlns:a16="http://schemas.microsoft.com/office/drawing/2014/main" id="{FC461D80-0CAC-62E5-726A-63B48BEF3F25}"/>
              </a:ext>
            </a:extLst>
          </p:cNvPr>
          <p:cNvSpPr/>
          <p:nvPr userDrawn="1"/>
        </p:nvSpPr>
        <p:spPr>
          <a:xfrm>
            <a:off x="6521016" y="4772906"/>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3" name="Title 2">
            <a:extLst>
              <a:ext uri="{FF2B5EF4-FFF2-40B4-BE49-F238E27FC236}">
                <a16:creationId xmlns:a16="http://schemas.microsoft.com/office/drawing/2014/main" id="{D4944167-AFE9-AE61-AF44-B9AEE24D17D8}"/>
              </a:ext>
            </a:extLst>
          </p:cNvPr>
          <p:cNvSpPr>
            <a:spLocks noGrp="1"/>
          </p:cNvSpPr>
          <p:nvPr>
            <p:ph type="title"/>
          </p:nvPr>
        </p:nvSpPr>
        <p:spPr>
          <a:xfrm>
            <a:off x="517427" y="2497488"/>
            <a:ext cx="9823998" cy="1325563"/>
          </a:xfrm>
        </p:spPr>
        <p:txBody>
          <a:bodyPr anchor="t">
            <a:noAutofit/>
          </a:bodyPr>
          <a:lstStyle>
            <a:lvl1pPr>
              <a:defRPr>
                <a:solidFill>
                  <a:schemeClr val="accent6"/>
                </a:solidFill>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47268D53-92DA-7335-4DAB-83485CAF3FE9}"/>
              </a:ext>
            </a:extLst>
          </p:cNvPr>
          <p:cNvSpPr>
            <a:spLocks noGrp="1"/>
          </p:cNvSpPr>
          <p:nvPr>
            <p:ph type="ftr" sz="quarter" idx="49"/>
          </p:nvPr>
        </p:nvSpPr>
        <p:spPr/>
        <p:txBody>
          <a:bodyPr>
            <a:noAutofit/>
          </a:bodyPr>
          <a:lstStyle>
            <a:lvl1pPr>
              <a:defRPr>
                <a:solidFill>
                  <a:schemeClr val="accent6"/>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9F9FCB16-3643-AB04-D20E-A14FFE07F67C}"/>
              </a:ext>
            </a:extLst>
          </p:cNvPr>
          <p:cNvSpPr>
            <a:spLocks noGrp="1"/>
          </p:cNvSpPr>
          <p:nvPr>
            <p:ph type="sldNum" sz="quarter" idx="50"/>
          </p:nvPr>
        </p:nvSpPr>
        <p:spPr/>
        <p:txBody>
          <a:bodyPr>
            <a:noAutofit/>
          </a:bodyPr>
          <a:lstStyle>
            <a:lvl1pPr>
              <a:defRPr>
                <a:solidFill>
                  <a:schemeClr val="accent6"/>
                </a:solidFill>
              </a:defRPr>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3213276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39B50CEE-D9F9-B5CD-C274-BEAA5EAB37E3}"/>
              </a:ext>
            </a:extLst>
          </p:cNvPr>
          <p:cNvSpPr/>
          <p:nvPr userDrawn="1"/>
        </p:nvSpPr>
        <p:spPr>
          <a:xfrm>
            <a:off x="410352" y="12435"/>
            <a:ext cx="1455521" cy="1019127"/>
          </a:xfrm>
          <a:custGeom>
            <a:avLst/>
            <a:gdLst>
              <a:gd name="connsiteX0" fmla="*/ 219223 w 1455521"/>
              <a:gd name="connsiteY0" fmla="*/ 0 h 1019127"/>
              <a:gd name="connsiteX1" fmla="*/ 1236298 w 1455521"/>
              <a:gd name="connsiteY1" fmla="*/ 0 h 1019127"/>
              <a:gd name="connsiteX2" fmla="*/ 1455521 w 1455521"/>
              <a:gd name="connsiteY2" fmla="*/ 385779 h 1019127"/>
              <a:gd name="connsiteX3" fmla="*/ 1095615 w 1455521"/>
              <a:gd name="connsiteY3" fmla="*/ 1019127 h 1019127"/>
              <a:gd name="connsiteX4" fmla="*/ 359906 w 1455521"/>
              <a:gd name="connsiteY4" fmla="*/ 1019127 h 1019127"/>
              <a:gd name="connsiteX5" fmla="*/ 0 w 1455521"/>
              <a:gd name="connsiteY5" fmla="*/ 385779 h 10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1019127">
                <a:moveTo>
                  <a:pt x="219223" y="0"/>
                </a:moveTo>
                <a:lnTo>
                  <a:pt x="1236298" y="0"/>
                </a:lnTo>
                <a:lnTo>
                  <a:pt x="1455521" y="385779"/>
                </a:lnTo>
                <a:lnTo>
                  <a:pt x="1095615" y="1019127"/>
                </a:lnTo>
                <a:lnTo>
                  <a:pt x="359906" y="1019127"/>
                </a:lnTo>
                <a:lnTo>
                  <a:pt x="0" y="385779"/>
                </a:lnTo>
                <a:close/>
              </a:path>
            </a:pathLst>
          </a:cu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9" name="Hexagon 15">
            <a:extLst>
              <a:ext uri="{FF2B5EF4-FFF2-40B4-BE49-F238E27FC236}">
                <a16:creationId xmlns:a16="http://schemas.microsoft.com/office/drawing/2014/main" id="{93831F6E-A0DA-46E5-AF13-ED5D9ABF108D}"/>
              </a:ext>
            </a:extLst>
          </p:cNvPr>
          <p:cNvSpPr/>
          <p:nvPr userDrawn="1"/>
        </p:nvSpPr>
        <p:spPr>
          <a:xfrm>
            <a:off x="1579486" y="450004"/>
            <a:ext cx="1455521" cy="1266696"/>
          </a:xfrm>
          <a:prstGeom prst="hexagon">
            <a:avLst>
              <a:gd name="adj" fmla="val 28413"/>
              <a:gd name="vf" fmla="val 11547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10" name="Hexagon 17">
            <a:extLst>
              <a:ext uri="{FF2B5EF4-FFF2-40B4-BE49-F238E27FC236}">
                <a16:creationId xmlns:a16="http://schemas.microsoft.com/office/drawing/2014/main" id="{18B06ECC-5FA7-4ACA-86BF-694240D0C05B}"/>
              </a:ext>
            </a:extLst>
          </p:cNvPr>
          <p:cNvSpPr/>
          <p:nvPr userDrawn="1"/>
        </p:nvSpPr>
        <p:spPr>
          <a:xfrm>
            <a:off x="412218" y="1136470"/>
            <a:ext cx="1455521" cy="1266696"/>
          </a:xfrm>
          <a:prstGeom prst="hexagon">
            <a:avLst>
              <a:gd name="adj" fmla="val 28413"/>
              <a:gd name="vf" fmla="val 11547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11" name="Hexagon 19">
            <a:extLst>
              <a:ext uri="{FF2B5EF4-FFF2-40B4-BE49-F238E27FC236}">
                <a16:creationId xmlns:a16="http://schemas.microsoft.com/office/drawing/2014/main" id="{089AA305-8FFC-46A5-B806-D5D78320D0CD}"/>
              </a:ext>
            </a:extLst>
          </p:cNvPr>
          <p:cNvSpPr/>
          <p:nvPr userDrawn="1"/>
        </p:nvSpPr>
        <p:spPr>
          <a:xfrm>
            <a:off x="1580070" y="1812437"/>
            <a:ext cx="1455521" cy="1266696"/>
          </a:xfrm>
          <a:prstGeom prst="hexagon">
            <a:avLst>
              <a:gd name="adj" fmla="val 28413"/>
              <a:gd name="vf" fmla="val 11547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12" name="Hexagon 21">
            <a:extLst>
              <a:ext uri="{FF2B5EF4-FFF2-40B4-BE49-F238E27FC236}">
                <a16:creationId xmlns:a16="http://schemas.microsoft.com/office/drawing/2014/main" id="{DB2D65ED-32BC-44B2-92F3-E16717051CA1}"/>
              </a:ext>
            </a:extLst>
          </p:cNvPr>
          <p:cNvSpPr/>
          <p:nvPr userDrawn="1"/>
        </p:nvSpPr>
        <p:spPr>
          <a:xfrm>
            <a:off x="3953772" y="4582171"/>
            <a:ext cx="1455521" cy="1266696"/>
          </a:xfrm>
          <a:prstGeom prst="hexagon">
            <a:avLst>
              <a:gd name="adj" fmla="val 28413"/>
              <a:gd name="vf" fmla="val 11547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44" name="Freeform 43">
            <a:extLst>
              <a:ext uri="{FF2B5EF4-FFF2-40B4-BE49-F238E27FC236}">
                <a16:creationId xmlns:a16="http://schemas.microsoft.com/office/drawing/2014/main" id="{6100186E-95B0-AB29-6F1D-DBFBAA566DB2}"/>
              </a:ext>
            </a:extLst>
          </p:cNvPr>
          <p:cNvSpPr/>
          <p:nvPr userDrawn="1"/>
        </p:nvSpPr>
        <p:spPr>
          <a:xfrm>
            <a:off x="3955762" y="5952136"/>
            <a:ext cx="1455521" cy="932559"/>
          </a:xfrm>
          <a:custGeom>
            <a:avLst/>
            <a:gdLst>
              <a:gd name="connsiteX0" fmla="*/ 359906 w 1455521"/>
              <a:gd name="connsiteY0" fmla="*/ 0 h 932559"/>
              <a:gd name="connsiteX1" fmla="*/ 1095615 w 1455521"/>
              <a:gd name="connsiteY1" fmla="*/ 0 h 932559"/>
              <a:gd name="connsiteX2" fmla="*/ 1455521 w 1455521"/>
              <a:gd name="connsiteY2" fmla="*/ 633348 h 932559"/>
              <a:gd name="connsiteX3" fmla="*/ 1285492 w 1455521"/>
              <a:gd name="connsiteY3" fmla="*/ 932559 h 932559"/>
              <a:gd name="connsiteX4" fmla="*/ 170030 w 1455521"/>
              <a:gd name="connsiteY4" fmla="*/ 932559 h 932559"/>
              <a:gd name="connsiteX5" fmla="*/ 0 w 1455521"/>
              <a:gd name="connsiteY5" fmla="*/ 633348 h 93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32559">
                <a:moveTo>
                  <a:pt x="359906" y="0"/>
                </a:moveTo>
                <a:lnTo>
                  <a:pt x="1095615" y="0"/>
                </a:lnTo>
                <a:lnTo>
                  <a:pt x="1455521" y="633348"/>
                </a:lnTo>
                <a:lnTo>
                  <a:pt x="1285492" y="932559"/>
                </a:lnTo>
                <a:lnTo>
                  <a:pt x="170030" y="932559"/>
                </a:lnTo>
                <a:lnTo>
                  <a:pt x="0" y="633348"/>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14" name="Hexagon 27">
            <a:extLst>
              <a:ext uri="{FF2B5EF4-FFF2-40B4-BE49-F238E27FC236}">
                <a16:creationId xmlns:a16="http://schemas.microsoft.com/office/drawing/2014/main" id="{5275D449-7441-440B-8584-96D25256F24D}"/>
              </a:ext>
            </a:extLst>
          </p:cNvPr>
          <p:cNvSpPr/>
          <p:nvPr userDrawn="1"/>
        </p:nvSpPr>
        <p:spPr>
          <a:xfrm>
            <a:off x="2783996" y="5245443"/>
            <a:ext cx="1455521" cy="1266696"/>
          </a:xfrm>
          <a:prstGeom prst="hexagon">
            <a:avLst>
              <a:gd name="adj" fmla="val 28413"/>
              <a:gd name="vf" fmla="val 11547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15" name="Hexagon 28">
            <a:extLst>
              <a:ext uri="{FF2B5EF4-FFF2-40B4-BE49-F238E27FC236}">
                <a16:creationId xmlns:a16="http://schemas.microsoft.com/office/drawing/2014/main" id="{94CFCD79-F5CD-4175-96DE-1AC2E1999DB6}"/>
              </a:ext>
            </a:extLst>
          </p:cNvPr>
          <p:cNvSpPr/>
          <p:nvPr userDrawn="1"/>
        </p:nvSpPr>
        <p:spPr>
          <a:xfrm>
            <a:off x="2767144" y="3880620"/>
            <a:ext cx="1455521" cy="1266696"/>
          </a:xfrm>
          <a:prstGeom prst="hexagon">
            <a:avLst>
              <a:gd name="adj" fmla="val 28413"/>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43" name="Freeform 42">
            <a:extLst>
              <a:ext uri="{FF2B5EF4-FFF2-40B4-BE49-F238E27FC236}">
                <a16:creationId xmlns:a16="http://schemas.microsoft.com/office/drawing/2014/main" id="{C8667104-E096-23C3-4C2C-5277C2AF5C57}"/>
              </a:ext>
            </a:extLst>
          </p:cNvPr>
          <p:cNvSpPr/>
          <p:nvPr userDrawn="1"/>
        </p:nvSpPr>
        <p:spPr>
          <a:xfrm>
            <a:off x="3702" y="448131"/>
            <a:ext cx="678871" cy="1266696"/>
          </a:xfrm>
          <a:custGeom>
            <a:avLst/>
            <a:gdLst>
              <a:gd name="connsiteX0" fmla="*/ 0 w 678871"/>
              <a:gd name="connsiteY0" fmla="*/ 0 h 1266696"/>
              <a:gd name="connsiteX1" fmla="*/ 318965 w 678871"/>
              <a:gd name="connsiteY1" fmla="*/ 0 h 1266696"/>
              <a:gd name="connsiteX2" fmla="*/ 678871 w 678871"/>
              <a:gd name="connsiteY2" fmla="*/ 633348 h 1266696"/>
              <a:gd name="connsiteX3" fmla="*/ 318965 w 678871"/>
              <a:gd name="connsiteY3" fmla="*/ 1266696 h 1266696"/>
              <a:gd name="connsiteX4" fmla="*/ 0 w 678871"/>
              <a:gd name="connsiteY4" fmla="*/ 1266696 h 1266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871" h="1266696">
                <a:moveTo>
                  <a:pt x="0" y="0"/>
                </a:moveTo>
                <a:lnTo>
                  <a:pt x="318965" y="0"/>
                </a:lnTo>
                <a:lnTo>
                  <a:pt x="678871" y="633348"/>
                </a:lnTo>
                <a:lnTo>
                  <a:pt x="318965" y="1266696"/>
                </a:lnTo>
                <a:lnTo>
                  <a:pt x="0" y="1266696"/>
                </a:ln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18" name="Hexagon 31">
            <a:extLst>
              <a:ext uri="{FF2B5EF4-FFF2-40B4-BE49-F238E27FC236}">
                <a16:creationId xmlns:a16="http://schemas.microsoft.com/office/drawing/2014/main" id="{61BB4AB0-7C5C-4697-A25B-0AFD8754AB52}"/>
              </a:ext>
            </a:extLst>
          </p:cNvPr>
          <p:cNvSpPr/>
          <p:nvPr userDrawn="1"/>
        </p:nvSpPr>
        <p:spPr>
          <a:xfrm>
            <a:off x="1580353" y="3182793"/>
            <a:ext cx="1455521" cy="1266696"/>
          </a:xfrm>
          <a:prstGeom prst="hexagon">
            <a:avLst>
              <a:gd name="adj" fmla="val 28413"/>
              <a:gd name="vf" fmla="val 115470"/>
            </a:avLst>
          </a:pr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46" name="Freeform 45">
            <a:extLst>
              <a:ext uri="{FF2B5EF4-FFF2-40B4-BE49-F238E27FC236}">
                <a16:creationId xmlns:a16="http://schemas.microsoft.com/office/drawing/2014/main" id="{2363FF00-E570-D743-258E-E9FEF4F02A08}"/>
              </a:ext>
            </a:extLst>
          </p:cNvPr>
          <p:cNvSpPr/>
          <p:nvPr userDrawn="1"/>
        </p:nvSpPr>
        <p:spPr>
          <a:xfrm>
            <a:off x="6334981" y="5962237"/>
            <a:ext cx="1455521" cy="901561"/>
          </a:xfrm>
          <a:custGeom>
            <a:avLst/>
            <a:gdLst>
              <a:gd name="connsiteX0" fmla="*/ 359906 w 1455521"/>
              <a:gd name="connsiteY0" fmla="*/ 0 h 901561"/>
              <a:gd name="connsiteX1" fmla="*/ 1095615 w 1455521"/>
              <a:gd name="connsiteY1" fmla="*/ 0 h 901561"/>
              <a:gd name="connsiteX2" fmla="*/ 1455521 w 1455521"/>
              <a:gd name="connsiteY2" fmla="*/ 633348 h 901561"/>
              <a:gd name="connsiteX3" fmla="*/ 1303107 w 1455521"/>
              <a:gd name="connsiteY3" fmla="*/ 901561 h 901561"/>
              <a:gd name="connsiteX4" fmla="*/ 152415 w 1455521"/>
              <a:gd name="connsiteY4" fmla="*/ 901561 h 901561"/>
              <a:gd name="connsiteX5" fmla="*/ 0 w 1455521"/>
              <a:gd name="connsiteY5" fmla="*/ 633348 h 90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01561">
                <a:moveTo>
                  <a:pt x="359906" y="0"/>
                </a:moveTo>
                <a:lnTo>
                  <a:pt x="1095615" y="0"/>
                </a:lnTo>
                <a:lnTo>
                  <a:pt x="1455521" y="633348"/>
                </a:lnTo>
                <a:lnTo>
                  <a:pt x="1303107" y="901561"/>
                </a:lnTo>
                <a:lnTo>
                  <a:pt x="152415" y="901561"/>
                </a:lnTo>
                <a:lnTo>
                  <a:pt x="0" y="633348"/>
                </a:ln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28" name="Content Placeholder 47">
            <a:extLst>
              <a:ext uri="{FF2B5EF4-FFF2-40B4-BE49-F238E27FC236}">
                <a16:creationId xmlns:a16="http://schemas.microsoft.com/office/drawing/2014/main" id="{073CD90F-1E45-47EC-B558-D5F638F5FE6F}"/>
              </a:ext>
            </a:extLst>
          </p:cNvPr>
          <p:cNvSpPr>
            <a:spLocks noGrp="1"/>
          </p:cNvSpPr>
          <p:nvPr>
            <p:ph type="pic" sz="quarter" idx="48"/>
          </p:nvPr>
        </p:nvSpPr>
        <p:spPr>
          <a:xfrm>
            <a:off x="2754948" y="2502098"/>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accent6"/>
                </a:solidFill>
              </a:defRPr>
            </a:lvl1pPr>
          </a:lstStyle>
          <a:p>
            <a:r>
              <a:rPr lang="en-US" altLang="zh-CN"/>
              <a:t>Click icon to add picture</a:t>
            </a:r>
            <a:endParaRPr lang="en-US" altLang="zh-CN" dirty="0"/>
          </a:p>
        </p:txBody>
      </p:sp>
      <p:sp>
        <p:nvSpPr>
          <p:cNvPr id="29" name="Content Placeholder 47">
            <a:extLst>
              <a:ext uri="{FF2B5EF4-FFF2-40B4-BE49-F238E27FC236}">
                <a16:creationId xmlns:a16="http://schemas.microsoft.com/office/drawing/2014/main" id="{9A501203-35D0-41A5-A2A4-9F05FAB495C4}"/>
              </a:ext>
            </a:extLst>
          </p:cNvPr>
          <p:cNvSpPr>
            <a:spLocks noGrp="1"/>
          </p:cNvSpPr>
          <p:nvPr>
            <p:ph type="pic" sz="quarter" idx="49"/>
          </p:nvPr>
        </p:nvSpPr>
        <p:spPr>
          <a:xfrm>
            <a:off x="391110" y="2493385"/>
            <a:ext cx="1465840" cy="1289394"/>
          </a:xfrm>
          <a:prstGeom prst="hexagon">
            <a:avLst>
              <a:gd name="adj" fmla="val 28349"/>
              <a:gd name="vf" fmla="val 115470"/>
            </a:avLst>
          </a:prstGeom>
          <a:ln>
            <a:noFill/>
          </a:ln>
        </p:spPr>
        <p:txBody>
          <a:bodyPr>
            <a:noAutofit/>
          </a:bodyPr>
          <a:lstStyle>
            <a:lvl1pPr marL="0" indent="0" algn="l">
              <a:buFontTx/>
              <a:buNone/>
              <a:defRPr sz="1050">
                <a:solidFill>
                  <a:schemeClr val="accent6"/>
                </a:solidFill>
              </a:defRPr>
            </a:lvl1pPr>
          </a:lstStyle>
          <a:p>
            <a:r>
              <a:rPr lang="en-US" altLang="zh-CN"/>
              <a:t>Click icon to add picture</a:t>
            </a:r>
            <a:endParaRPr lang="en-US" altLang="zh-CN" dirty="0"/>
          </a:p>
        </p:txBody>
      </p:sp>
      <p:sp>
        <p:nvSpPr>
          <p:cNvPr id="30" name="Content Placeholder 47">
            <a:extLst>
              <a:ext uri="{FF2B5EF4-FFF2-40B4-BE49-F238E27FC236}">
                <a16:creationId xmlns:a16="http://schemas.microsoft.com/office/drawing/2014/main" id="{1FA62038-8BB7-45FD-896E-34738A5578BD}"/>
              </a:ext>
            </a:extLst>
          </p:cNvPr>
          <p:cNvSpPr>
            <a:spLocks noGrp="1"/>
          </p:cNvSpPr>
          <p:nvPr>
            <p:ph type="pic" sz="quarter" idx="50"/>
          </p:nvPr>
        </p:nvSpPr>
        <p:spPr>
          <a:xfrm>
            <a:off x="5151412" y="5238680"/>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accent6"/>
                </a:solidFill>
              </a:defRPr>
            </a:lvl1pPr>
          </a:lstStyle>
          <a:p>
            <a:r>
              <a:rPr lang="en-US" altLang="zh-CN"/>
              <a:t>Click icon to add picture</a:t>
            </a:r>
            <a:endParaRPr lang="en-US" altLang="zh-CN" dirty="0"/>
          </a:p>
        </p:txBody>
      </p:sp>
      <p:sp>
        <p:nvSpPr>
          <p:cNvPr id="31" name="Content Placeholder 47">
            <a:extLst>
              <a:ext uri="{FF2B5EF4-FFF2-40B4-BE49-F238E27FC236}">
                <a16:creationId xmlns:a16="http://schemas.microsoft.com/office/drawing/2014/main" id="{9A7E0EE6-5885-489B-81A9-65DBC0016938}"/>
              </a:ext>
            </a:extLst>
          </p:cNvPr>
          <p:cNvSpPr>
            <a:spLocks noGrp="1"/>
          </p:cNvSpPr>
          <p:nvPr>
            <p:ph type="pic" sz="quarter" idx="51"/>
          </p:nvPr>
        </p:nvSpPr>
        <p:spPr>
          <a:xfrm>
            <a:off x="3948599" y="3194928"/>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accent6"/>
                </a:solidFill>
              </a:defRPr>
            </a:lvl1pPr>
          </a:lstStyle>
          <a:p>
            <a:r>
              <a:rPr lang="en-US" altLang="zh-CN"/>
              <a:t>Click icon to add picture</a:t>
            </a:r>
            <a:endParaRPr lang="en-US" altLang="zh-CN" dirty="0"/>
          </a:p>
        </p:txBody>
      </p:sp>
      <p:sp>
        <p:nvSpPr>
          <p:cNvPr id="21" name="Content Placeholder 47" descr="Click icon to add picture">
            <a:extLst>
              <a:ext uri="{FF2B5EF4-FFF2-40B4-BE49-F238E27FC236}">
                <a16:creationId xmlns:a16="http://schemas.microsoft.com/office/drawing/2014/main" id="{B7E46D91-6194-E279-CAE3-425E21FD4A83}"/>
              </a:ext>
            </a:extLst>
          </p:cNvPr>
          <p:cNvSpPr>
            <a:spLocks noGrp="1"/>
          </p:cNvSpPr>
          <p:nvPr>
            <p:ph type="body" sz="quarter" idx="27" hasCustomPrompt="1"/>
          </p:nvPr>
        </p:nvSpPr>
        <p:spPr>
          <a:xfrm>
            <a:off x="6096000" y="3093990"/>
            <a:ext cx="3034145" cy="1879791"/>
          </a:xfrm>
          <a:prstGeom prst="rect">
            <a:avLst/>
          </a:prstGeom>
        </p:spPr>
        <p:txBody>
          <a:bodyPr anchor="t">
            <a:noAutofit/>
          </a:bodyPr>
          <a:lstStyle>
            <a:lvl1pPr marL="0" indent="0" algn="l">
              <a:lnSpc>
                <a:spcPct val="100000"/>
              </a:lnSpc>
              <a:buNone/>
              <a:defRPr sz="1800" b="0">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2" name="Title 1">
            <a:extLst>
              <a:ext uri="{FF2B5EF4-FFF2-40B4-BE49-F238E27FC236}">
                <a16:creationId xmlns:a16="http://schemas.microsoft.com/office/drawing/2014/main" id="{4722C9EB-D452-B3DF-5219-160F48DE789C}"/>
              </a:ext>
            </a:extLst>
          </p:cNvPr>
          <p:cNvSpPr>
            <a:spLocks noGrp="1"/>
          </p:cNvSpPr>
          <p:nvPr>
            <p:ph type="title"/>
          </p:nvPr>
        </p:nvSpPr>
        <p:spPr>
          <a:xfrm>
            <a:off x="6096000" y="1703538"/>
            <a:ext cx="5055698" cy="1325563"/>
          </a:xfrm>
        </p:spPr>
        <p:txBody>
          <a:bodyPr anchor="b">
            <a:noAutofit/>
          </a:bodyPr>
          <a:lstStyle>
            <a:lvl1pPr>
              <a:defRPr>
                <a:solidFill>
                  <a:schemeClr val="accent6"/>
                </a:solidFill>
              </a:defRPr>
            </a:lvl1pPr>
          </a:lstStyle>
          <a:p>
            <a:r>
              <a:rPr lang="en-US"/>
              <a:t>Click to edit Master title style</a:t>
            </a:r>
            <a:endParaRPr lang="en-US" dirty="0"/>
          </a:p>
        </p:txBody>
      </p:sp>
      <p:sp>
        <p:nvSpPr>
          <p:cNvPr id="40" name="Freeform 39">
            <a:extLst>
              <a:ext uri="{FF2B5EF4-FFF2-40B4-BE49-F238E27FC236}">
                <a16:creationId xmlns:a16="http://schemas.microsoft.com/office/drawing/2014/main" id="{E3C8467A-0A34-2A65-92FE-F12F6A3D84A6}"/>
              </a:ext>
            </a:extLst>
          </p:cNvPr>
          <p:cNvSpPr/>
          <p:nvPr userDrawn="1"/>
        </p:nvSpPr>
        <p:spPr>
          <a:xfrm>
            <a:off x="-6538" y="1815084"/>
            <a:ext cx="697438" cy="1266696"/>
          </a:xfrm>
          <a:custGeom>
            <a:avLst/>
            <a:gdLst>
              <a:gd name="connsiteX0" fmla="*/ 0 w 732607"/>
              <a:gd name="connsiteY0" fmla="*/ 0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0" fmla="*/ 43961 w 732607"/>
              <a:gd name="connsiteY0" fmla="*/ 8793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5" fmla="*/ 43961 w 732607"/>
              <a:gd name="connsiteY5" fmla="*/ 8793 h 1266696"/>
              <a:gd name="connsiteX0" fmla="*/ 8792 w 697438"/>
              <a:gd name="connsiteY0" fmla="*/ 8793 h 1266696"/>
              <a:gd name="connsiteX1" fmla="*/ 337532 w 697438"/>
              <a:gd name="connsiteY1" fmla="*/ 0 h 1266696"/>
              <a:gd name="connsiteX2" fmla="*/ 697438 w 697438"/>
              <a:gd name="connsiteY2" fmla="*/ 633348 h 1266696"/>
              <a:gd name="connsiteX3" fmla="*/ 337532 w 697438"/>
              <a:gd name="connsiteY3" fmla="*/ 1266696 h 1266696"/>
              <a:gd name="connsiteX4" fmla="*/ 0 w 697438"/>
              <a:gd name="connsiteY4" fmla="*/ 1266696 h 1266696"/>
              <a:gd name="connsiteX5" fmla="*/ 8792 w 697438"/>
              <a:gd name="connsiteY5" fmla="*/ 8793 h 12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438" h="1266696">
                <a:moveTo>
                  <a:pt x="8792" y="8793"/>
                </a:moveTo>
                <a:lnTo>
                  <a:pt x="337532" y="0"/>
                </a:lnTo>
                <a:lnTo>
                  <a:pt x="697438" y="633348"/>
                </a:lnTo>
                <a:lnTo>
                  <a:pt x="337532" y="1266696"/>
                </a:lnTo>
                <a:lnTo>
                  <a:pt x="0" y="1266696"/>
                </a:lnTo>
                <a:cubicBezTo>
                  <a:pt x="0" y="844464"/>
                  <a:pt x="8792" y="431025"/>
                  <a:pt x="8792" y="8793"/>
                </a:cubicBezTo>
                <a:close/>
              </a:path>
            </a:pathLst>
          </a:cu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Tree>
    <p:extLst>
      <p:ext uri="{BB962C8B-B14F-4D97-AF65-F5344CB8AC3E}">
        <p14:creationId xmlns:p14="http://schemas.microsoft.com/office/powerpoint/2010/main" val="3147334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518B595-5A04-0768-52B1-73F11E4754EA}"/>
              </a:ext>
            </a:extLst>
          </p:cNvPr>
          <p:cNvSpPr>
            <a:spLocks noGrp="1"/>
          </p:cNvSpPr>
          <p:nvPr>
            <p:ph type="title"/>
          </p:nvPr>
        </p:nvSpPr>
        <p:spPr>
          <a:xfrm>
            <a:off x="512572" y="3435545"/>
            <a:ext cx="4253399" cy="1740114"/>
          </a:xfrm>
        </p:spPr>
        <p:txBody>
          <a:bodyPr>
            <a:noAutofit/>
          </a:bodyPr>
          <a:lstStyle>
            <a:lvl1pPr>
              <a:defRPr>
                <a:solidFill>
                  <a:schemeClr val="accent6"/>
                </a:solidFill>
              </a:defRPr>
            </a:lvl1pPr>
          </a:lstStyle>
          <a:p>
            <a:r>
              <a:rPr lang="en-US"/>
              <a:t>Click to edit Master title style</a:t>
            </a:r>
            <a:endParaRPr lang="en-US" dirty="0"/>
          </a:p>
        </p:txBody>
      </p:sp>
      <p:sp>
        <p:nvSpPr>
          <p:cNvPr id="7" name="Freeform: Shape 4">
            <a:extLst>
              <a:ext uri="{FF2B5EF4-FFF2-40B4-BE49-F238E27FC236}">
                <a16:creationId xmlns:a16="http://schemas.microsoft.com/office/drawing/2014/main" id="{AE722AFD-22D7-4BD8-B055-3867C3800E16}"/>
              </a:ext>
            </a:extLst>
          </p:cNvPr>
          <p:cNvSpPr/>
          <p:nvPr userDrawn="1"/>
        </p:nvSpPr>
        <p:spPr>
          <a:xfrm>
            <a:off x="6282845" y="525294"/>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3" name="Freeform: Shape 12">
            <a:extLst>
              <a:ext uri="{FF2B5EF4-FFF2-40B4-BE49-F238E27FC236}">
                <a16:creationId xmlns:a16="http://schemas.microsoft.com/office/drawing/2014/main" id="{5D0355E4-3980-42A9-9376-74163520D39D}"/>
              </a:ext>
            </a:extLst>
          </p:cNvPr>
          <p:cNvSpPr/>
          <p:nvPr userDrawn="1"/>
        </p:nvSpPr>
        <p:spPr>
          <a:xfrm>
            <a:off x="8375472" y="496110"/>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4" name="Freeform: Shape 13">
            <a:extLst>
              <a:ext uri="{FF2B5EF4-FFF2-40B4-BE49-F238E27FC236}">
                <a16:creationId xmlns:a16="http://schemas.microsoft.com/office/drawing/2014/main" id="{70174533-8C0E-4E82-A582-891A0555FA1F}"/>
              </a:ext>
            </a:extLst>
          </p:cNvPr>
          <p:cNvSpPr/>
          <p:nvPr userDrawn="1"/>
        </p:nvSpPr>
        <p:spPr>
          <a:xfrm>
            <a:off x="7328126" y="2310315"/>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5" name="Freeform: Shape 14">
            <a:extLst>
              <a:ext uri="{FF2B5EF4-FFF2-40B4-BE49-F238E27FC236}">
                <a16:creationId xmlns:a16="http://schemas.microsoft.com/office/drawing/2014/main" id="{071E3938-A754-4D49-B509-249EE9BD83AB}"/>
              </a:ext>
            </a:extLst>
          </p:cNvPr>
          <p:cNvSpPr/>
          <p:nvPr userDrawn="1"/>
        </p:nvSpPr>
        <p:spPr>
          <a:xfrm>
            <a:off x="8375472" y="4095335"/>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6" name="Freeform: Shape 15">
            <a:extLst>
              <a:ext uri="{FF2B5EF4-FFF2-40B4-BE49-F238E27FC236}">
                <a16:creationId xmlns:a16="http://schemas.microsoft.com/office/drawing/2014/main" id="{B9D430ED-A815-4274-966C-8192C4230569}"/>
              </a:ext>
            </a:extLst>
          </p:cNvPr>
          <p:cNvSpPr/>
          <p:nvPr userDrawn="1"/>
        </p:nvSpPr>
        <p:spPr>
          <a:xfrm>
            <a:off x="9403474" y="231031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24" name="Content placeholder 47" descr="Click icon to add picture">
            <a:extLst>
              <a:ext uri="{FF2B5EF4-FFF2-40B4-BE49-F238E27FC236}">
                <a16:creationId xmlns:a16="http://schemas.microsoft.com/office/drawing/2014/main" id="{5414CF94-2913-4AE7-AAC3-3D61FE742888}"/>
              </a:ext>
            </a:extLst>
          </p:cNvPr>
          <p:cNvSpPr>
            <a:spLocks noGrp="1"/>
          </p:cNvSpPr>
          <p:nvPr>
            <p:ph type="body" sz="quarter" idx="28" hasCustomPrompt="1"/>
          </p:nvPr>
        </p:nvSpPr>
        <p:spPr>
          <a:xfrm>
            <a:off x="6274027" y="1076241"/>
            <a:ext cx="1913128" cy="1054727"/>
          </a:xfrm>
          <a:prstGeom prst="rect">
            <a:avLst/>
          </a:prstGeom>
        </p:spPr>
        <p:txBody>
          <a:bodyPr anchor="ctr">
            <a:noAutofit/>
          </a:bodyPr>
          <a:lstStyle>
            <a:lvl1pPr marL="0" indent="0" algn="ctr">
              <a:lnSpc>
                <a:spcPct val="100000"/>
              </a:lnSpc>
              <a:buNone/>
              <a:defRPr sz="1800" b="0" i="0">
                <a:solidFill>
                  <a:schemeClr val="accent6"/>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dirty="0"/>
              <a:t>Click to edit</a:t>
            </a:r>
            <a:r>
              <a:rPr lang="zh-CN" altLang="en-US" dirty="0"/>
              <a:t> </a:t>
            </a:r>
            <a:r>
              <a:rPr lang="en-US" altLang="zh-CN" dirty="0"/>
              <a:t>Master title style </a:t>
            </a:r>
          </a:p>
        </p:txBody>
      </p:sp>
      <p:sp>
        <p:nvSpPr>
          <p:cNvPr id="26" name="Content placeholder 47" descr="Click icon to add picture">
            <a:extLst>
              <a:ext uri="{FF2B5EF4-FFF2-40B4-BE49-F238E27FC236}">
                <a16:creationId xmlns:a16="http://schemas.microsoft.com/office/drawing/2014/main" id="{3CE3485A-395E-4C5F-A00F-D230FF7CFB93}"/>
              </a:ext>
            </a:extLst>
          </p:cNvPr>
          <p:cNvSpPr>
            <a:spLocks noGrp="1"/>
          </p:cNvSpPr>
          <p:nvPr>
            <p:ph type="body" sz="quarter" idx="29" hasCustomPrompt="1"/>
          </p:nvPr>
        </p:nvSpPr>
        <p:spPr>
          <a:xfrm>
            <a:off x="8375472" y="1076241"/>
            <a:ext cx="1904890" cy="1054728"/>
          </a:xfrm>
          <a:prstGeom prst="rect">
            <a:avLst/>
          </a:prstGeom>
        </p:spPr>
        <p:txBody>
          <a:bodyPr anchor="ctr">
            <a:noAutofit/>
          </a:bodyPr>
          <a:lstStyle>
            <a:lvl1pPr marL="0" indent="0" algn="ctr">
              <a:lnSpc>
                <a:spcPct val="113000"/>
              </a:lnSpc>
              <a:buNone/>
              <a:defRPr sz="1800" b="0" i="0">
                <a:solidFill>
                  <a:schemeClr val="accent6"/>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dirty="0"/>
              <a:t>Click to edit </a:t>
            </a:r>
            <a:r>
              <a:rPr lang="zh-CN" altLang="en-US" dirty="0"/>
              <a:t> </a:t>
            </a:r>
            <a:r>
              <a:rPr lang="en-US" altLang="zh-CN" dirty="0"/>
              <a:t>Master title style </a:t>
            </a:r>
          </a:p>
        </p:txBody>
      </p:sp>
      <p:sp>
        <p:nvSpPr>
          <p:cNvPr id="33" name="Content placeholder 47" descr="Click icon to add picture">
            <a:extLst>
              <a:ext uri="{FF2B5EF4-FFF2-40B4-BE49-F238E27FC236}">
                <a16:creationId xmlns:a16="http://schemas.microsoft.com/office/drawing/2014/main" id="{6A8DFBFF-5B07-49C6-ADB8-341FCD1E7531}"/>
              </a:ext>
            </a:extLst>
          </p:cNvPr>
          <p:cNvSpPr>
            <a:spLocks noGrp="1"/>
          </p:cNvSpPr>
          <p:nvPr>
            <p:ph type="body" sz="quarter" idx="30" hasCustomPrompt="1"/>
          </p:nvPr>
        </p:nvSpPr>
        <p:spPr>
          <a:xfrm>
            <a:off x="7321949" y="2844725"/>
            <a:ext cx="1914694" cy="1089194"/>
          </a:xfrm>
          <a:prstGeom prst="rect">
            <a:avLst/>
          </a:prstGeom>
        </p:spPr>
        <p:txBody>
          <a:bodyPr anchor="ctr">
            <a:noAutofit/>
          </a:bodyPr>
          <a:lstStyle>
            <a:lvl1pPr marL="0" indent="0" algn="ctr">
              <a:lnSpc>
                <a:spcPct val="113000"/>
              </a:lnSpc>
              <a:buNone/>
              <a:defRPr sz="1800" b="0" i="0">
                <a:solidFill>
                  <a:schemeClr val="accent6"/>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4" name="Content placeholder 47" descr="Click icon to add picture">
            <a:extLst>
              <a:ext uri="{FF2B5EF4-FFF2-40B4-BE49-F238E27FC236}">
                <a16:creationId xmlns:a16="http://schemas.microsoft.com/office/drawing/2014/main" id="{1AC7F192-CFC3-470A-9467-330212C6F52D}"/>
              </a:ext>
            </a:extLst>
          </p:cNvPr>
          <p:cNvSpPr>
            <a:spLocks noGrp="1"/>
          </p:cNvSpPr>
          <p:nvPr>
            <p:ph type="body" sz="quarter" idx="31" hasCustomPrompt="1"/>
          </p:nvPr>
        </p:nvSpPr>
        <p:spPr>
          <a:xfrm>
            <a:off x="9409651" y="2826795"/>
            <a:ext cx="1913128" cy="1107124"/>
          </a:xfrm>
          <a:prstGeom prst="rect">
            <a:avLst/>
          </a:prstGeom>
        </p:spPr>
        <p:txBody>
          <a:bodyPr anchor="ctr">
            <a:noAutofit/>
          </a:bodyPr>
          <a:lstStyle>
            <a:lvl1pPr marL="0" indent="0" algn="ctr">
              <a:lnSpc>
                <a:spcPct val="113000"/>
              </a:lnSpc>
              <a:buNone/>
              <a:defRPr sz="1800" b="0" i="0">
                <a:solidFill>
                  <a:schemeClr val="accent6"/>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5" name="Content placeholder 47" descr="Click icon to add picture">
            <a:extLst>
              <a:ext uri="{FF2B5EF4-FFF2-40B4-BE49-F238E27FC236}">
                <a16:creationId xmlns:a16="http://schemas.microsoft.com/office/drawing/2014/main" id="{A5D53FF3-B0CD-4D31-9128-2D2E0E89F09C}"/>
              </a:ext>
            </a:extLst>
          </p:cNvPr>
          <p:cNvSpPr>
            <a:spLocks noGrp="1"/>
          </p:cNvSpPr>
          <p:nvPr>
            <p:ph type="body" sz="quarter" idx="32" hasCustomPrompt="1"/>
          </p:nvPr>
        </p:nvSpPr>
        <p:spPr>
          <a:xfrm>
            <a:off x="8367234" y="4631270"/>
            <a:ext cx="1913128" cy="1075689"/>
          </a:xfrm>
          <a:prstGeom prst="rect">
            <a:avLst/>
          </a:prstGeom>
        </p:spPr>
        <p:txBody>
          <a:bodyPr anchor="ctr">
            <a:noAutofit/>
          </a:bodyPr>
          <a:lstStyle>
            <a:lvl1pPr marL="0" indent="0" algn="ctr">
              <a:lnSpc>
                <a:spcPct val="113000"/>
              </a:lnSpc>
              <a:buNone/>
              <a:defRPr sz="1800" b="0" i="0">
                <a:solidFill>
                  <a:schemeClr val="accent6"/>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6" name="Freeform: Shape 6">
            <a:extLst>
              <a:ext uri="{FF2B5EF4-FFF2-40B4-BE49-F238E27FC236}">
                <a16:creationId xmlns:a16="http://schemas.microsoft.com/office/drawing/2014/main" id="{4D27EAE5-5D14-4E2B-9A4E-E1CE7C26F40F}"/>
              </a:ext>
            </a:extLst>
          </p:cNvPr>
          <p:cNvSpPr/>
          <p:nvPr userDrawn="1"/>
        </p:nvSpPr>
        <p:spPr>
          <a:xfrm>
            <a:off x="630971" y="606175"/>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9" name="Freeform 28">
            <a:extLst>
              <a:ext uri="{FF2B5EF4-FFF2-40B4-BE49-F238E27FC236}">
                <a16:creationId xmlns:a16="http://schemas.microsoft.com/office/drawing/2014/main" id="{0B88ADED-0863-78D3-7710-E131932E965F}"/>
              </a:ext>
            </a:extLst>
          </p:cNvPr>
          <p:cNvSpPr/>
          <p:nvPr userDrawn="1"/>
        </p:nvSpPr>
        <p:spPr>
          <a:xfrm>
            <a:off x="10460480" y="505838"/>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8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8"/>
                </a:lnTo>
                <a:lnTo>
                  <a:pt x="956364" y="2159541"/>
                </a:lnTo>
                <a:lnTo>
                  <a:pt x="0" y="1623503"/>
                </a:lnTo>
                <a:lnTo>
                  <a:pt x="0" y="543733"/>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32435EB1-8BEE-9EEE-D9E4-E53D56B7E09C}"/>
              </a:ext>
            </a:extLst>
          </p:cNvPr>
          <p:cNvSpPr/>
          <p:nvPr userDrawn="1"/>
        </p:nvSpPr>
        <p:spPr>
          <a:xfrm>
            <a:off x="11498097" y="2436654"/>
            <a:ext cx="698022" cy="1868948"/>
          </a:xfrm>
          <a:custGeom>
            <a:avLst/>
            <a:gdLst>
              <a:gd name="connsiteX0" fmla="*/ 698022 w 698022"/>
              <a:gd name="connsiteY0" fmla="*/ 0 h 1868948"/>
              <a:gd name="connsiteX1" fmla="*/ 698022 w 698022"/>
              <a:gd name="connsiteY1" fmla="*/ 1868948 h 1868948"/>
              <a:gd name="connsiteX2" fmla="*/ 0 w 698022"/>
              <a:gd name="connsiteY2" fmla="*/ 1477709 h 1868948"/>
              <a:gd name="connsiteX3" fmla="*/ 0 w 698022"/>
              <a:gd name="connsiteY3" fmla="*/ 397939 h 1868948"/>
            </a:gdLst>
            <a:ahLst/>
            <a:cxnLst>
              <a:cxn ang="0">
                <a:pos x="connsiteX0" y="connsiteY0"/>
              </a:cxn>
              <a:cxn ang="0">
                <a:pos x="connsiteX1" y="connsiteY1"/>
              </a:cxn>
              <a:cxn ang="0">
                <a:pos x="connsiteX2" y="connsiteY2"/>
              </a:cxn>
              <a:cxn ang="0">
                <a:pos x="connsiteX3" y="connsiteY3"/>
              </a:cxn>
            </a:cxnLst>
            <a:rect l="l" t="t" r="r" b="b"/>
            <a:pathLst>
              <a:path w="698022" h="1868948">
                <a:moveTo>
                  <a:pt x="698022" y="0"/>
                </a:moveTo>
                <a:lnTo>
                  <a:pt x="698022" y="1868948"/>
                </a:lnTo>
                <a:lnTo>
                  <a:pt x="0" y="1477709"/>
                </a:lnTo>
                <a:lnTo>
                  <a:pt x="0" y="397939"/>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2692688E-3654-181E-6244-F2CED7612746}"/>
              </a:ext>
            </a:extLst>
          </p:cNvPr>
          <p:cNvSpPr/>
          <p:nvPr userDrawn="1"/>
        </p:nvSpPr>
        <p:spPr>
          <a:xfrm>
            <a:off x="10460480" y="4114794"/>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9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9"/>
                </a:lnTo>
                <a:lnTo>
                  <a:pt x="956364" y="2159541"/>
                </a:lnTo>
                <a:lnTo>
                  <a:pt x="0" y="1623503"/>
                </a:lnTo>
                <a:lnTo>
                  <a:pt x="0" y="543733"/>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01796F5D-2CC8-44C2-B5B5-E61BEFFF5A72}"/>
              </a:ext>
            </a:extLst>
          </p:cNvPr>
          <p:cNvSpPr/>
          <p:nvPr userDrawn="1"/>
        </p:nvSpPr>
        <p:spPr>
          <a:xfrm>
            <a:off x="5252937" y="2290859"/>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Freeform: Shape 11">
            <a:extLst>
              <a:ext uri="{FF2B5EF4-FFF2-40B4-BE49-F238E27FC236}">
                <a16:creationId xmlns:a16="http://schemas.microsoft.com/office/drawing/2014/main" id="{73093633-6A91-42B5-961C-4B3A5DDF2146}"/>
              </a:ext>
            </a:extLst>
          </p:cNvPr>
          <p:cNvSpPr/>
          <p:nvPr userDrawn="1"/>
        </p:nvSpPr>
        <p:spPr>
          <a:xfrm>
            <a:off x="6310033" y="405642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Footer Placeholder 1">
            <a:extLst>
              <a:ext uri="{FF2B5EF4-FFF2-40B4-BE49-F238E27FC236}">
                <a16:creationId xmlns:a16="http://schemas.microsoft.com/office/drawing/2014/main" id="{D6B1A7E0-D0BF-7FCA-D296-94BFC0D611C5}"/>
              </a:ext>
            </a:extLst>
          </p:cNvPr>
          <p:cNvSpPr>
            <a:spLocks noGrp="1"/>
          </p:cNvSpPr>
          <p:nvPr>
            <p:ph type="ftr" sz="quarter" idx="33"/>
          </p:nvPr>
        </p:nvSpPr>
        <p:spPr>
          <a:xfrm>
            <a:off x="484632" y="6217920"/>
            <a:ext cx="4114800" cy="365125"/>
          </a:xfrm>
        </p:spPr>
        <p:txBody>
          <a:bodyPr/>
          <a:lstStyle>
            <a:lvl1pPr>
              <a:defRPr>
                <a:solidFill>
                  <a:schemeClr val="accent6"/>
                </a:solidFill>
              </a:defRPr>
            </a:lvl1pPr>
          </a:lstStyle>
          <a:p>
            <a:r>
              <a:rPr lang="en-US"/>
              <a:t>Presentation title</a:t>
            </a:r>
            <a:endParaRPr lang="en-US" dirty="0"/>
          </a:p>
        </p:txBody>
      </p:sp>
      <p:sp>
        <p:nvSpPr>
          <p:cNvPr id="3" name="Slide Number Placeholder 2">
            <a:extLst>
              <a:ext uri="{FF2B5EF4-FFF2-40B4-BE49-F238E27FC236}">
                <a16:creationId xmlns:a16="http://schemas.microsoft.com/office/drawing/2014/main" id="{FCAC10D1-DF42-8734-0793-84312B963E62}"/>
              </a:ext>
            </a:extLst>
          </p:cNvPr>
          <p:cNvSpPr>
            <a:spLocks noGrp="1"/>
          </p:cNvSpPr>
          <p:nvPr>
            <p:ph type="sldNum" sz="quarter" idx="34"/>
          </p:nvPr>
        </p:nvSpPr>
        <p:spPr>
          <a:xfrm>
            <a:off x="11194169" y="6217920"/>
            <a:ext cx="458592" cy="365125"/>
          </a:xfrm>
        </p:spPr>
        <p:txBody>
          <a:bodyPr/>
          <a:lstStyle>
            <a:lvl1pPr>
              <a:defRPr>
                <a:solidFill>
                  <a:schemeClr val="accent6"/>
                </a:solidFill>
              </a:defRPr>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862097048"/>
      </p:ext>
    </p:extLst>
  </p:cSld>
  <p:clrMapOvr>
    <a:masterClrMapping/>
  </p:clrMapOvr>
  <p:extLst>
    <p:ext uri="{DCECCB84-F9BA-43D5-87BE-67443E8EF086}">
      <p15:sldGuideLst xmlns:p15="http://schemas.microsoft.com/office/powerpoint/2012/main">
        <p15:guide id="1" orient="horz" pos="528">
          <p15:clr>
            <a:srgbClr val="FBAE40"/>
          </p15:clr>
        </p15:guide>
        <p15:guide id="2" pos="50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C1D3CF-F6AF-93EB-C40E-C278E58442C0}"/>
              </a:ext>
            </a:extLst>
          </p:cNvPr>
          <p:cNvSpPr>
            <a:spLocks noGrp="1"/>
          </p:cNvSpPr>
          <p:nvPr>
            <p:ph type="title"/>
          </p:nvPr>
        </p:nvSpPr>
        <p:spPr>
          <a:xfrm>
            <a:off x="509574" y="2096892"/>
            <a:ext cx="5117162" cy="1325563"/>
          </a:xfrm>
        </p:spPr>
        <p:txBody>
          <a:bodyPr>
            <a:noAutofit/>
          </a:bodyPr>
          <a:lstStyle>
            <a:lvl1pPr>
              <a:defRPr>
                <a:solidFill>
                  <a:schemeClr val="accent6"/>
                </a:solidFill>
              </a:defRPr>
            </a:lvl1pPr>
          </a:lstStyle>
          <a:p>
            <a:r>
              <a:rPr lang="en-US"/>
              <a:t>Click to edit Master title style</a:t>
            </a:r>
            <a:endParaRPr lang="en-US" dirty="0"/>
          </a:p>
        </p:txBody>
      </p:sp>
      <p:sp>
        <p:nvSpPr>
          <p:cNvPr id="14" name="Content placeholder 47">
            <a:extLst>
              <a:ext uri="{FF2B5EF4-FFF2-40B4-BE49-F238E27FC236}">
                <a16:creationId xmlns:a16="http://schemas.microsoft.com/office/drawing/2014/main" id="{E61594E5-F661-407F-9B5E-62267D2E6AAD}"/>
              </a:ext>
            </a:extLst>
          </p:cNvPr>
          <p:cNvSpPr>
            <a:spLocks noGrp="1"/>
          </p:cNvSpPr>
          <p:nvPr>
            <p:ph type="body" sz="quarter" idx="28" hasCustomPrompt="1"/>
          </p:nvPr>
        </p:nvSpPr>
        <p:spPr>
          <a:xfrm>
            <a:off x="509574" y="3435546"/>
            <a:ext cx="4260180" cy="1294530"/>
          </a:xfrm>
          <a:prstGeom prst="rect">
            <a:avLst/>
          </a:prstGeom>
        </p:spPr>
        <p:txBody>
          <a:bodyPr>
            <a:noAutofit/>
          </a:bodyPr>
          <a:lstStyle>
            <a:lvl1pPr marL="0" indent="0">
              <a:lnSpc>
                <a:spcPct val="100000"/>
              </a:lnSpc>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1" name="Picture Placeholder 20">
            <a:extLst>
              <a:ext uri="{FF2B5EF4-FFF2-40B4-BE49-F238E27FC236}">
                <a16:creationId xmlns:a16="http://schemas.microsoft.com/office/drawing/2014/main" id="{988BDF24-3B67-5B77-0D48-319FA7FD0F65}"/>
              </a:ext>
            </a:extLst>
          </p:cNvPr>
          <p:cNvSpPr>
            <a:spLocks noGrp="1"/>
          </p:cNvSpPr>
          <p:nvPr>
            <p:ph type="pic" sz="quarter" idx="51"/>
          </p:nvPr>
        </p:nvSpPr>
        <p:spPr>
          <a:xfrm>
            <a:off x="5745001" y="0"/>
            <a:ext cx="6446999" cy="6858000"/>
          </a:xfrm>
          <a:custGeom>
            <a:avLst/>
            <a:gdLst>
              <a:gd name="connsiteX0" fmla="*/ 2550369 w 6483642"/>
              <a:gd name="connsiteY0" fmla="*/ 0 h 6858000"/>
              <a:gd name="connsiteX1" fmla="*/ 4338592 w 6483642"/>
              <a:gd name="connsiteY1" fmla="*/ 0 h 6858000"/>
              <a:gd name="connsiteX2" fmla="*/ 6483642 w 6483642"/>
              <a:gd name="connsiteY2" fmla="*/ 1338386 h 6858000"/>
              <a:gd name="connsiteX3" fmla="*/ 6483642 w 6483642"/>
              <a:gd name="connsiteY3" fmla="*/ 5624376 h 6858000"/>
              <a:gd name="connsiteX4" fmla="*/ 4378767 w 6483642"/>
              <a:gd name="connsiteY4" fmla="*/ 6858000 h 6858000"/>
              <a:gd name="connsiteX5" fmla="*/ 2590564 w 6483642"/>
              <a:gd name="connsiteY5" fmla="*/ 6858000 h 6858000"/>
              <a:gd name="connsiteX6" fmla="*/ 133 w 6483642"/>
              <a:gd name="connsiteY6" fmla="*/ 5332429 h 6858000"/>
              <a:gd name="connsiteX7" fmla="*/ 20164 w 6483642"/>
              <a:gd name="connsiteY7" fmla="*/ 1404433 h 6858000"/>
              <a:gd name="connsiteX0" fmla="*/ 2530205 w 6463478"/>
              <a:gd name="connsiteY0" fmla="*/ 0 h 6858000"/>
              <a:gd name="connsiteX1" fmla="*/ 4318428 w 6463478"/>
              <a:gd name="connsiteY1" fmla="*/ 0 h 6858000"/>
              <a:gd name="connsiteX2" fmla="*/ 6463478 w 6463478"/>
              <a:gd name="connsiteY2" fmla="*/ 1338386 h 6858000"/>
              <a:gd name="connsiteX3" fmla="*/ 6463478 w 6463478"/>
              <a:gd name="connsiteY3" fmla="*/ 5624376 h 6858000"/>
              <a:gd name="connsiteX4" fmla="*/ 4358603 w 6463478"/>
              <a:gd name="connsiteY4" fmla="*/ 6858000 h 6858000"/>
              <a:gd name="connsiteX5" fmla="*/ 2570400 w 6463478"/>
              <a:gd name="connsiteY5" fmla="*/ 6858000 h 6858000"/>
              <a:gd name="connsiteX6" fmla="*/ 17140 w 6463478"/>
              <a:gd name="connsiteY6" fmla="*/ 5339864 h 6858000"/>
              <a:gd name="connsiteX7" fmla="*/ 0 w 6463478"/>
              <a:gd name="connsiteY7" fmla="*/ 1404433 h 6858000"/>
              <a:gd name="connsiteX8" fmla="*/ 2530205 w 6463478"/>
              <a:gd name="connsiteY8" fmla="*/ 0 h 6858000"/>
              <a:gd name="connsiteX0" fmla="*/ 2513726 w 6446999"/>
              <a:gd name="connsiteY0" fmla="*/ 0 h 6858000"/>
              <a:gd name="connsiteX1" fmla="*/ 4301949 w 6446999"/>
              <a:gd name="connsiteY1" fmla="*/ 0 h 6858000"/>
              <a:gd name="connsiteX2" fmla="*/ 6446999 w 6446999"/>
              <a:gd name="connsiteY2" fmla="*/ 1338386 h 6858000"/>
              <a:gd name="connsiteX3" fmla="*/ 6446999 w 6446999"/>
              <a:gd name="connsiteY3" fmla="*/ 5624376 h 6858000"/>
              <a:gd name="connsiteX4" fmla="*/ 4342124 w 6446999"/>
              <a:gd name="connsiteY4" fmla="*/ 6858000 h 6858000"/>
              <a:gd name="connsiteX5" fmla="*/ 2553921 w 6446999"/>
              <a:gd name="connsiteY5" fmla="*/ 6858000 h 6858000"/>
              <a:gd name="connsiteX6" fmla="*/ 661 w 6446999"/>
              <a:gd name="connsiteY6" fmla="*/ 5339864 h 6858000"/>
              <a:gd name="connsiteX7" fmla="*/ 299 w 6446999"/>
              <a:gd name="connsiteY7" fmla="*/ 1396044 h 6858000"/>
              <a:gd name="connsiteX8" fmla="*/ 2513726 w 644699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999" h="6858000">
                <a:moveTo>
                  <a:pt x="2513726" y="0"/>
                </a:moveTo>
                <a:lnTo>
                  <a:pt x="4301949" y="0"/>
                </a:lnTo>
                <a:lnTo>
                  <a:pt x="6446999" y="1338386"/>
                </a:lnTo>
                <a:lnTo>
                  <a:pt x="6446999" y="5624376"/>
                </a:lnTo>
                <a:lnTo>
                  <a:pt x="4342124" y="6858000"/>
                </a:lnTo>
                <a:lnTo>
                  <a:pt x="2553921" y="6858000"/>
                </a:lnTo>
                <a:lnTo>
                  <a:pt x="661" y="5339864"/>
                </a:lnTo>
                <a:cubicBezTo>
                  <a:pt x="-1473" y="4048155"/>
                  <a:pt x="2433" y="2687753"/>
                  <a:pt x="299" y="1396044"/>
                </a:cubicBezTo>
                <a:lnTo>
                  <a:pt x="2513726" y="0"/>
                </a:lnTo>
                <a:close/>
              </a:path>
            </a:pathLst>
          </a:custGeom>
          <a:no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dirty="0">
                <a:solidFill>
                  <a:schemeClr val="accent6"/>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dirty="0"/>
          </a:p>
        </p:txBody>
      </p:sp>
      <p:sp>
        <p:nvSpPr>
          <p:cNvPr id="5" name="Footer Placeholder 4">
            <a:extLst>
              <a:ext uri="{FF2B5EF4-FFF2-40B4-BE49-F238E27FC236}">
                <a16:creationId xmlns:a16="http://schemas.microsoft.com/office/drawing/2014/main" id="{41F6C45B-70BB-86F1-1866-F93BEC26ACF8}"/>
              </a:ext>
            </a:extLst>
          </p:cNvPr>
          <p:cNvSpPr>
            <a:spLocks noGrp="1"/>
          </p:cNvSpPr>
          <p:nvPr>
            <p:ph type="ftr" sz="quarter" idx="52"/>
          </p:nvPr>
        </p:nvSpPr>
        <p:spPr/>
        <p:txBody>
          <a:bodyPr>
            <a:noAutofit/>
          </a:bodyPr>
          <a:lstStyle>
            <a:lvl1pPr>
              <a:defRPr>
                <a:solidFill>
                  <a:schemeClr val="accent6"/>
                </a:solidFill>
              </a:defRPr>
            </a:lvl1pPr>
          </a:lstStyle>
          <a:p>
            <a:r>
              <a:rPr lang="en-US"/>
              <a:t>Presentation title</a:t>
            </a:r>
            <a:endParaRPr lang="en-US" dirty="0"/>
          </a:p>
        </p:txBody>
      </p:sp>
      <p:sp>
        <p:nvSpPr>
          <p:cNvPr id="7" name="Slide Number Placeholder 6">
            <a:extLst>
              <a:ext uri="{FF2B5EF4-FFF2-40B4-BE49-F238E27FC236}">
                <a16:creationId xmlns:a16="http://schemas.microsoft.com/office/drawing/2014/main" id="{0870044D-485D-043B-9D5B-C01AA8E06447}"/>
              </a:ext>
            </a:extLst>
          </p:cNvPr>
          <p:cNvSpPr>
            <a:spLocks noGrp="1"/>
          </p:cNvSpPr>
          <p:nvPr>
            <p:ph type="sldNum" sz="quarter" idx="53"/>
          </p:nvPr>
        </p:nvSpPr>
        <p:spPr/>
        <p:txBody>
          <a:bodyPr>
            <a:noAutofit/>
          </a:bodyPr>
          <a:lstStyle>
            <a:lvl1pPr>
              <a:defRPr>
                <a:solidFill>
                  <a:schemeClr val="accent6"/>
                </a:solidFill>
              </a:defRPr>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416125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itle Placeholder 4">
            <a:extLst>
              <a:ext uri="{FF2B5EF4-FFF2-40B4-BE49-F238E27FC236}">
                <a16:creationId xmlns:a16="http://schemas.microsoft.com/office/drawing/2014/main" id="{F73BF8E3-2426-5D65-6582-D4B03C765A5D}"/>
              </a:ext>
            </a:extLst>
          </p:cNvPr>
          <p:cNvSpPr>
            <a:spLocks noGrp="1"/>
          </p:cNvSpPr>
          <p:nvPr>
            <p:ph type="title"/>
          </p:nvPr>
        </p:nvSpPr>
        <p:spPr>
          <a:xfrm>
            <a:off x="6710510" y="2016579"/>
            <a:ext cx="4441188" cy="2775857"/>
          </a:xfrm>
          <a:prstGeom prst="rect">
            <a:avLst/>
          </a:prstGeom>
        </p:spPr>
        <p:txBody>
          <a:bodyPr vert="horz" lIns="91440" tIns="45720" rIns="91440" bIns="45720" rtlCol="0" anchor="ctr">
            <a:noAutofit/>
          </a:bodyPr>
          <a:lstStyle>
            <a:lvl1pPr>
              <a:defRPr>
                <a:solidFill>
                  <a:schemeClr val="accent6"/>
                </a:solidFill>
              </a:defRPr>
            </a:lvl1pPr>
          </a:lstStyle>
          <a:p>
            <a:r>
              <a:rPr lang="en-US"/>
              <a:t>Click to edit Master title style</a:t>
            </a:r>
            <a:endParaRPr lang="en-US" dirty="0"/>
          </a:p>
        </p:txBody>
      </p:sp>
      <p:sp>
        <p:nvSpPr>
          <p:cNvPr id="18" name="Hexagon 17">
            <a:extLst>
              <a:ext uri="{FF2B5EF4-FFF2-40B4-BE49-F238E27FC236}">
                <a16:creationId xmlns:a16="http://schemas.microsoft.com/office/drawing/2014/main" id="{ADF8D8A3-175E-9A50-A98B-3766DAAB5EE2}"/>
              </a:ext>
            </a:extLst>
          </p:cNvPr>
          <p:cNvSpPr/>
          <p:nvPr userDrawn="1"/>
        </p:nvSpPr>
        <p:spPr>
          <a:xfrm rot="5400000">
            <a:off x="1308232" y="2004972"/>
            <a:ext cx="3593592" cy="2880360"/>
          </a:xfrm>
          <a:prstGeom prst="hexagon">
            <a:avLst>
              <a:gd name="adj" fmla="val 31211"/>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11" name="Text 47" descr="Click icon to add picture">
            <a:extLst>
              <a:ext uri="{FF2B5EF4-FFF2-40B4-BE49-F238E27FC236}">
                <a16:creationId xmlns:a16="http://schemas.microsoft.com/office/drawing/2014/main" id="{B264F104-ED4D-9A7F-E598-295893E05B7F}"/>
              </a:ext>
            </a:extLst>
          </p:cNvPr>
          <p:cNvSpPr>
            <a:spLocks noGrp="1"/>
          </p:cNvSpPr>
          <p:nvPr>
            <p:ph type="body" sz="quarter" idx="28" hasCustomPrompt="1"/>
          </p:nvPr>
        </p:nvSpPr>
        <p:spPr>
          <a:xfrm>
            <a:off x="2319235" y="2911781"/>
            <a:ext cx="1570612" cy="1070829"/>
          </a:xfrm>
          <a:prstGeom prst="rect">
            <a:avLst/>
          </a:prstGeom>
        </p:spPr>
        <p:txBody>
          <a:bodyPr>
            <a:noAutofit/>
          </a:bodyPr>
          <a:lstStyle>
            <a:lvl1pPr marL="0" indent="0" algn="ctr">
              <a:lnSpc>
                <a:spcPct val="113000"/>
              </a:lnSpc>
              <a:buNone/>
              <a:defRPr sz="1800" b="1" cap="all" baseline="0">
                <a:solidFill>
                  <a:schemeClr val="accent6"/>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17" name="Picture Placeholder 16">
            <a:extLst>
              <a:ext uri="{FF2B5EF4-FFF2-40B4-BE49-F238E27FC236}">
                <a16:creationId xmlns:a16="http://schemas.microsoft.com/office/drawing/2014/main" id="{7A084A88-6A62-9495-6CFE-1127D5CAAAB2}"/>
              </a:ext>
            </a:extLst>
          </p:cNvPr>
          <p:cNvSpPr>
            <a:spLocks noGrp="1"/>
          </p:cNvSpPr>
          <p:nvPr>
            <p:ph type="pic" sz="quarter" idx="47"/>
          </p:nvPr>
        </p:nvSpPr>
        <p:spPr>
          <a:xfrm>
            <a:off x="581710" y="555648"/>
            <a:ext cx="5045662" cy="5783096"/>
          </a:xfrm>
          <a:custGeom>
            <a:avLst/>
            <a:gdLst>
              <a:gd name="connsiteX0" fmla="*/ 2523318 w 5045662"/>
              <a:gd name="connsiteY0" fmla="*/ 1092708 h 5783096"/>
              <a:gd name="connsiteX1" fmla="*/ 1083139 w 5045662"/>
              <a:gd name="connsiteY1" fmla="*/ 1991697 h 5783096"/>
              <a:gd name="connsiteX2" fmla="*/ 1083139 w 5045662"/>
              <a:gd name="connsiteY2" fmla="*/ 3787311 h 5783096"/>
              <a:gd name="connsiteX3" fmla="*/ 2523318 w 5045662"/>
              <a:gd name="connsiteY3" fmla="*/ 4686300 h 5783096"/>
              <a:gd name="connsiteX4" fmla="*/ 3963497 w 5045662"/>
              <a:gd name="connsiteY4" fmla="*/ 3787311 h 5783096"/>
              <a:gd name="connsiteX5" fmla="*/ 3963497 w 5045662"/>
              <a:gd name="connsiteY5" fmla="*/ 1991697 h 5783096"/>
              <a:gd name="connsiteX6" fmla="*/ 2470122 w 5045662"/>
              <a:gd name="connsiteY6" fmla="*/ 0 h 5783096"/>
              <a:gd name="connsiteX7" fmla="*/ 5037208 w 5045662"/>
              <a:gd name="connsiteY7" fmla="*/ 1458369 h 5783096"/>
              <a:gd name="connsiteX8" fmla="*/ 5045662 w 5045662"/>
              <a:gd name="connsiteY8" fmla="*/ 4339769 h 5783096"/>
              <a:gd name="connsiteX9" fmla="*/ 2561576 w 5045662"/>
              <a:gd name="connsiteY9" fmla="*/ 5783096 h 5783096"/>
              <a:gd name="connsiteX10" fmla="*/ 24164 w 5045662"/>
              <a:gd name="connsiteY10" fmla="*/ 4354881 h 5783096"/>
              <a:gd name="connsiteX11" fmla="*/ 0 w 5045662"/>
              <a:gd name="connsiteY11" fmla="*/ 1453765 h 578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5662" h="5783096">
                <a:moveTo>
                  <a:pt x="2523318" y="1092708"/>
                </a:moveTo>
                <a:lnTo>
                  <a:pt x="1083139" y="1991697"/>
                </a:lnTo>
                <a:lnTo>
                  <a:pt x="1083139" y="3787311"/>
                </a:lnTo>
                <a:lnTo>
                  <a:pt x="2523318" y="4686300"/>
                </a:lnTo>
                <a:lnTo>
                  <a:pt x="3963497" y="3787311"/>
                </a:lnTo>
                <a:lnTo>
                  <a:pt x="3963497" y="1991697"/>
                </a:lnTo>
                <a:close/>
                <a:moveTo>
                  <a:pt x="2470122" y="0"/>
                </a:moveTo>
                <a:lnTo>
                  <a:pt x="5037208" y="1458369"/>
                </a:lnTo>
                <a:cubicBezTo>
                  <a:pt x="5040026" y="2418836"/>
                  <a:pt x="5042844" y="3379302"/>
                  <a:pt x="5045662" y="4339769"/>
                </a:cubicBezTo>
                <a:lnTo>
                  <a:pt x="2561576" y="5783096"/>
                </a:lnTo>
                <a:lnTo>
                  <a:pt x="24164" y="4354881"/>
                </a:lnTo>
                <a:lnTo>
                  <a:pt x="0" y="1453765"/>
                </a:lnTo>
                <a:close/>
              </a:path>
            </a:pathLst>
          </a:custGeom>
        </p:spPr>
        <p:txBody>
          <a:bodyPr wrap="square" tIns="457200">
            <a:noAutofit/>
          </a:bodyPr>
          <a:lstStyle>
            <a:lvl1pPr marL="0" indent="0" algn="ctr">
              <a:buNone/>
              <a:defRPr>
                <a:solidFill>
                  <a:schemeClr val="accent6"/>
                </a:solidFill>
              </a:defRPr>
            </a:lvl1pPr>
          </a:lstStyle>
          <a:p>
            <a:r>
              <a:rPr lang="en-US"/>
              <a:t>Click icon to add picture</a:t>
            </a:r>
            <a:endParaRPr lang="en-US" dirty="0"/>
          </a:p>
        </p:txBody>
      </p:sp>
    </p:spTree>
    <p:extLst>
      <p:ext uri="{BB962C8B-B14F-4D97-AF65-F5344CB8AC3E}">
        <p14:creationId xmlns:p14="http://schemas.microsoft.com/office/powerpoint/2010/main" val="340771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2BC57-1D8D-9F59-24F9-1E8232279959}"/>
              </a:ext>
            </a:extLst>
          </p:cNvPr>
          <p:cNvSpPr>
            <a:spLocks noGrp="1"/>
          </p:cNvSpPr>
          <p:nvPr>
            <p:ph type="title"/>
          </p:nvPr>
        </p:nvSpPr>
        <p:spPr>
          <a:xfrm>
            <a:off x="587829" y="507076"/>
            <a:ext cx="10515600" cy="1115434"/>
          </a:xfrm>
        </p:spPr>
        <p:txBody>
          <a:bodyPr/>
          <a:lstStyle>
            <a:lvl1pPr>
              <a:defRPr>
                <a:solidFill>
                  <a:schemeClr val="accent6"/>
                </a:solidFill>
              </a:defRPr>
            </a:lvl1pPr>
          </a:lstStyle>
          <a:p>
            <a:r>
              <a:rPr lang="en-US"/>
              <a:t>Click to edit Master title style</a:t>
            </a:r>
          </a:p>
        </p:txBody>
      </p:sp>
      <p:sp>
        <p:nvSpPr>
          <p:cNvPr id="11" name="Content placeholder 47">
            <a:extLst>
              <a:ext uri="{FF2B5EF4-FFF2-40B4-BE49-F238E27FC236}">
                <a16:creationId xmlns:a16="http://schemas.microsoft.com/office/drawing/2014/main" id="{561744A6-D3EA-42C3-8E71-3BB8BA1E6149}"/>
              </a:ext>
            </a:extLst>
          </p:cNvPr>
          <p:cNvSpPr>
            <a:spLocks noGrp="1"/>
          </p:cNvSpPr>
          <p:nvPr>
            <p:ph type="chart" sz="quarter" idx="27" hasCustomPrompt="1"/>
          </p:nvPr>
        </p:nvSpPr>
        <p:spPr>
          <a:xfrm>
            <a:off x="587829" y="1622510"/>
            <a:ext cx="10889796" cy="4155757"/>
          </a:xfrm>
          <a:prstGeom prst="rect">
            <a:avLst/>
          </a:prstGeom>
        </p:spPr>
        <p:txBody>
          <a:bodyPr/>
          <a:lstStyle>
            <a:lvl1pPr>
              <a:defRPr>
                <a:solidFill>
                  <a:schemeClr val="accent6"/>
                </a:solidFill>
              </a:defRPr>
            </a:lvl1pPr>
          </a:lstStyle>
          <a:p>
            <a:r>
              <a:rPr lang="en-US" altLang="zh-CN" dirty="0"/>
              <a:t>Click to edit master text style</a:t>
            </a:r>
            <a:endParaRPr lang="zh-CN" altLang="en-US"/>
          </a:p>
        </p:txBody>
      </p:sp>
      <p:sp>
        <p:nvSpPr>
          <p:cNvPr id="3" name="Footer Placeholder 2">
            <a:extLst>
              <a:ext uri="{FF2B5EF4-FFF2-40B4-BE49-F238E27FC236}">
                <a16:creationId xmlns:a16="http://schemas.microsoft.com/office/drawing/2014/main" id="{D1C82179-6F61-D1EC-D800-74B748B37F0E}"/>
              </a:ext>
            </a:extLst>
          </p:cNvPr>
          <p:cNvSpPr>
            <a:spLocks noGrp="1"/>
          </p:cNvSpPr>
          <p:nvPr>
            <p:ph type="ftr" sz="quarter" idx="28"/>
          </p:nvPr>
        </p:nvSpPr>
        <p:spPr/>
        <p:txBody>
          <a:bodyPr/>
          <a:lstStyle>
            <a:lvl1pPr>
              <a:defRPr>
                <a:solidFill>
                  <a:schemeClr val="accent6"/>
                </a:solidFill>
              </a:defRPr>
            </a:lvl1pPr>
          </a:lstStyle>
          <a:p>
            <a:r>
              <a:rPr lang="en-US"/>
              <a:t>Presentation title</a:t>
            </a:r>
            <a:endParaRPr lang="en-US" dirty="0"/>
          </a:p>
        </p:txBody>
      </p:sp>
      <p:sp>
        <p:nvSpPr>
          <p:cNvPr id="5" name="Slide Number Placeholder 4">
            <a:extLst>
              <a:ext uri="{FF2B5EF4-FFF2-40B4-BE49-F238E27FC236}">
                <a16:creationId xmlns:a16="http://schemas.microsoft.com/office/drawing/2014/main" id="{38803A51-0211-9F66-D20B-444BC94AA39E}"/>
              </a:ext>
            </a:extLst>
          </p:cNvPr>
          <p:cNvSpPr>
            <a:spLocks noGrp="1"/>
          </p:cNvSpPr>
          <p:nvPr>
            <p:ph type="sldNum" sz="quarter" idx="29"/>
          </p:nvPr>
        </p:nvSpPr>
        <p:spPr/>
        <p:txBody>
          <a:bodyPr/>
          <a:lstStyle>
            <a:lvl1pPr>
              <a:defRPr>
                <a:solidFill>
                  <a:schemeClr val="accent6"/>
                </a:solidFill>
              </a:defRPr>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2676827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ith design">
    <p:spTree>
      <p:nvGrpSpPr>
        <p:cNvPr id="1" name=""/>
        <p:cNvGrpSpPr/>
        <p:nvPr/>
      </p:nvGrpSpPr>
      <p:grpSpPr>
        <a:xfrm>
          <a:off x="0" y="0"/>
          <a:ext cx="0" cy="0"/>
          <a:chOff x="0" y="0"/>
          <a:chExt cx="0" cy="0"/>
        </a:xfrm>
      </p:grpSpPr>
      <p:sp>
        <p:nvSpPr>
          <p:cNvPr id="11" name="Title Placeholder 4">
            <a:extLst>
              <a:ext uri="{FF2B5EF4-FFF2-40B4-BE49-F238E27FC236}">
                <a16:creationId xmlns:a16="http://schemas.microsoft.com/office/drawing/2014/main" id="{05751864-B11A-0286-13EA-2AC2A2C8DD5D}"/>
              </a:ext>
            </a:extLst>
          </p:cNvPr>
          <p:cNvSpPr>
            <a:spLocks noGrp="1"/>
          </p:cNvSpPr>
          <p:nvPr>
            <p:ph type="title"/>
          </p:nvPr>
        </p:nvSpPr>
        <p:spPr>
          <a:xfrm>
            <a:off x="581709" y="721538"/>
            <a:ext cx="10889796" cy="1418998"/>
          </a:xfrm>
          <a:prstGeom prst="rect">
            <a:avLst/>
          </a:prstGeom>
        </p:spPr>
        <p:txBody>
          <a:bodyPr vert="horz" lIns="91440" tIns="45720" rIns="91440" bIns="45720" rtlCol="0" anchor="t">
            <a:noAutofit/>
          </a:bodyPr>
          <a:lstStyle>
            <a:lvl1pPr>
              <a:defRPr>
                <a:solidFill>
                  <a:schemeClr val="accent6"/>
                </a:solidFill>
              </a:defRPr>
            </a:lvl1pPr>
          </a:lstStyle>
          <a:p>
            <a:r>
              <a:rPr lang="en-US"/>
              <a:t>Click to edit Master title style</a:t>
            </a:r>
            <a:endParaRPr lang="en-US" dirty="0"/>
          </a:p>
        </p:txBody>
      </p:sp>
      <p:sp>
        <p:nvSpPr>
          <p:cNvPr id="10" name="Table placeholder">
            <a:extLst>
              <a:ext uri="{FF2B5EF4-FFF2-40B4-BE49-F238E27FC236}">
                <a16:creationId xmlns:a16="http://schemas.microsoft.com/office/drawing/2014/main" id="{CFC5FF09-DE50-4155-81A0-5DD9B700F205}"/>
              </a:ext>
            </a:extLst>
          </p:cNvPr>
          <p:cNvSpPr>
            <a:spLocks noGrp="1"/>
          </p:cNvSpPr>
          <p:nvPr>
            <p:ph type="tbl" sz="quarter" idx="27" hasCustomPrompt="1"/>
          </p:nvPr>
        </p:nvSpPr>
        <p:spPr>
          <a:xfrm>
            <a:off x="581709" y="1614198"/>
            <a:ext cx="10889796" cy="4317856"/>
          </a:xfrm>
          <a:prstGeom prst="rect">
            <a:avLst/>
          </a:prstGeom>
        </p:spPr>
        <p:txBody>
          <a:bodyPr>
            <a:noAutofit/>
          </a:bodyPr>
          <a:lstStyle>
            <a:lvl1pPr>
              <a:defRPr>
                <a:solidFill>
                  <a:schemeClr val="accent6"/>
                </a:solidFill>
              </a:defRPr>
            </a:lvl1pPr>
          </a:lstStyle>
          <a:p>
            <a:r>
              <a:rPr lang="en-US" altLang="zh-CN" dirty="0"/>
              <a:t>Click to edit master text style</a:t>
            </a:r>
            <a:endParaRPr lang="zh-CN" altLang="en-US"/>
          </a:p>
        </p:txBody>
      </p:sp>
      <p:sp>
        <p:nvSpPr>
          <p:cNvPr id="9" name="Freeform: Shape 5">
            <a:extLst>
              <a:ext uri="{FF2B5EF4-FFF2-40B4-BE49-F238E27FC236}">
                <a16:creationId xmlns:a16="http://schemas.microsoft.com/office/drawing/2014/main" id="{3F619E6B-153E-B522-47EB-4104C405736C}"/>
              </a:ext>
            </a:extLst>
          </p:cNvPr>
          <p:cNvSpPr/>
          <p:nvPr userDrawn="1"/>
        </p:nvSpPr>
        <p:spPr>
          <a:xfrm>
            <a:off x="10551278" y="4665388"/>
            <a:ext cx="603952" cy="68174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accent6"/>
              </a:solidFill>
            </a:endParaRPr>
          </a:p>
        </p:txBody>
      </p:sp>
      <p:sp>
        <p:nvSpPr>
          <p:cNvPr id="12" name="Freeform 11">
            <a:extLst>
              <a:ext uri="{FF2B5EF4-FFF2-40B4-BE49-F238E27FC236}">
                <a16:creationId xmlns:a16="http://schemas.microsoft.com/office/drawing/2014/main" id="{687A7B3D-E004-6D6A-5979-8F1BADBC9237}"/>
              </a:ext>
            </a:extLst>
          </p:cNvPr>
          <p:cNvSpPr/>
          <p:nvPr userDrawn="1"/>
        </p:nvSpPr>
        <p:spPr>
          <a:xfrm>
            <a:off x="10524774" y="5146146"/>
            <a:ext cx="1667226" cy="1711855"/>
          </a:xfrm>
          <a:custGeom>
            <a:avLst/>
            <a:gdLst>
              <a:gd name="connsiteX0" fmla="*/ 998834 w 1667226"/>
              <a:gd name="connsiteY0" fmla="*/ 0 h 1711855"/>
              <a:gd name="connsiteX1" fmla="*/ 1667226 w 1667226"/>
              <a:gd name="connsiteY1" fmla="*/ 373790 h 1711855"/>
              <a:gd name="connsiteX2" fmla="*/ 1667226 w 1667226"/>
              <a:gd name="connsiteY2" fmla="*/ 1711855 h 1711855"/>
              <a:gd name="connsiteX3" fmla="*/ 48502 w 1667226"/>
              <a:gd name="connsiteY3" fmla="*/ 1711855 h 1711855"/>
              <a:gd name="connsiteX4" fmla="*/ 0 w 1667226"/>
              <a:gd name="connsiteY4" fmla="*/ 1684915 h 1711855"/>
              <a:gd name="connsiteX5" fmla="*/ 0 w 1667226"/>
              <a:gd name="connsiteY5" fmla="*/ 564300 h 17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7226" h="1711855">
                <a:moveTo>
                  <a:pt x="998834" y="0"/>
                </a:moveTo>
                <a:lnTo>
                  <a:pt x="1667226" y="373790"/>
                </a:lnTo>
                <a:lnTo>
                  <a:pt x="1667226" y="1711855"/>
                </a:lnTo>
                <a:lnTo>
                  <a:pt x="48502" y="1711855"/>
                </a:lnTo>
                <a:lnTo>
                  <a:pt x="0" y="1684915"/>
                </a:lnTo>
                <a:lnTo>
                  <a:pt x="0" y="564300"/>
                </a:lnTo>
                <a:close/>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6"/>
              </a:solidFill>
            </a:endParaRPr>
          </a:p>
        </p:txBody>
      </p:sp>
      <p:sp>
        <p:nvSpPr>
          <p:cNvPr id="13" name="Freeform: Shape 11">
            <a:extLst>
              <a:ext uri="{FF2B5EF4-FFF2-40B4-BE49-F238E27FC236}">
                <a16:creationId xmlns:a16="http://schemas.microsoft.com/office/drawing/2014/main" id="{A4CA3A93-BDBF-112D-54A0-05BF6B06BCC1}"/>
              </a:ext>
            </a:extLst>
          </p:cNvPr>
          <p:cNvSpPr/>
          <p:nvPr userDrawn="1"/>
        </p:nvSpPr>
        <p:spPr>
          <a:xfrm>
            <a:off x="10177285" y="5347130"/>
            <a:ext cx="748554" cy="85636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4">
              <a:lumMod val="60000"/>
              <a:lumOff val="4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accent6"/>
              </a:solidFill>
              <a:effectLst/>
              <a:uLnTx/>
              <a:uFillTx/>
              <a:latin typeface="Posterama Text SemiBold"/>
              <a:ea typeface="+mn-ea"/>
              <a:cs typeface="+mn-cs"/>
            </a:endParaRPr>
          </a:p>
        </p:txBody>
      </p:sp>
      <p:sp>
        <p:nvSpPr>
          <p:cNvPr id="2" name="Footer Placeholder 1">
            <a:extLst>
              <a:ext uri="{FF2B5EF4-FFF2-40B4-BE49-F238E27FC236}">
                <a16:creationId xmlns:a16="http://schemas.microsoft.com/office/drawing/2014/main" id="{5F7A154B-D8F5-C1FB-307D-496380875BD1}"/>
              </a:ext>
            </a:extLst>
          </p:cNvPr>
          <p:cNvSpPr>
            <a:spLocks noGrp="1"/>
          </p:cNvSpPr>
          <p:nvPr>
            <p:ph type="ftr" sz="quarter" idx="28"/>
          </p:nvPr>
        </p:nvSpPr>
        <p:spPr/>
        <p:txBody>
          <a:bodyPr>
            <a:noAutofit/>
          </a:bodyPr>
          <a:lstStyle>
            <a:lvl1pPr>
              <a:defRPr>
                <a:solidFill>
                  <a:schemeClr val="accent6"/>
                </a:solidFill>
              </a:defRPr>
            </a:lvl1pPr>
          </a:lstStyle>
          <a:p>
            <a:r>
              <a:rPr lang="en-US"/>
              <a:t>Presentation title</a:t>
            </a:r>
            <a:endParaRPr lang="en-US" dirty="0"/>
          </a:p>
        </p:txBody>
      </p:sp>
      <p:sp>
        <p:nvSpPr>
          <p:cNvPr id="5" name="Slide Number Placeholder 4">
            <a:extLst>
              <a:ext uri="{FF2B5EF4-FFF2-40B4-BE49-F238E27FC236}">
                <a16:creationId xmlns:a16="http://schemas.microsoft.com/office/drawing/2014/main" id="{D728715E-D2CE-A33E-1A28-4E627F239BBE}"/>
              </a:ext>
            </a:extLst>
          </p:cNvPr>
          <p:cNvSpPr>
            <a:spLocks noGrp="1"/>
          </p:cNvSpPr>
          <p:nvPr>
            <p:ph type="sldNum" sz="quarter" idx="29"/>
          </p:nvPr>
        </p:nvSpPr>
        <p:spPr/>
        <p:txBody>
          <a:bodyPr>
            <a:noAutofit/>
          </a:bodyPr>
          <a:lstStyle>
            <a:lvl1pPr>
              <a:defRPr>
                <a:solidFill>
                  <a:schemeClr val="accent6"/>
                </a:solidFill>
              </a:defRPr>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2121256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F58E95-E9E1-28E6-FB2F-DE808892233F}"/>
              </a:ext>
            </a:extLst>
          </p:cNvPr>
          <p:cNvSpPr>
            <a:spLocks noGrp="1"/>
          </p:cNvSpPr>
          <p:nvPr>
            <p:ph type="title" hasCustomPrompt="1"/>
          </p:nvPr>
        </p:nvSpPr>
        <p:spPr>
          <a:xfrm>
            <a:off x="6099079" y="1856195"/>
            <a:ext cx="4518122" cy="1688906"/>
          </a:xfrm>
        </p:spPr>
        <p:txBody>
          <a:bodyPr anchor="b">
            <a:noAutofit/>
          </a:bodyPr>
          <a:lstStyle>
            <a:lvl1pPr>
              <a:defRPr sz="2700">
                <a:latin typeface="+mn-lt"/>
              </a:defRPr>
            </a:lvl1pPr>
          </a:lstStyle>
          <a:p>
            <a:r>
              <a:rPr lang="en-US" dirty="0"/>
              <a:t>Click to edit </a:t>
            </a:r>
            <a:r>
              <a:rPr lang="en-US" altLang="zh-CN" dirty="0"/>
              <a:t>Text</a:t>
            </a:r>
            <a:r>
              <a:rPr lang="zh-CN" altLang="en-US" dirty="0"/>
              <a:t> </a:t>
            </a:r>
            <a:r>
              <a:rPr lang="en-US" dirty="0"/>
              <a:t>style</a:t>
            </a:r>
          </a:p>
        </p:txBody>
      </p:sp>
      <p:sp>
        <p:nvSpPr>
          <p:cNvPr id="11" name="subtitle 47">
            <a:extLst>
              <a:ext uri="{FF2B5EF4-FFF2-40B4-BE49-F238E27FC236}">
                <a16:creationId xmlns:a16="http://schemas.microsoft.com/office/drawing/2014/main" id="{3B45AD65-2B81-A368-E5F0-5C61D0B1DFEB}"/>
              </a:ext>
            </a:extLst>
          </p:cNvPr>
          <p:cNvSpPr>
            <a:spLocks noGrp="1"/>
          </p:cNvSpPr>
          <p:nvPr>
            <p:ph type="body" sz="quarter" idx="29" hasCustomPrompt="1"/>
          </p:nvPr>
        </p:nvSpPr>
        <p:spPr>
          <a:xfrm>
            <a:off x="6095999" y="3695015"/>
            <a:ext cx="4672693" cy="1688906"/>
          </a:xfrm>
          <a:prstGeom prst="rect">
            <a:avLst/>
          </a:prstGeom>
        </p:spPr>
        <p:txBody>
          <a:bodyPr>
            <a:noAutofit/>
          </a:bodyPr>
          <a:lstStyle>
            <a:lvl1pPr marL="0" indent="0">
              <a:lnSpc>
                <a:spcPct val="100000"/>
              </a:lnSpc>
              <a:buNone/>
              <a:defRPr sz="1500" b="0">
                <a:solidFill>
                  <a:schemeClr val="accent4"/>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4" name="Freeform: Shape 5">
            <a:extLst>
              <a:ext uri="{FF2B5EF4-FFF2-40B4-BE49-F238E27FC236}">
                <a16:creationId xmlns:a16="http://schemas.microsoft.com/office/drawing/2014/main" id="{0CA4AA19-0D07-46AB-AC12-64054BBBB499}"/>
              </a:ext>
            </a:extLst>
          </p:cNvPr>
          <p:cNvSpPr/>
          <p:nvPr userDrawn="1"/>
        </p:nvSpPr>
        <p:spPr>
          <a:xfrm>
            <a:off x="3843559" y="722518"/>
            <a:ext cx="1244907" cy="140525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Freeform: Shape 6">
            <a:extLst>
              <a:ext uri="{FF2B5EF4-FFF2-40B4-BE49-F238E27FC236}">
                <a16:creationId xmlns:a16="http://schemas.microsoft.com/office/drawing/2014/main" id="{DF781D9E-0DF5-4DDA-84E6-35DFB054158C}"/>
              </a:ext>
            </a:extLst>
          </p:cNvPr>
          <p:cNvSpPr/>
          <p:nvPr userDrawn="1"/>
        </p:nvSpPr>
        <p:spPr>
          <a:xfrm>
            <a:off x="1223929" y="1436914"/>
            <a:ext cx="2857005" cy="326977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6" name="Freeform: Shape 7">
            <a:extLst>
              <a:ext uri="{FF2B5EF4-FFF2-40B4-BE49-F238E27FC236}">
                <a16:creationId xmlns:a16="http://schemas.microsoft.com/office/drawing/2014/main" id="{86BA1075-E23C-4BC9-8F67-B2E408F864D2}"/>
              </a:ext>
            </a:extLst>
          </p:cNvPr>
          <p:cNvSpPr/>
          <p:nvPr userDrawn="1"/>
        </p:nvSpPr>
        <p:spPr>
          <a:xfrm>
            <a:off x="758702" y="3457554"/>
            <a:ext cx="1208037" cy="138175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Freeform: Shape 11">
            <a:extLst>
              <a:ext uri="{FF2B5EF4-FFF2-40B4-BE49-F238E27FC236}">
                <a16:creationId xmlns:a16="http://schemas.microsoft.com/office/drawing/2014/main" id="{B2A4CA75-D17E-243B-9C56-A63C75AF6D56}"/>
              </a:ext>
            </a:extLst>
          </p:cNvPr>
          <p:cNvSpPr/>
          <p:nvPr userDrawn="1"/>
        </p:nvSpPr>
        <p:spPr>
          <a:xfrm>
            <a:off x="2917915" y="4662164"/>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4">
              <a:lumMod val="20000"/>
              <a:lumOff val="8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3" name="Footer Placeholder 2">
            <a:extLst>
              <a:ext uri="{FF2B5EF4-FFF2-40B4-BE49-F238E27FC236}">
                <a16:creationId xmlns:a16="http://schemas.microsoft.com/office/drawing/2014/main" id="{7964077E-956B-EA3A-700F-A833D82341FE}"/>
              </a:ext>
            </a:extLst>
          </p:cNvPr>
          <p:cNvSpPr>
            <a:spLocks noGrp="1"/>
          </p:cNvSpPr>
          <p:nvPr>
            <p:ph type="ftr" sz="quarter" idx="30"/>
          </p:nvPr>
        </p:nvSpPr>
        <p:spPr/>
        <p:txBody>
          <a:bodyPr>
            <a:noAutofit/>
          </a:bodyPr>
          <a:lstStyle/>
          <a:p>
            <a:r>
              <a:rPr lang="en-US" noProof="0"/>
              <a:t>Presentation title</a:t>
            </a:r>
            <a:endParaRPr lang="en-US" noProof="0" dirty="0"/>
          </a:p>
        </p:txBody>
      </p:sp>
      <p:sp>
        <p:nvSpPr>
          <p:cNvPr id="10" name="Slide Number Placeholder 9">
            <a:extLst>
              <a:ext uri="{FF2B5EF4-FFF2-40B4-BE49-F238E27FC236}">
                <a16:creationId xmlns:a16="http://schemas.microsoft.com/office/drawing/2014/main" id="{8ED455D4-27F3-B6AD-2A20-7475F307E5E4}"/>
              </a:ext>
            </a:extLst>
          </p:cNvPr>
          <p:cNvSpPr>
            <a:spLocks noGrp="1"/>
          </p:cNvSpPr>
          <p:nvPr>
            <p:ph type="sldNum" sz="quarter" idx="31"/>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125641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Team Members">
    <p:spTree>
      <p:nvGrpSpPr>
        <p:cNvPr id="1" name=""/>
        <p:cNvGrpSpPr/>
        <p:nvPr/>
      </p:nvGrpSpPr>
      <p:grpSpPr>
        <a:xfrm>
          <a:off x="0" y="0"/>
          <a:ext cx="0" cy="0"/>
          <a:chOff x="0" y="0"/>
          <a:chExt cx="0" cy="0"/>
        </a:xfrm>
      </p:grpSpPr>
      <p:sp>
        <p:nvSpPr>
          <p:cNvPr id="16" name="Title Placeholder 4">
            <a:extLst>
              <a:ext uri="{FF2B5EF4-FFF2-40B4-BE49-F238E27FC236}">
                <a16:creationId xmlns:a16="http://schemas.microsoft.com/office/drawing/2014/main" id="{DCA6F28B-ACF1-D3CB-8968-4F64BEA02E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a:solidFill>
                  <a:schemeClr val="accent6"/>
                </a:solidFill>
              </a:defRPr>
            </a:lvl1pPr>
          </a:lstStyle>
          <a:p>
            <a:r>
              <a:rPr lang="en-US"/>
              <a:t>Click to edit Master title style</a:t>
            </a:r>
            <a:endParaRPr lang="en-US" dirty="0"/>
          </a:p>
        </p:txBody>
      </p:sp>
      <p:sp>
        <p:nvSpPr>
          <p:cNvPr id="60" name="Content placeholder 47">
            <a:extLst>
              <a:ext uri="{FF2B5EF4-FFF2-40B4-BE49-F238E27FC236}">
                <a16:creationId xmlns:a16="http://schemas.microsoft.com/office/drawing/2014/main" id="{E2F72F6F-0172-47B0-8D9E-0EED383332E2}"/>
              </a:ext>
            </a:extLst>
          </p:cNvPr>
          <p:cNvSpPr>
            <a:spLocks noGrp="1"/>
          </p:cNvSpPr>
          <p:nvPr>
            <p:ph type="pic" sz="quarter" idx="48"/>
          </p:nvPr>
        </p:nvSpPr>
        <p:spPr>
          <a:xfrm>
            <a:off x="1114798" y="2560353"/>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accent6"/>
                </a:solidFill>
              </a:defRPr>
            </a:lvl1pPr>
          </a:lstStyle>
          <a:p>
            <a:r>
              <a:rPr lang="en-US" altLang="zh-CN"/>
              <a:t>Click icon to add picture</a:t>
            </a:r>
            <a:endParaRPr lang="en-US" altLang="zh-CN" dirty="0"/>
          </a:p>
        </p:txBody>
      </p:sp>
      <p:sp>
        <p:nvSpPr>
          <p:cNvPr id="52" name="Content placeholder 47" descr="Click icon to add picture">
            <a:extLst>
              <a:ext uri="{FF2B5EF4-FFF2-40B4-BE49-F238E27FC236}">
                <a16:creationId xmlns:a16="http://schemas.microsoft.com/office/drawing/2014/main" id="{2369DDD8-CFC2-4980-A0DB-411AA173B475}"/>
              </a:ext>
            </a:extLst>
          </p:cNvPr>
          <p:cNvSpPr>
            <a:spLocks noGrp="1"/>
          </p:cNvSpPr>
          <p:nvPr>
            <p:ph type="body" sz="quarter" idx="27" hasCustomPrompt="1"/>
          </p:nvPr>
        </p:nvSpPr>
        <p:spPr>
          <a:xfrm>
            <a:off x="1214003" y="4764289"/>
            <a:ext cx="2098039" cy="506399"/>
          </a:xfrm>
          <a:prstGeom prst="rect">
            <a:avLst/>
          </a:prstGeom>
        </p:spPr>
        <p:txBody>
          <a:bodyPr anchor="b">
            <a:noAutofit/>
          </a:bodyPr>
          <a:lstStyle>
            <a:lvl1pPr marL="0" indent="0" algn="ctr">
              <a:lnSpc>
                <a:spcPct val="100000"/>
              </a:lnSpc>
              <a:buNone/>
              <a:defRPr sz="1800" b="1" i="0">
                <a:solidFill>
                  <a:schemeClr val="accent6"/>
                </a:solidFill>
                <a:latin typeface="+mn-lt"/>
                <a:ea typeface="+mj-ea"/>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53" name="Content placeholder 47">
            <a:extLst>
              <a:ext uri="{FF2B5EF4-FFF2-40B4-BE49-F238E27FC236}">
                <a16:creationId xmlns:a16="http://schemas.microsoft.com/office/drawing/2014/main" id="{B66AC261-5929-40D2-A646-8F16675DE383}"/>
              </a:ext>
            </a:extLst>
          </p:cNvPr>
          <p:cNvSpPr>
            <a:spLocks noGrp="1"/>
          </p:cNvSpPr>
          <p:nvPr>
            <p:ph type="body" sz="quarter" idx="28" hasCustomPrompt="1"/>
          </p:nvPr>
        </p:nvSpPr>
        <p:spPr>
          <a:xfrm>
            <a:off x="1214003" y="5295180"/>
            <a:ext cx="2098038" cy="506399"/>
          </a:xfrm>
          <a:prstGeom prst="rect">
            <a:avLst/>
          </a:prstGeom>
        </p:spPr>
        <p:txBody>
          <a:bodyPr>
            <a:noAutofit/>
          </a:bodyPr>
          <a:lstStyle>
            <a:lvl1pPr marL="0" indent="0" algn="ctr">
              <a:lnSpc>
                <a:spcPct val="100000"/>
              </a:lnSpc>
              <a:buNone/>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61" name="Content placeholder 47">
            <a:extLst>
              <a:ext uri="{FF2B5EF4-FFF2-40B4-BE49-F238E27FC236}">
                <a16:creationId xmlns:a16="http://schemas.microsoft.com/office/drawing/2014/main" id="{B33A9FB2-1610-4389-B352-D99255F77BEC}"/>
              </a:ext>
            </a:extLst>
          </p:cNvPr>
          <p:cNvSpPr>
            <a:spLocks noGrp="1"/>
          </p:cNvSpPr>
          <p:nvPr>
            <p:ph type="pic" sz="quarter" idx="49"/>
          </p:nvPr>
        </p:nvSpPr>
        <p:spPr>
          <a:xfrm>
            <a:off x="3623536" y="1840730"/>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accent6"/>
                </a:solidFill>
              </a:defRPr>
            </a:lvl1pPr>
          </a:lstStyle>
          <a:p>
            <a:r>
              <a:rPr lang="en-US" altLang="zh-CN"/>
              <a:t>Click icon to add picture</a:t>
            </a:r>
            <a:endParaRPr lang="en-US" altLang="zh-CN" dirty="0"/>
          </a:p>
        </p:txBody>
      </p:sp>
      <p:sp>
        <p:nvSpPr>
          <p:cNvPr id="21" name="Content placeholder 47" descr="Click icon to add picture">
            <a:extLst>
              <a:ext uri="{FF2B5EF4-FFF2-40B4-BE49-F238E27FC236}">
                <a16:creationId xmlns:a16="http://schemas.microsoft.com/office/drawing/2014/main" id="{DEE851A8-3FB7-B319-A053-BE08A45763C5}"/>
              </a:ext>
            </a:extLst>
          </p:cNvPr>
          <p:cNvSpPr>
            <a:spLocks noGrp="1"/>
          </p:cNvSpPr>
          <p:nvPr>
            <p:ph type="body" sz="quarter" idx="54" hasCustomPrompt="1"/>
          </p:nvPr>
        </p:nvSpPr>
        <p:spPr>
          <a:xfrm>
            <a:off x="3720440" y="4045832"/>
            <a:ext cx="2098039" cy="506399"/>
          </a:xfrm>
          <a:prstGeom prst="rect">
            <a:avLst/>
          </a:prstGeom>
        </p:spPr>
        <p:txBody>
          <a:bodyPr anchor="b">
            <a:noAutofit/>
          </a:bodyPr>
          <a:lstStyle>
            <a:lvl1pPr marL="0" indent="0" algn="ctr">
              <a:lnSpc>
                <a:spcPct val="100000"/>
              </a:lnSpc>
              <a:buNone/>
              <a:defRPr sz="1800" b="1" i="0">
                <a:solidFill>
                  <a:schemeClr val="accent6"/>
                </a:solidFill>
                <a:latin typeface="+mn-lt"/>
                <a:ea typeface="+mj-ea"/>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2" name="Content placeholder 47">
            <a:extLst>
              <a:ext uri="{FF2B5EF4-FFF2-40B4-BE49-F238E27FC236}">
                <a16:creationId xmlns:a16="http://schemas.microsoft.com/office/drawing/2014/main" id="{5743B59B-3EAA-B249-07CE-9C9C5B0B6AB1}"/>
              </a:ext>
            </a:extLst>
          </p:cNvPr>
          <p:cNvSpPr>
            <a:spLocks noGrp="1"/>
          </p:cNvSpPr>
          <p:nvPr>
            <p:ph type="body" sz="quarter" idx="55" hasCustomPrompt="1"/>
          </p:nvPr>
        </p:nvSpPr>
        <p:spPr>
          <a:xfrm>
            <a:off x="3720440" y="4576723"/>
            <a:ext cx="2098038" cy="506399"/>
          </a:xfrm>
          <a:prstGeom prst="rect">
            <a:avLst/>
          </a:prstGeom>
        </p:spPr>
        <p:txBody>
          <a:bodyPr>
            <a:noAutofit/>
          </a:bodyPr>
          <a:lstStyle>
            <a:lvl1pPr marL="0" indent="0" algn="ctr">
              <a:lnSpc>
                <a:spcPct val="100000"/>
              </a:lnSpc>
              <a:buNone/>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62" name="Content placeholder 47">
            <a:extLst>
              <a:ext uri="{FF2B5EF4-FFF2-40B4-BE49-F238E27FC236}">
                <a16:creationId xmlns:a16="http://schemas.microsoft.com/office/drawing/2014/main" id="{0AC60B87-71AC-4AA8-9AE7-B3B427BACB12}"/>
              </a:ext>
            </a:extLst>
          </p:cNvPr>
          <p:cNvSpPr>
            <a:spLocks noGrp="1"/>
          </p:cNvSpPr>
          <p:nvPr>
            <p:ph type="pic" sz="quarter" idx="50"/>
          </p:nvPr>
        </p:nvSpPr>
        <p:spPr>
          <a:xfrm>
            <a:off x="6113401" y="2560353"/>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accent6"/>
                </a:solidFill>
              </a:defRPr>
            </a:lvl1pPr>
          </a:lstStyle>
          <a:p>
            <a:r>
              <a:rPr lang="en-US" altLang="zh-CN"/>
              <a:t>Click icon to add picture</a:t>
            </a:r>
            <a:endParaRPr lang="en-US" altLang="zh-CN" dirty="0"/>
          </a:p>
        </p:txBody>
      </p:sp>
      <p:sp>
        <p:nvSpPr>
          <p:cNvPr id="19" name="Content placeholder 47" descr="Click icon to add picture">
            <a:extLst>
              <a:ext uri="{FF2B5EF4-FFF2-40B4-BE49-F238E27FC236}">
                <a16:creationId xmlns:a16="http://schemas.microsoft.com/office/drawing/2014/main" id="{110FBA5D-2CEB-4D44-16CA-0F24099B1401}"/>
              </a:ext>
            </a:extLst>
          </p:cNvPr>
          <p:cNvSpPr>
            <a:spLocks noGrp="1"/>
          </p:cNvSpPr>
          <p:nvPr>
            <p:ph type="body" sz="quarter" idx="52" hasCustomPrompt="1"/>
          </p:nvPr>
        </p:nvSpPr>
        <p:spPr>
          <a:xfrm>
            <a:off x="6218710" y="4764289"/>
            <a:ext cx="2098039" cy="506399"/>
          </a:xfrm>
          <a:prstGeom prst="rect">
            <a:avLst/>
          </a:prstGeom>
        </p:spPr>
        <p:txBody>
          <a:bodyPr anchor="b">
            <a:noAutofit/>
          </a:bodyPr>
          <a:lstStyle>
            <a:lvl1pPr marL="0" indent="0" algn="ctr">
              <a:lnSpc>
                <a:spcPct val="100000"/>
              </a:lnSpc>
              <a:buNone/>
              <a:defRPr sz="1800" b="1" i="0">
                <a:solidFill>
                  <a:schemeClr val="accent6"/>
                </a:solidFill>
                <a:latin typeface="+mn-lt"/>
                <a:ea typeface="+mj-ea"/>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0" name="Content placeholder 47">
            <a:extLst>
              <a:ext uri="{FF2B5EF4-FFF2-40B4-BE49-F238E27FC236}">
                <a16:creationId xmlns:a16="http://schemas.microsoft.com/office/drawing/2014/main" id="{2108E774-D145-FA07-58F1-7DB37A30A596}"/>
              </a:ext>
            </a:extLst>
          </p:cNvPr>
          <p:cNvSpPr>
            <a:spLocks noGrp="1"/>
          </p:cNvSpPr>
          <p:nvPr>
            <p:ph type="body" sz="quarter" idx="53" hasCustomPrompt="1"/>
          </p:nvPr>
        </p:nvSpPr>
        <p:spPr>
          <a:xfrm>
            <a:off x="6218710" y="5295180"/>
            <a:ext cx="2098038" cy="506399"/>
          </a:xfrm>
          <a:prstGeom prst="rect">
            <a:avLst/>
          </a:prstGeom>
        </p:spPr>
        <p:txBody>
          <a:bodyPr>
            <a:noAutofit/>
          </a:bodyPr>
          <a:lstStyle>
            <a:lvl1pPr marL="0" indent="0" algn="ctr">
              <a:lnSpc>
                <a:spcPct val="100000"/>
              </a:lnSpc>
              <a:buNone/>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63" name="Content placeholder 47">
            <a:extLst>
              <a:ext uri="{FF2B5EF4-FFF2-40B4-BE49-F238E27FC236}">
                <a16:creationId xmlns:a16="http://schemas.microsoft.com/office/drawing/2014/main" id="{05B25D7D-82BA-4FF5-9C92-4AD181847515}"/>
              </a:ext>
            </a:extLst>
          </p:cNvPr>
          <p:cNvSpPr>
            <a:spLocks noGrp="1"/>
          </p:cNvSpPr>
          <p:nvPr>
            <p:ph type="pic" sz="quarter" idx="51"/>
          </p:nvPr>
        </p:nvSpPr>
        <p:spPr>
          <a:xfrm>
            <a:off x="8500328" y="1836331"/>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accent6"/>
                </a:solidFill>
              </a:defRPr>
            </a:lvl1pPr>
          </a:lstStyle>
          <a:p>
            <a:r>
              <a:rPr lang="en-US" altLang="zh-CN"/>
              <a:t>Click icon to add picture</a:t>
            </a:r>
            <a:endParaRPr lang="en-US" altLang="zh-CN" dirty="0"/>
          </a:p>
        </p:txBody>
      </p:sp>
      <p:sp>
        <p:nvSpPr>
          <p:cNvPr id="25" name="Content placeholder 47" descr="Click icon to add picture">
            <a:extLst>
              <a:ext uri="{FF2B5EF4-FFF2-40B4-BE49-F238E27FC236}">
                <a16:creationId xmlns:a16="http://schemas.microsoft.com/office/drawing/2014/main" id="{A9C2624B-E6E6-C673-E8FF-F4BF909C3AC2}"/>
              </a:ext>
            </a:extLst>
          </p:cNvPr>
          <p:cNvSpPr>
            <a:spLocks noGrp="1"/>
          </p:cNvSpPr>
          <p:nvPr>
            <p:ph type="body" sz="quarter" idx="56" hasCustomPrompt="1"/>
          </p:nvPr>
        </p:nvSpPr>
        <p:spPr>
          <a:xfrm>
            <a:off x="8635340" y="4045832"/>
            <a:ext cx="2098039" cy="506399"/>
          </a:xfrm>
          <a:prstGeom prst="rect">
            <a:avLst/>
          </a:prstGeom>
        </p:spPr>
        <p:txBody>
          <a:bodyPr anchor="b">
            <a:noAutofit/>
          </a:bodyPr>
          <a:lstStyle>
            <a:lvl1pPr marL="0" indent="0" algn="ctr">
              <a:lnSpc>
                <a:spcPct val="100000"/>
              </a:lnSpc>
              <a:buNone/>
              <a:defRPr sz="1800" b="1" i="0">
                <a:solidFill>
                  <a:schemeClr val="accent6"/>
                </a:solidFill>
                <a:latin typeface="+mn-lt"/>
                <a:ea typeface="+mj-ea"/>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6" name="Content placeholder 47">
            <a:extLst>
              <a:ext uri="{FF2B5EF4-FFF2-40B4-BE49-F238E27FC236}">
                <a16:creationId xmlns:a16="http://schemas.microsoft.com/office/drawing/2014/main" id="{A003837A-CCD7-3699-D86F-CB884CA4C675}"/>
              </a:ext>
            </a:extLst>
          </p:cNvPr>
          <p:cNvSpPr>
            <a:spLocks noGrp="1"/>
          </p:cNvSpPr>
          <p:nvPr>
            <p:ph type="body" sz="quarter" idx="57" hasCustomPrompt="1"/>
          </p:nvPr>
        </p:nvSpPr>
        <p:spPr>
          <a:xfrm>
            <a:off x="8635340" y="4576723"/>
            <a:ext cx="2098038" cy="506399"/>
          </a:xfrm>
          <a:prstGeom prst="rect">
            <a:avLst/>
          </a:prstGeom>
        </p:spPr>
        <p:txBody>
          <a:bodyPr>
            <a:noAutofit/>
          </a:bodyPr>
          <a:lstStyle>
            <a:lvl1pPr marL="0" indent="0" algn="ctr">
              <a:lnSpc>
                <a:spcPct val="100000"/>
              </a:lnSpc>
              <a:buNone/>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 name="Footer Placeholder 1">
            <a:extLst>
              <a:ext uri="{FF2B5EF4-FFF2-40B4-BE49-F238E27FC236}">
                <a16:creationId xmlns:a16="http://schemas.microsoft.com/office/drawing/2014/main" id="{89028585-56FF-7B3D-783D-D06964F7C099}"/>
              </a:ext>
            </a:extLst>
          </p:cNvPr>
          <p:cNvSpPr>
            <a:spLocks noGrp="1"/>
          </p:cNvSpPr>
          <p:nvPr>
            <p:ph type="ftr" sz="quarter" idx="58"/>
          </p:nvPr>
        </p:nvSpPr>
        <p:spPr/>
        <p:txBody>
          <a:bodyPr>
            <a:noAutofit/>
          </a:bodyPr>
          <a:lstStyle>
            <a:lvl1pPr>
              <a:defRPr>
                <a:solidFill>
                  <a:schemeClr val="accent6"/>
                </a:solidFill>
              </a:defRPr>
            </a:lvl1pPr>
          </a:lstStyle>
          <a:p>
            <a:r>
              <a:rPr lang="en-US"/>
              <a:t>Presentation title</a:t>
            </a:r>
            <a:endParaRPr lang="en-US" dirty="0"/>
          </a:p>
        </p:txBody>
      </p:sp>
      <p:sp>
        <p:nvSpPr>
          <p:cNvPr id="3" name="Slide Number Placeholder 2">
            <a:extLst>
              <a:ext uri="{FF2B5EF4-FFF2-40B4-BE49-F238E27FC236}">
                <a16:creationId xmlns:a16="http://schemas.microsoft.com/office/drawing/2014/main" id="{7D090978-DDC9-0FA2-2CFD-733C8B854F3C}"/>
              </a:ext>
            </a:extLst>
          </p:cNvPr>
          <p:cNvSpPr>
            <a:spLocks noGrp="1"/>
          </p:cNvSpPr>
          <p:nvPr>
            <p:ph type="sldNum" sz="quarter" idx="59"/>
          </p:nvPr>
        </p:nvSpPr>
        <p:spPr/>
        <p:txBody>
          <a:bodyPr>
            <a:noAutofit/>
          </a:bodyPr>
          <a:lstStyle>
            <a:lvl1pPr>
              <a:defRPr>
                <a:solidFill>
                  <a:schemeClr val="accent6"/>
                </a:solidFill>
              </a:defRPr>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226368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 Team Memb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92FA2A-46BA-2A19-C3CE-EC6985867B92}"/>
              </a:ext>
            </a:extLst>
          </p:cNvPr>
          <p:cNvSpPr>
            <a:spLocks noGrp="1"/>
          </p:cNvSpPr>
          <p:nvPr>
            <p:ph type="title"/>
          </p:nvPr>
        </p:nvSpPr>
        <p:spPr>
          <a:xfrm>
            <a:off x="509574" y="2367293"/>
            <a:ext cx="3909993" cy="3629708"/>
          </a:xfrm>
        </p:spPr>
        <p:txBody>
          <a:bodyPr anchor="t">
            <a:noAutofit/>
          </a:bodyPr>
          <a:lstStyle>
            <a:lvl1pPr>
              <a:defRPr>
                <a:solidFill>
                  <a:schemeClr val="accent6"/>
                </a:solidFill>
              </a:defRPr>
            </a:lvl1pPr>
          </a:lstStyle>
          <a:p>
            <a:r>
              <a:rPr lang="en-US"/>
              <a:t>Click to edit Master title style</a:t>
            </a:r>
            <a:endParaRPr lang="en-US" dirty="0"/>
          </a:p>
        </p:txBody>
      </p:sp>
      <p:sp>
        <p:nvSpPr>
          <p:cNvPr id="38" name="Content placeholder 47">
            <a:extLst>
              <a:ext uri="{FF2B5EF4-FFF2-40B4-BE49-F238E27FC236}">
                <a16:creationId xmlns:a16="http://schemas.microsoft.com/office/drawing/2014/main" id="{BF9EDF7D-3BB1-43C0-92BB-091CCC520477}"/>
              </a:ext>
            </a:extLst>
          </p:cNvPr>
          <p:cNvSpPr>
            <a:spLocks noGrp="1"/>
          </p:cNvSpPr>
          <p:nvPr>
            <p:ph type="pic" sz="quarter" idx="48"/>
          </p:nvPr>
        </p:nvSpPr>
        <p:spPr>
          <a:xfrm>
            <a:off x="4269796" y="436455"/>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39" name="Content placeholder 47" descr="Click icon to add picture">
            <a:extLst>
              <a:ext uri="{FF2B5EF4-FFF2-40B4-BE49-F238E27FC236}">
                <a16:creationId xmlns:a16="http://schemas.microsoft.com/office/drawing/2014/main" id="{15896C2C-7C25-4BC0-AF9B-DF590A2909AA}"/>
              </a:ext>
            </a:extLst>
          </p:cNvPr>
          <p:cNvSpPr>
            <a:spLocks noGrp="1"/>
          </p:cNvSpPr>
          <p:nvPr>
            <p:ph type="body" sz="quarter" idx="27" hasCustomPrompt="1"/>
          </p:nvPr>
        </p:nvSpPr>
        <p:spPr>
          <a:xfrm>
            <a:off x="5520210" y="522515"/>
            <a:ext cx="2289842" cy="626551"/>
          </a:xfrm>
          <a:prstGeom prst="rect">
            <a:avLst/>
          </a:prstGeom>
        </p:spPr>
        <p:txBody>
          <a:bodyPr anchor="b">
            <a:noAutofit/>
          </a:bodyPr>
          <a:lstStyle>
            <a:lvl1pPr marL="0" indent="0" algn="l">
              <a:lnSpc>
                <a:spcPct val="100000"/>
              </a:lnSpc>
              <a:buNone/>
              <a:defRPr sz="1800" b="1" i="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0" name="Content placeholder 47">
            <a:extLst>
              <a:ext uri="{FF2B5EF4-FFF2-40B4-BE49-F238E27FC236}">
                <a16:creationId xmlns:a16="http://schemas.microsoft.com/office/drawing/2014/main" id="{CAC554EF-FF8F-4055-A716-E82F461413B7}"/>
              </a:ext>
            </a:extLst>
          </p:cNvPr>
          <p:cNvSpPr>
            <a:spLocks noGrp="1"/>
          </p:cNvSpPr>
          <p:nvPr>
            <p:ph type="body" sz="quarter" idx="28" hasCustomPrompt="1"/>
          </p:nvPr>
        </p:nvSpPr>
        <p:spPr>
          <a:xfrm>
            <a:off x="5520211" y="1165881"/>
            <a:ext cx="2289842" cy="506399"/>
          </a:xfrm>
          <a:prstGeom prst="rect">
            <a:avLst/>
          </a:prstGeom>
        </p:spPr>
        <p:txBody>
          <a:bodyPr>
            <a:noAutofit/>
          </a:bodyPr>
          <a:lstStyle>
            <a:lvl1pPr marL="0" indent="0" algn="l">
              <a:lnSpc>
                <a:spcPct val="90000"/>
              </a:lnSpc>
              <a:spcBef>
                <a:spcPts val="0"/>
              </a:spcBef>
              <a:buNone/>
              <a:defRPr sz="1400" b="0" i="0">
                <a:solidFill>
                  <a:schemeClr val="accent6"/>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56" name="Content placeholder 47">
            <a:extLst>
              <a:ext uri="{FF2B5EF4-FFF2-40B4-BE49-F238E27FC236}">
                <a16:creationId xmlns:a16="http://schemas.microsoft.com/office/drawing/2014/main" id="{4F0742C0-A9F2-4886-B17E-6915399483C3}"/>
              </a:ext>
            </a:extLst>
          </p:cNvPr>
          <p:cNvSpPr>
            <a:spLocks noGrp="1"/>
          </p:cNvSpPr>
          <p:nvPr>
            <p:ph type="pic" sz="quarter" idx="72"/>
          </p:nvPr>
        </p:nvSpPr>
        <p:spPr>
          <a:xfrm>
            <a:off x="8059916" y="436455"/>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41" name="Content placeholder 47" descr="Click icon to add picture">
            <a:extLst>
              <a:ext uri="{FF2B5EF4-FFF2-40B4-BE49-F238E27FC236}">
                <a16:creationId xmlns:a16="http://schemas.microsoft.com/office/drawing/2014/main" id="{CE3DC674-39AB-43B9-AC30-97A68D221596}"/>
              </a:ext>
            </a:extLst>
          </p:cNvPr>
          <p:cNvSpPr>
            <a:spLocks noGrp="1"/>
          </p:cNvSpPr>
          <p:nvPr>
            <p:ph type="body" sz="quarter" idx="55" hasCustomPrompt="1"/>
          </p:nvPr>
        </p:nvSpPr>
        <p:spPr>
          <a:xfrm>
            <a:off x="9309889" y="642667"/>
            <a:ext cx="2098039" cy="506399"/>
          </a:xfrm>
          <a:prstGeom prst="rect">
            <a:avLst/>
          </a:prstGeom>
        </p:spPr>
        <p:txBody>
          <a:bodyPr anchor="b">
            <a:noAutofit/>
          </a:bodyPr>
          <a:lstStyle>
            <a:lvl1pPr marL="0" indent="0" algn="l">
              <a:lnSpc>
                <a:spcPct val="100000"/>
              </a:lnSpc>
              <a:buNone/>
              <a:defRPr sz="1800" b="1" i="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2" name="Content placeholder 47">
            <a:extLst>
              <a:ext uri="{FF2B5EF4-FFF2-40B4-BE49-F238E27FC236}">
                <a16:creationId xmlns:a16="http://schemas.microsoft.com/office/drawing/2014/main" id="{F12189CA-0E22-41A5-91FD-03761860993D}"/>
              </a:ext>
            </a:extLst>
          </p:cNvPr>
          <p:cNvSpPr>
            <a:spLocks noGrp="1"/>
          </p:cNvSpPr>
          <p:nvPr>
            <p:ph type="body" sz="quarter" idx="56" hasCustomPrompt="1"/>
          </p:nvPr>
        </p:nvSpPr>
        <p:spPr>
          <a:xfrm>
            <a:off x="9309891" y="1165881"/>
            <a:ext cx="2098038" cy="506399"/>
          </a:xfrm>
          <a:prstGeom prst="rect">
            <a:avLst/>
          </a:prstGeom>
        </p:spPr>
        <p:txBody>
          <a:bodyPr>
            <a:noAutofit/>
          </a:bodyPr>
          <a:lstStyle>
            <a:lvl1pPr marL="0" indent="0" algn="l">
              <a:lnSpc>
                <a:spcPct val="100000"/>
              </a:lnSpc>
              <a:buNone/>
              <a:defRPr lang="en-US" altLang="zh-CN" sz="1400" b="0" i="0" kern="1200" dirty="0">
                <a:solidFill>
                  <a:schemeClr val="accent6"/>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48" name="Content placeholder 47">
            <a:extLst>
              <a:ext uri="{FF2B5EF4-FFF2-40B4-BE49-F238E27FC236}">
                <a16:creationId xmlns:a16="http://schemas.microsoft.com/office/drawing/2014/main" id="{A962C62E-F92F-445A-9243-8B433747A548}"/>
              </a:ext>
            </a:extLst>
          </p:cNvPr>
          <p:cNvSpPr>
            <a:spLocks noGrp="1"/>
          </p:cNvSpPr>
          <p:nvPr>
            <p:ph type="pic" sz="quarter" idx="69"/>
          </p:nvPr>
        </p:nvSpPr>
        <p:spPr>
          <a:xfrm>
            <a:off x="4269796" y="2004222"/>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43" name="Content placeholder 47" descr="Click icon to add picture">
            <a:extLst>
              <a:ext uri="{FF2B5EF4-FFF2-40B4-BE49-F238E27FC236}">
                <a16:creationId xmlns:a16="http://schemas.microsoft.com/office/drawing/2014/main" id="{DE6F9463-BB2D-43FC-BE8F-21D3F9A2539C}"/>
              </a:ext>
            </a:extLst>
          </p:cNvPr>
          <p:cNvSpPr>
            <a:spLocks noGrp="1"/>
          </p:cNvSpPr>
          <p:nvPr>
            <p:ph type="body" sz="quarter" idx="57" hasCustomPrompt="1"/>
          </p:nvPr>
        </p:nvSpPr>
        <p:spPr>
          <a:xfrm>
            <a:off x="5520210" y="2105171"/>
            <a:ext cx="2193021" cy="617418"/>
          </a:xfrm>
          <a:prstGeom prst="rect">
            <a:avLst/>
          </a:prstGeom>
        </p:spPr>
        <p:txBody>
          <a:bodyPr anchor="b">
            <a:noAutofit/>
          </a:bodyPr>
          <a:lstStyle>
            <a:lvl1pPr marL="0" indent="0" algn="l">
              <a:lnSpc>
                <a:spcPct val="100000"/>
              </a:lnSpc>
              <a:buNone/>
              <a:defRPr sz="1800" b="1" i="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4" name="Content placeholder 47">
            <a:extLst>
              <a:ext uri="{FF2B5EF4-FFF2-40B4-BE49-F238E27FC236}">
                <a16:creationId xmlns:a16="http://schemas.microsoft.com/office/drawing/2014/main" id="{7DF27694-08A2-4530-B763-5A9B9D4DC6E0}"/>
              </a:ext>
            </a:extLst>
          </p:cNvPr>
          <p:cNvSpPr>
            <a:spLocks noGrp="1"/>
          </p:cNvSpPr>
          <p:nvPr>
            <p:ph type="body" sz="quarter" idx="58" hasCustomPrompt="1"/>
          </p:nvPr>
        </p:nvSpPr>
        <p:spPr>
          <a:xfrm>
            <a:off x="5520212" y="2739721"/>
            <a:ext cx="2193021" cy="506399"/>
          </a:xfrm>
          <a:prstGeom prst="rect">
            <a:avLst/>
          </a:prstGeom>
        </p:spPr>
        <p:txBody>
          <a:bodyPr>
            <a:noAutofit/>
          </a:bodyPr>
          <a:lstStyle>
            <a:lvl1pPr marL="0" indent="0" algn="l">
              <a:lnSpc>
                <a:spcPct val="100000"/>
              </a:lnSpc>
              <a:spcBef>
                <a:spcPts val="0"/>
              </a:spcBef>
              <a:buNone/>
              <a:defRPr lang="en-US" altLang="zh-CN" sz="1400" b="0" i="0" kern="1200" dirty="0">
                <a:solidFill>
                  <a:schemeClr val="accent6"/>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61" name="Content placeholder 47">
            <a:extLst>
              <a:ext uri="{FF2B5EF4-FFF2-40B4-BE49-F238E27FC236}">
                <a16:creationId xmlns:a16="http://schemas.microsoft.com/office/drawing/2014/main" id="{2EA753B3-D0BB-4484-85D1-E28345D99F4C}"/>
              </a:ext>
            </a:extLst>
          </p:cNvPr>
          <p:cNvSpPr>
            <a:spLocks noGrp="1"/>
          </p:cNvSpPr>
          <p:nvPr>
            <p:ph type="pic" sz="quarter" idx="73"/>
          </p:nvPr>
        </p:nvSpPr>
        <p:spPr>
          <a:xfrm>
            <a:off x="8059916" y="2004222"/>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dirty="0"/>
          </a:p>
        </p:txBody>
      </p:sp>
      <p:sp>
        <p:nvSpPr>
          <p:cNvPr id="45" name="Content placeholder 47" descr="Click icon to add picture">
            <a:extLst>
              <a:ext uri="{FF2B5EF4-FFF2-40B4-BE49-F238E27FC236}">
                <a16:creationId xmlns:a16="http://schemas.microsoft.com/office/drawing/2014/main" id="{20398AA4-3D68-487D-BE7C-9F1D45E3F5FF}"/>
              </a:ext>
            </a:extLst>
          </p:cNvPr>
          <p:cNvSpPr>
            <a:spLocks noGrp="1"/>
          </p:cNvSpPr>
          <p:nvPr>
            <p:ph type="body" sz="quarter" idx="59" hasCustomPrompt="1"/>
          </p:nvPr>
        </p:nvSpPr>
        <p:spPr>
          <a:xfrm>
            <a:off x="9309890" y="2032203"/>
            <a:ext cx="2098039" cy="701144"/>
          </a:xfrm>
          <a:prstGeom prst="rect">
            <a:avLst/>
          </a:prstGeom>
        </p:spPr>
        <p:txBody>
          <a:bodyPr anchor="b">
            <a:noAutofit/>
          </a:bodyPr>
          <a:lstStyle>
            <a:lvl1pPr marL="0" indent="0" algn="l">
              <a:lnSpc>
                <a:spcPct val="100000"/>
              </a:lnSpc>
              <a:buNone/>
              <a:defRPr sz="1800" b="1" i="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6" name="Content placeholder 47">
            <a:extLst>
              <a:ext uri="{FF2B5EF4-FFF2-40B4-BE49-F238E27FC236}">
                <a16:creationId xmlns:a16="http://schemas.microsoft.com/office/drawing/2014/main" id="{6B623D7A-5E96-42AB-9B1F-14E445503187}"/>
              </a:ext>
            </a:extLst>
          </p:cNvPr>
          <p:cNvSpPr>
            <a:spLocks noGrp="1"/>
          </p:cNvSpPr>
          <p:nvPr>
            <p:ph type="body" sz="quarter" idx="60" hasCustomPrompt="1"/>
          </p:nvPr>
        </p:nvSpPr>
        <p:spPr>
          <a:xfrm>
            <a:off x="9309890" y="2746407"/>
            <a:ext cx="2098038" cy="506399"/>
          </a:xfrm>
          <a:prstGeom prst="rect">
            <a:avLst/>
          </a:prstGeom>
        </p:spPr>
        <p:txBody>
          <a:bodyPr>
            <a:noAutofit/>
          </a:bodyPr>
          <a:lstStyle>
            <a:lvl1pPr marL="0" indent="0" algn="l">
              <a:lnSpc>
                <a:spcPct val="100000"/>
              </a:lnSpc>
              <a:buNone/>
              <a:defRPr lang="en-US" altLang="zh-CN" sz="1400" b="0" i="0" kern="1200" dirty="0">
                <a:solidFill>
                  <a:schemeClr val="accent6"/>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49" name="Content placeholder 47">
            <a:extLst>
              <a:ext uri="{FF2B5EF4-FFF2-40B4-BE49-F238E27FC236}">
                <a16:creationId xmlns:a16="http://schemas.microsoft.com/office/drawing/2014/main" id="{EAA5B0EA-1F3B-4D8B-9BB9-F9037A393705}"/>
              </a:ext>
            </a:extLst>
          </p:cNvPr>
          <p:cNvSpPr>
            <a:spLocks noGrp="1"/>
          </p:cNvSpPr>
          <p:nvPr>
            <p:ph type="pic" sz="quarter" idx="70"/>
          </p:nvPr>
        </p:nvSpPr>
        <p:spPr>
          <a:xfrm>
            <a:off x="4269796" y="3571991"/>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47" name="Content placeholder 47" descr="Click icon to add picture">
            <a:extLst>
              <a:ext uri="{FF2B5EF4-FFF2-40B4-BE49-F238E27FC236}">
                <a16:creationId xmlns:a16="http://schemas.microsoft.com/office/drawing/2014/main" id="{2C93687D-1E42-4B01-9F16-9FA098CE1153}"/>
              </a:ext>
            </a:extLst>
          </p:cNvPr>
          <p:cNvSpPr>
            <a:spLocks noGrp="1"/>
          </p:cNvSpPr>
          <p:nvPr>
            <p:ph type="body" sz="quarter" idx="61" hasCustomPrompt="1"/>
          </p:nvPr>
        </p:nvSpPr>
        <p:spPr>
          <a:xfrm>
            <a:off x="5520210" y="3775516"/>
            <a:ext cx="2098039" cy="506399"/>
          </a:xfrm>
          <a:prstGeom prst="rect">
            <a:avLst/>
          </a:prstGeom>
        </p:spPr>
        <p:txBody>
          <a:bodyPr anchor="b">
            <a:noAutofit/>
          </a:bodyPr>
          <a:lstStyle>
            <a:lvl1pPr marL="0" indent="0" algn="l">
              <a:lnSpc>
                <a:spcPct val="100000"/>
              </a:lnSpc>
              <a:buNone/>
              <a:defRPr sz="1800" b="1" i="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50" name="Content placeholder 47">
            <a:extLst>
              <a:ext uri="{FF2B5EF4-FFF2-40B4-BE49-F238E27FC236}">
                <a16:creationId xmlns:a16="http://schemas.microsoft.com/office/drawing/2014/main" id="{7AB91474-458B-45F7-9773-FA375C2CF7FD}"/>
              </a:ext>
            </a:extLst>
          </p:cNvPr>
          <p:cNvSpPr>
            <a:spLocks noGrp="1"/>
          </p:cNvSpPr>
          <p:nvPr>
            <p:ph type="body" sz="quarter" idx="62" hasCustomPrompt="1"/>
          </p:nvPr>
        </p:nvSpPr>
        <p:spPr>
          <a:xfrm>
            <a:off x="5520211" y="4312077"/>
            <a:ext cx="2098038" cy="506399"/>
          </a:xfrm>
          <a:prstGeom prst="rect">
            <a:avLst/>
          </a:prstGeom>
        </p:spPr>
        <p:txBody>
          <a:bodyPr>
            <a:noAutofit/>
          </a:bodyPr>
          <a:lstStyle>
            <a:lvl1pPr marL="0" indent="0" algn="l">
              <a:lnSpc>
                <a:spcPct val="100000"/>
              </a:lnSpc>
              <a:buNone/>
              <a:defRPr lang="en-US" altLang="zh-CN" sz="1400" b="0" i="0" kern="1200" dirty="0">
                <a:solidFill>
                  <a:schemeClr val="accent6"/>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62" name="Content placeholder 47">
            <a:extLst>
              <a:ext uri="{FF2B5EF4-FFF2-40B4-BE49-F238E27FC236}">
                <a16:creationId xmlns:a16="http://schemas.microsoft.com/office/drawing/2014/main" id="{52E587E7-A09A-4FB2-8774-8073E737F106}"/>
              </a:ext>
            </a:extLst>
          </p:cNvPr>
          <p:cNvSpPr>
            <a:spLocks noGrp="1"/>
          </p:cNvSpPr>
          <p:nvPr>
            <p:ph type="pic" sz="quarter" idx="74"/>
          </p:nvPr>
        </p:nvSpPr>
        <p:spPr>
          <a:xfrm>
            <a:off x="8059916" y="3571991"/>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51" name="Content placeholder 47" descr="Click icon to add picture">
            <a:extLst>
              <a:ext uri="{FF2B5EF4-FFF2-40B4-BE49-F238E27FC236}">
                <a16:creationId xmlns:a16="http://schemas.microsoft.com/office/drawing/2014/main" id="{FBF01DC7-D684-4484-B2AA-B50F7B1A00DA}"/>
              </a:ext>
            </a:extLst>
          </p:cNvPr>
          <p:cNvSpPr>
            <a:spLocks noGrp="1"/>
          </p:cNvSpPr>
          <p:nvPr>
            <p:ph type="body" sz="quarter" idx="63" hasCustomPrompt="1"/>
          </p:nvPr>
        </p:nvSpPr>
        <p:spPr>
          <a:xfrm>
            <a:off x="9309889" y="3775516"/>
            <a:ext cx="2098039" cy="506399"/>
          </a:xfrm>
          <a:prstGeom prst="rect">
            <a:avLst/>
          </a:prstGeom>
        </p:spPr>
        <p:txBody>
          <a:bodyPr anchor="b">
            <a:noAutofit/>
          </a:bodyPr>
          <a:lstStyle>
            <a:lvl1pPr marL="0" indent="0" algn="l">
              <a:lnSpc>
                <a:spcPct val="100000"/>
              </a:lnSpc>
              <a:buNone/>
              <a:defRPr sz="1800" b="1" i="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52" name="Content placeholder 47">
            <a:extLst>
              <a:ext uri="{FF2B5EF4-FFF2-40B4-BE49-F238E27FC236}">
                <a16:creationId xmlns:a16="http://schemas.microsoft.com/office/drawing/2014/main" id="{6046C90F-8A25-4E70-9BC9-4496C6B94EBC}"/>
              </a:ext>
            </a:extLst>
          </p:cNvPr>
          <p:cNvSpPr>
            <a:spLocks noGrp="1"/>
          </p:cNvSpPr>
          <p:nvPr>
            <p:ph type="body" sz="quarter" idx="64" hasCustomPrompt="1"/>
          </p:nvPr>
        </p:nvSpPr>
        <p:spPr>
          <a:xfrm>
            <a:off x="9309891" y="4312077"/>
            <a:ext cx="2098038" cy="506399"/>
          </a:xfrm>
          <a:prstGeom prst="rect">
            <a:avLst/>
          </a:prstGeom>
        </p:spPr>
        <p:txBody>
          <a:bodyPr>
            <a:noAutofit/>
          </a:bodyPr>
          <a:lstStyle>
            <a:lvl1pPr marL="0" indent="0" algn="l">
              <a:lnSpc>
                <a:spcPct val="100000"/>
              </a:lnSpc>
              <a:buNone/>
              <a:defRPr lang="en-US" altLang="zh-CN" sz="1400" b="0" i="0" kern="1200" dirty="0">
                <a:solidFill>
                  <a:schemeClr val="accent6"/>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55" name="Content placeholder 47">
            <a:extLst>
              <a:ext uri="{FF2B5EF4-FFF2-40B4-BE49-F238E27FC236}">
                <a16:creationId xmlns:a16="http://schemas.microsoft.com/office/drawing/2014/main" id="{D05B9A22-6B21-40BB-BBC1-9586C432A97B}"/>
              </a:ext>
            </a:extLst>
          </p:cNvPr>
          <p:cNvSpPr>
            <a:spLocks noGrp="1"/>
          </p:cNvSpPr>
          <p:nvPr>
            <p:ph type="pic" sz="quarter" idx="71"/>
          </p:nvPr>
        </p:nvSpPr>
        <p:spPr>
          <a:xfrm>
            <a:off x="4269796" y="5153614"/>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53" name="Content placeholder 47" descr="Click icon to add picture">
            <a:extLst>
              <a:ext uri="{FF2B5EF4-FFF2-40B4-BE49-F238E27FC236}">
                <a16:creationId xmlns:a16="http://schemas.microsoft.com/office/drawing/2014/main" id="{F5E2B418-8D0E-4995-A3ED-4348C6F4A1AF}"/>
              </a:ext>
            </a:extLst>
          </p:cNvPr>
          <p:cNvSpPr>
            <a:spLocks noGrp="1"/>
          </p:cNvSpPr>
          <p:nvPr>
            <p:ph type="body" sz="quarter" idx="65" hasCustomPrompt="1"/>
          </p:nvPr>
        </p:nvSpPr>
        <p:spPr>
          <a:xfrm>
            <a:off x="5520210" y="5369449"/>
            <a:ext cx="2098039" cy="506399"/>
          </a:xfrm>
          <a:prstGeom prst="rect">
            <a:avLst/>
          </a:prstGeom>
        </p:spPr>
        <p:txBody>
          <a:bodyPr anchor="b">
            <a:noAutofit/>
          </a:bodyPr>
          <a:lstStyle>
            <a:lvl1pPr marL="0" indent="0" algn="l">
              <a:lnSpc>
                <a:spcPct val="100000"/>
              </a:lnSpc>
              <a:buNone/>
              <a:defRPr sz="1800" b="1" i="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58" name="Content placeholder 47">
            <a:extLst>
              <a:ext uri="{FF2B5EF4-FFF2-40B4-BE49-F238E27FC236}">
                <a16:creationId xmlns:a16="http://schemas.microsoft.com/office/drawing/2014/main" id="{90A2A6E4-4D11-4F28-9D68-BC28580EBC05}"/>
              </a:ext>
            </a:extLst>
          </p:cNvPr>
          <p:cNvSpPr>
            <a:spLocks noGrp="1"/>
          </p:cNvSpPr>
          <p:nvPr>
            <p:ph type="body" sz="quarter" idx="66" hasCustomPrompt="1"/>
          </p:nvPr>
        </p:nvSpPr>
        <p:spPr>
          <a:xfrm>
            <a:off x="5520211" y="5901594"/>
            <a:ext cx="2098038" cy="506399"/>
          </a:xfrm>
          <a:prstGeom prst="rect">
            <a:avLst/>
          </a:prstGeom>
        </p:spPr>
        <p:txBody>
          <a:bodyPr>
            <a:noAutofit/>
          </a:bodyPr>
          <a:lstStyle>
            <a:lvl1pPr marL="0" indent="0" algn="l">
              <a:lnSpc>
                <a:spcPct val="100000"/>
              </a:lnSpc>
              <a:buNone/>
              <a:defRPr lang="en-US" altLang="zh-CN" sz="1400" b="0" i="0" kern="1200" dirty="0">
                <a:solidFill>
                  <a:schemeClr val="accent6"/>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63" name="Content placeholder 47">
            <a:extLst>
              <a:ext uri="{FF2B5EF4-FFF2-40B4-BE49-F238E27FC236}">
                <a16:creationId xmlns:a16="http://schemas.microsoft.com/office/drawing/2014/main" id="{A74DEBE4-2F74-4EB7-9501-8D37A3151B2A}"/>
              </a:ext>
            </a:extLst>
          </p:cNvPr>
          <p:cNvSpPr>
            <a:spLocks noGrp="1"/>
          </p:cNvSpPr>
          <p:nvPr>
            <p:ph type="pic" sz="quarter" idx="75"/>
          </p:nvPr>
        </p:nvSpPr>
        <p:spPr>
          <a:xfrm>
            <a:off x="8059916" y="5153614"/>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59" name="Content placeholder 47" descr="Click icon to add picture">
            <a:extLst>
              <a:ext uri="{FF2B5EF4-FFF2-40B4-BE49-F238E27FC236}">
                <a16:creationId xmlns:a16="http://schemas.microsoft.com/office/drawing/2014/main" id="{070D69EE-1032-4604-B201-FD13AE846E9E}"/>
              </a:ext>
            </a:extLst>
          </p:cNvPr>
          <p:cNvSpPr>
            <a:spLocks noGrp="1"/>
          </p:cNvSpPr>
          <p:nvPr>
            <p:ph type="body" sz="quarter" idx="67" hasCustomPrompt="1"/>
          </p:nvPr>
        </p:nvSpPr>
        <p:spPr>
          <a:xfrm>
            <a:off x="9313612" y="5369449"/>
            <a:ext cx="2098039" cy="506399"/>
          </a:xfrm>
          <a:prstGeom prst="rect">
            <a:avLst/>
          </a:prstGeom>
        </p:spPr>
        <p:txBody>
          <a:bodyPr anchor="b">
            <a:noAutofit/>
          </a:bodyPr>
          <a:lstStyle>
            <a:lvl1pPr marL="0" indent="0" algn="l">
              <a:lnSpc>
                <a:spcPct val="100000"/>
              </a:lnSpc>
              <a:buNone/>
              <a:defRPr sz="1800" b="1" i="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60" name="Content placeholder 47">
            <a:extLst>
              <a:ext uri="{FF2B5EF4-FFF2-40B4-BE49-F238E27FC236}">
                <a16:creationId xmlns:a16="http://schemas.microsoft.com/office/drawing/2014/main" id="{B65187B8-CD7A-46B0-A851-E2456586E758}"/>
              </a:ext>
            </a:extLst>
          </p:cNvPr>
          <p:cNvSpPr>
            <a:spLocks noGrp="1"/>
          </p:cNvSpPr>
          <p:nvPr>
            <p:ph type="body" sz="quarter" idx="68" hasCustomPrompt="1"/>
          </p:nvPr>
        </p:nvSpPr>
        <p:spPr>
          <a:xfrm>
            <a:off x="9309891" y="5901594"/>
            <a:ext cx="2098038" cy="506399"/>
          </a:xfrm>
          <a:prstGeom prst="rect">
            <a:avLst/>
          </a:prstGeom>
        </p:spPr>
        <p:txBody>
          <a:bodyPr>
            <a:noAutofit/>
          </a:bodyPr>
          <a:lstStyle>
            <a:lvl1pPr marL="0" indent="0" algn="l">
              <a:lnSpc>
                <a:spcPct val="100000"/>
              </a:lnSpc>
              <a:buNone/>
              <a:defRPr lang="en-US" altLang="zh-CN" sz="1400" b="0" i="0" kern="1200" dirty="0">
                <a:solidFill>
                  <a:schemeClr val="accent6"/>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5" name="Footer Placeholder 4">
            <a:extLst>
              <a:ext uri="{FF2B5EF4-FFF2-40B4-BE49-F238E27FC236}">
                <a16:creationId xmlns:a16="http://schemas.microsoft.com/office/drawing/2014/main" id="{B2964988-2386-5A15-B085-00BD5D58E53C}"/>
              </a:ext>
            </a:extLst>
          </p:cNvPr>
          <p:cNvSpPr>
            <a:spLocks noGrp="1"/>
          </p:cNvSpPr>
          <p:nvPr>
            <p:ph type="ftr" sz="quarter" idx="76"/>
          </p:nvPr>
        </p:nvSpPr>
        <p:spPr/>
        <p:txBody>
          <a:bodyPr>
            <a:noAutofit/>
          </a:bodyPr>
          <a:lstStyle>
            <a:lvl1pPr>
              <a:defRPr>
                <a:solidFill>
                  <a:schemeClr val="accent6"/>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062CC095-C330-BF75-42CE-50A46EAD82C5}"/>
              </a:ext>
            </a:extLst>
          </p:cNvPr>
          <p:cNvSpPr>
            <a:spLocks noGrp="1"/>
          </p:cNvSpPr>
          <p:nvPr>
            <p:ph type="sldNum" sz="quarter" idx="77"/>
          </p:nvPr>
        </p:nvSpPr>
        <p:spPr/>
        <p:txBody>
          <a:bodyPr>
            <a:noAutofit/>
          </a:bodyPr>
          <a:lstStyle>
            <a:lvl1pPr>
              <a:defRPr b="0">
                <a:solidFill>
                  <a:schemeClr val="accent6"/>
                </a:solidFill>
              </a:defRPr>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3743117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alpha val="20000"/>
          </a:schemeClr>
        </a:solidFill>
        <a:effectLst/>
      </p:bgPr>
    </p:bg>
    <p:spTree>
      <p:nvGrpSpPr>
        <p:cNvPr id="1" name=""/>
        <p:cNvGrpSpPr/>
        <p:nvPr/>
      </p:nvGrpSpPr>
      <p:grpSpPr>
        <a:xfrm>
          <a:off x="0" y="0"/>
          <a:ext cx="0" cy="0"/>
          <a:chOff x="0" y="0"/>
          <a:chExt cx="0" cy="0"/>
        </a:xfrm>
      </p:grpSpPr>
      <p:sp>
        <p:nvSpPr>
          <p:cNvPr id="4" name="Content placeholder 47">
            <a:extLst>
              <a:ext uri="{FF2B5EF4-FFF2-40B4-BE49-F238E27FC236}">
                <a16:creationId xmlns:a16="http://schemas.microsoft.com/office/drawing/2014/main" id="{28B6388A-37D2-4382-A7FC-9B9A76BDE84D}"/>
              </a:ext>
            </a:extLst>
          </p:cNvPr>
          <p:cNvSpPr>
            <a:spLocks noGrp="1"/>
          </p:cNvSpPr>
          <p:nvPr>
            <p:ph type="sldNum" sz="quarter" idx="4"/>
          </p:nvPr>
        </p:nvSpPr>
        <p:spPr>
          <a:xfrm>
            <a:off x="11194169" y="6217920"/>
            <a:ext cx="458592" cy="365125"/>
          </a:xfrm>
          <a:prstGeom prst="rect">
            <a:avLst/>
          </a:prstGeom>
        </p:spPr>
        <p:txBody>
          <a:bodyPr vert="horz" lIns="91440" tIns="45720" rIns="91440" bIns="45720" rtlCol="0" anchor="ctr">
            <a:noAutofit/>
          </a:bodyPr>
          <a:lstStyle>
            <a:lvl1pPr algn="ctr">
              <a:defRPr sz="1200">
                <a:solidFill>
                  <a:schemeClr val="accent6"/>
                </a:solidFill>
                <a:latin typeface="+mn-lt"/>
              </a:defRPr>
            </a:lvl1pPr>
          </a:lstStyle>
          <a:p>
            <a:fld id="{47FEACEE-25B4-4A2D-B147-27296E36371D}" type="slidenum">
              <a:rPr lang="en-US" altLang="zh-CN" smtClean="0"/>
              <a:pPr/>
              <a:t>‹#›</a:t>
            </a:fld>
            <a:endParaRPr lang="en-US" altLang="zh-CN" dirty="0"/>
          </a:p>
        </p:txBody>
      </p:sp>
      <p:sp>
        <p:nvSpPr>
          <p:cNvPr id="6" name="Text Placeholder 2">
            <a:extLst>
              <a:ext uri="{FF2B5EF4-FFF2-40B4-BE49-F238E27FC236}">
                <a16:creationId xmlns:a16="http://schemas.microsoft.com/office/drawing/2014/main" id="{18CB8A3D-9A54-FD7C-F6A5-B33E6C891A4E}"/>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itle Placeholder 4">
            <a:extLst>
              <a:ext uri="{FF2B5EF4-FFF2-40B4-BE49-F238E27FC236}">
                <a16:creationId xmlns:a16="http://schemas.microsoft.com/office/drawing/2014/main" id="{F38A7675-78A2-B642-22AF-B98514C68B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noProof="0"/>
              <a:t>Click to edit Master title style</a:t>
            </a:r>
          </a:p>
        </p:txBody>
      </p:sp>
      <p:sp>
        <p:nvSpPr>
          <p:cNvPr id="8" name="Footer Placeholder 7">
            <a:extLst>
              <a:ext uri="{FF2B5EF4-FFF2-40B4-BE49-F238E27FC236}">
                <a16:creationId xmlns:a16="http://schemas.microsoft.com/office/drawing/2014/main" id="{C176125D-E69D-E2ED-1549-3D67DBD487E0}"/>
              </a:ext>
            </a:extLst>
          </p:cNvPr>
          <p:cNvSpPr>
            <a:spLocks noGrp="1"/>
          </p:cNvSpPr>
          <p:nvPr>
            <p:ph type="ftr" sz="quarter" idx="3"/>
          </p:nvPr>
        </p:nvSpPr>
        <p:spPr>
          <a:xfrm>
            <a:off x="484632" y="6217920"/>
            <a:ext cx="4114800" cy="365125"/>
          </a:xfrm>
          <a:prstGeom prst="rect">
            <a:avLst/>
          </a:prstGeom>
        </p:spPr>
        <p:txBody>
          <a:bodyPr vert="horz" lIns="91440" tIns="45720" rIns="91440" bIns="45720" rtlCol="0" anchor="ctr">
            <a:noAutofit/>
          </a:bodyPr>
          <a:lstStyle>
            <a:lvl1pPr algn="l">
              <a:defRPr sz="1200">
                <a:solidFill>
                  <a:schemeClr val="accent6"/>
                </a:solidFill>
                <a:latin typeface="+mn-lt"/>
              </a:defRPr>
            </a:lvl1pPr>
          </a:lstStyle>
          <a:p>
            <a:r>
              <a:rPr lang="en-US"/>
              <a:t>Presentation title</a:t>
            </a:r>
            <a:endParaRPr lang="en-US" dirty="0"/>
          </a:p>
        </p:txBody>
      </p:sp>
    </p:spTree>
    <p:extLst>
      <p:ext uri="{BB962C8B-B14F-4D97-AF65-F5344CB8AC3E}">
        <p14:creationId xmlns:p14="http://schemas.microsoft.com/office/powerpoint/2010/main" val="2020574204"/>
      </p:ext>
    </p:extLst>
  </p:cSld>
  <p:clrMap bg1="lt1" tx1="dk1" bg2="lt2" tx2="dk2" accent1="accent1" accent2="accent2" accent3="accent3" accent4="accent4" accent5="accent5" accent6="accent6" hlink="hlink" folHlink="folHlink"/>
  <p:sldLayoutIdLst>
    <p:sldLayoutId id="2147483667" r:id="rId1"/>
    <p:sldLayoutId id="2147483652"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8" r:id="rId11"/>
    <p:sldLayoutId id="2147483661" r:id="rId12"/>
    <p:sldLayoutId id="2147483662" r:id="rId13"/>
    <p:sldLayoutId id="2147483663" r:id="rId14"/>
    <p:sldLayoutId id="2147483664" r:id="rId15"/>
    <p:sldLayoutId id="2147483665" r:id="rId16"/>
  </p:sldLayoutIdLst>
  <p:hf hdr="0" dt="0"/>
  <p:txStyles>
    <p:title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840">
          <p15:clr>
            <a:srgbClr val="F26B43"/>
          </p15:clr>
        </p15:guide>
        <p15:guide id="3" pos="5640">
          <p15:clr>
            <a:srgbClr val="F26B43"/>
          </p15:clr>
        </p15:guide>
        <p15:guide id="4" pos="1656">
          <p15:clr>
            <a:srgbClr val="F26B43"/>
          </p15:clr>
        </p15:guide>
        <p15:guide id="5" pos="52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4.emf"/></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1.emf"/></Relationships>
</file>

<file path=ppt/slides/_rels/slide3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26.emf"/><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9.emf"/><Relationship Id="rId4" Type="http://schemas.openxmlformats.org/officeDocument/2006/relationships/image" Target="../media/image38.emf"/></Relationships>
</file>

<file path=ppt/slides/_rels/slide4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0.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3.emf"/></Relationships>
</file>

<file path=ppt/slides/_rels/slide4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sv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A3B864-5E85-99D2-93E5-5CA1F4F35DC7}"/>
              </a:ext>
            </a:extLst>
          </p:cNvPr>
          <p:cNvSpPr>
            <a:spLocks noGrp="1"/>
          </p:cNvSpPr>
          <p:nvPr>
            <p:ph type="title"/>
          </p:nvPr>
        </p:nvSpPr>
        <p:spPr>
          <a:xfrm>
            <a:off x="17929" y="2608104"/>
            <a:ext cx="7031707" cy="1388589"/>
          </a:xfrm>
        </p:spPr>
        <p:txBody>
          <a:bodyPr/>
          <a:lstStyle/>
          <a:p>
            <a:pPr algn="ctr"/>
            <a:r>
              <a:rPr lang="en-US" altLang="zh-CN" sz="4000" dirty="0"/>
              <a:t>Fundamental Programming</a:t>
            </a:r>
            <a:br>
              <a:rPr lang="en-US" altLang="zh-CN" sz="4000" dirty="0"/>
            </a:br>
            <a:r>
              <a:rPr lang="en-US" altLang="zh-CN" sz="3500" dirty="0"/>
              <a:t>Lecture_4</a:t>
            </a:r>
            <a:endParaRPr lang="en-US" sz="3500" dirty="0"/>
          </a:p>
        </p:txBody>
      </p:sp>
      <p:sp>
        <p:nvSpPr>
          <p:cNvPr id="9" name="Text Placeholder 8">
            <a:extLst>
              <a:ext uri="{FF2B5EF4-FFF2-40B4-BE49-F238E27FC236}">
                <a16:creationId xmlns:a16="http://schemas.microsoft.com/office/drawing/2014/main" id="{485E0237-B9A1-0B58-E0AA-05EF84817EB4}"/>
              </a:ext>
            </a:extLst>
          </p:cNvPr>
          <p:cNvSpPr>
            <a:spLocks noGrp="1"/>
          </p:cNvSpPr>
          <p:nvPr>
            <p:ph type="body" sz="quarter" idx="28"/>
          </p:nvPr>
        </p:nvSpPr>
        <p:spPr>
          <a:xfrm>
            <a:off x="1655154" y="4316097"/>
            <a:ext cx="4319282" cy="417268"/>
          </a:xfrm>
        </p:spPr>
        <p:txBody>
          <a:bodyPr/>
          <a:lstStyle/>
          <a:p>
            <a:r>
              <a:rPr lang="en-US" sz="2800" b="1" dirty="0"/>
              <a:t>Dr. Hazha Saeed Yahia</a:t>
            </a:r>
          </a:p>
        </p:txBody>
      </p:sp>
      <p:pic>
        <p:nvPicPr>
          <p:cNvPr id="5" name="Picture Placeholder 4">
            <a:extLst>
              <a:ext uri="{FF2B5EF4-FFF2-40B4-BE49-F238E27FC236}">
                <a16:creationId xmlns:a16="http://schemas.microsoft.com/office/drawing/2014/main" id="{53E40507-DF71-84CF-B343-6A943F8DB734}"/>
              </a:ext>
            </a:extLst>
          </p:cNvPr>
          <p:cNvPicPr>
            <a:picLocks noGrp="1" noChangeAspect="1"/>
          </p:cNvPicPr>
          <p:nvPr>
            <p:ph type="pic" sz="quarter" idx="47"/>
          </p:nvPr>
        </p:nvPicPr>
        <p:blipFill>
          <a:blip r:embed="rId3">
            <a:duotone>
              <a:schemeClr val="accent2">
                <a:shade val="45000"/>
                <a:satMod val="135000"/>
              </a:schemeClr>
              <a:prstClr val="white"/>
            </a:duotone>
          </a:blip>
          <a:srcRect l="25117" r="25117"/>
          <a:stretch>
            <a:fillRect/>
          </a:stretch>
        </p:blipFill>
        <p:spPr/>
      </p:pic>
      <p:sp>
        <p:nvSpPr>
          <p:cNvPr id="10" name="Freeform: Shape 11">
            <a:extLst>
              <a:ext uri="{FF2B5EF4-FFF2-40B4-BE49-F238E27FC236}">
                <a16:creationId xmlns:a16="http://schemas.microsoft.com/office/drawing/2014/main" id="{01A79B69-242C-3AEB-4A42-7A606A54C63A}"/>
              </a:ext>
              <a:ext uri="{C183D7F6-B498-43B3-948B-1728B52AA6E4}">
                <adec:decorative xmlns:adec="http://schemas.microsoft.com/office/drawing/2017/decorative" val="1"/>
              </a:ext>
            </a:extLst>
          </p:cNvPr>
          <p:cNvSpPr/>
          <p:nvPr/>
        </p:nvSpPr>
        <p:spPr>
          <a:xfrm>
            <a:off x="9857505" y="838985"/>
            <a:ext cx="1637958" cy="187385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chemeClr val="tx2">
                <a:lumMod val="50000"/>
                <a:lumOff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14" name="Freeform: Shape 11">
            <a:extLst>
              <a:ext uri="{FF2B5EF4-FFF2-40B4-BE49-F238E27FC236}">
                <a16:creationId xmlns:a16="http://schemas.microsoft.com/office/drawing/2014/main" id="{E5D4DE6D-89C8-6FFF-287D-3F3BAD416CA1}"/>
              </a:ext>
              <a:ext uri="{C183D7F6-B498-43B3-948B-1728B52AA6E4}">
                <adec:decorative xmlns:adec="http://schemas.microsoft.com/office/drawing/2017/decorative" val="1"/>
              </a:ext>
            </a:extLst>
          </p:cNvPr>
          <p:cNvSpPr/>
          <p:nvPr/>
        </p:nvSpPr>
        <p:spPr>
          <a:xfrm>
            <a:off x="5974436" y="3694919"/>
            <a:ext cx="1637958" cy="187385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4">
              <a:lumMod val="60000"/>
              <a:lumOff val="4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pic>
        <p:nvPicPr>
          <p:cNvPr id="8" name="Picture 7">
            <a:extLst>
              <a:ext uri="{FF2B5EF4-FFF2-40B4-BE49-F238E27FC236}">
                <a16:creationId xmlns:a16="http://schemas.microsoft.com/office/drawing/2014/main" id="{C780F603-D2C1-7ED5-E63C-D203F9E2E40F}"/>
              </a:ext>
            </a:extLst>
          </p:cNvPr>
          <p:cNvPicPr>
            <a:picLocks noChangeAspect="1"/>
          </p:cNvPicPr>
          <p:nvPr/>
        </p:nvPicPr>
        <p:blipFill>
          <a:blip r:embed="rId4"/>
          <a:stretch>
            <a:fillRect/>
          </a:stretch>
        </p:blipFill>
        <p:spPr>
          <a:xfrm>
            <a:off x="-54061" y="-213693"/>
            <a:ext cx="2778481" cy="2500908"/>
          </a:xfrm>
          <a:prstGeom prst="rect">
            <a:avLst/>
          </a:prstGeom>
        </p:spPr>
      </p:pic>
    </p:spTree>
    <p:extLst>
      <p:ext uri="{BB962C8B-B14F-4D97-AF65-F5344CB8AC3E}">
        <p14:creationId xmlns:p14="http://schemas.microsoft.com/office/powerpoint/2010/main" val="3898447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69044-AB71-C419-9560-62DAF8EA85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36F472-BDD8-D1C0-A0F4-26C00FE696D4}"/>
              </a:ext>
            </a:extLst>
          </p:cNvPr>
          <p:cNvSpPr>
            <a:spLocks noGrp="1"/>
          </p:cNvSpPr>
          <p:nvPr>
            <p:ph type="title"/>
          </p:nvPr>
        </p:nvSpPr>
        <p:spPr/>
        <p:txBody>
          <a:bodyPr/>
          <a:lstStyle/>
          <a:p>
            <a:r>
              <a:rPr lang="en-US" dirty="0"/>
              <a:t>If statement example </a:t>
            </a:r>
          </a:p>
        </p:txBody>
      </p:sp>
      <p:sp>
        <p:nvSpPr>
          <p:cNvPr id="5" name="Slide Number Placeholder 4">
            <a:extLst>
              <a:ext uri="{FF2B5EF4-FFF2-40B4-BE49-F238E27FC236}">
                <a16:creationId xmlns:a16="http://schemas.microsoft.com/office/drawing/2014/main" id="{B28B8041-4C71-9E6D-C098-19037928829E}"/>
              </a:ext>
            </a:extLst>
          </p:cNvPr>
          <p:cNvSpPr>
            <a:spLocks noGrp="1"/>
          </p:cNvSpPr>
          <p:nvPr>
            <p:ph type="sldNum" sz="quarter" idx="29"/>
          </p:nvPr>
        </p:nvSpPr>
        <p:spPr/>
        <p:txBody>
          <a:bodyPr/>
          <a:lstStyle/>
          <a:p>
            <a:fld id="{47FEACEE-25B4-4A2D-B147-27296E36371D}" type="slidenum">
              <a:rPr lang="en-US" altLang="zh-CN" smtClean="0"/>
              <a:pPr/>
              <a:t>10</a:t>
            </a:fld>
            <a:endParaRPr lang="en-US" altLang="zh-CN" dirty="0"/>
          </a:p>
        </p:txBody>
      </p:sp>
      <p:sp>
        <p:nvSpPr>
          <p:cNvPr id="11" name="Text Placeholder 9">
            <a:extLst>
              <a:ext uri="{FF2B5EF4-FFF2-40B4-BE49-F238E27FC236}">
                <a16:creationId xmlns:a16="http://schemas.microsoft.com/office/drawing/2014/main" id="{17D75FF0-AC23-AD66-6AD1-6EE029451AC4}"/>
              </a:ext>
            </a:extLst>
          </p:cNvPr>
          <p:cNvSpPr txBox="1">
            <a:spLocks/>
          </p:cNvSpPr>
          <p:nvPr/>
        </p:nvSpPr>
        <p:spPr>
          <a:xfrm>
            <a:off x="587829" y="1390076"/>
            <a:ext cx="11016342" cy="838773"/>
          </a:xfrm>
          <a:prstGeom prst="rect">
            <a:avLst/>
          </a:prstGeom>
        </p:spPr>
        <p:txBody>
          <a:bodyPr vert="horz" lIns="91440" tIns="45720" rIns="91440" bIns="45720" rtlCol="0" anchor="ctr">
            <a:noAutofit/>
          </a:bodyPr>
          <a:lstStyle>
            <a:defPPr>
              <a:defRPr lang="zh-CN"/>
            </a:defPPr>
            <a:lvl1pPr marL="0" algn="l" defTabSz="914400" rtl="0" eaLnBrk="1" latinLnBrk="0" hangingPunct="1">
              <a:defRPr sz="12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400" dirty="0">
                <a:solidFill>
                  <a:schemeClr val="tx1">
                    <a:lumMod val="95000"/>
                    <a:lumOff val="5000"/>
                  </a:schemeClr>
                </a:solidFill>
              </a:rPr>
              <a:t>Write a C++ program that asks user to input a number, then check the number is positive?</a:t>
            </a:r>
          </a:p>
        </p:txBody>
      </p:sp>
      <p:pic>
        <p:nvPicPr>
          <p:cNvPr id="19" name="Picture 18">
            <a:extLst>
              <a:ext uri="{FF2B5EF4-FFF2-40B4-BE49-F238E27FC236}">
                <a16:creationId xmlns:a16="http://schemas.microsoft.com/office/drawing/2014/main" id="{E4CB93CD-FB59-F6C9-64A5-CCB30F30B7ED}"/>
              </a:ext>
            </a:extLst>
          </p:cNvPr>
          <p:cNvPicPr>
            <a:picLocks noChangeAspect="1"/>
          </p:cNvPicPr>
          <p:nvPr/>
        </p:nvPicPr>
        <p:blipFill>
          <a:blip r:embed="rId2"/>
          <a:stretch>
            <a:fillRect/>
          </a:stretch>
        </p:blipFill>
        <p:spPr>
          <a:xfrm>
            <a:off x="2562997" y="2273280"/>
            <a:ext cx="6565264" cy="4077644"/>
          </a:xfrm>
          <a:prstGeom prst="rect">
            <a:avLst/>
          </a:prstGeom>
        </p:spPr>
      </p:pic>
    </p:spTree>
    <p:extLst>
      <p:ext uri="{BB962C8B-B14F-4D97-AF65-F5344CB8AC3E}">
        <p14:creationId xmlns:p14="http://schemas.microsoft.com/office/powerpoint/2010/main" val="590118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097FB-D23F-9959-7C5F-BE700A7D71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E8A81E-6D68-863D-06F3-018E7AA34E42}"/>
              </a:ext>
            </a:extLst>
          </p:cNvPr>
          <p:cNvSpPr>
            <a:spLocks noGrp="1"/>
          </p:cNvSpPr>
          <p:nvPr>
            <p:ph type="title"/>
          </p:nvPr>
        </p:nvSpPr>
        <p:spPr>
          <a:xfrm>
            <a:off x="283029" y="178830"/>
            <a:ext cx="10515600" cy="735570"/>
          </a:xfrm>
        </p:spPr>
        <p:txBody>
          <a:bodyPr/>
          <a:lstStyle/>
          <a:p>
            <a:r>
              <a:rPr lang="en-US" dirty="0"/>
              <a:t>If statement example </a:t>
            </a:r>
          </a:p>
        </p:txBody>
      </p:sp>
      <p:sp>
        <p:nvSpPr>
          <p:cNvPr id="5" name="Slide Number Placeholder 4">
            <a:extLst>
              <a:ext uri="{FF2B5EF4-FFF2-40B4-BE49-F238E27FC236}">
                <a16:creationId xmlns:a16="http://schemas.microsoft.com/office/drawing/2014/main" id="{A13D2FDE-1F1A-F6A5-26EB-5EB88C6831D4}"/>
              </a:ext>
            </a:extLst>
          </p:cNvPr>
          <p:cNvSpPr>
            <a:spLocks noGrp="1"/>
          </p:cNvSpPr>
          <p:nvPr>
            <p:ph type="sldNum" sz="quarter" idx="29"/>
          </p:nvPr>
        </p:nvSpPr>
        <p:spPr/>
        <p:txBody>
          <a:bodyPr/>
          <a:lstStyle/>
          <a:p>
            <a:fld id="{47FEACEE-25B4-4A2D-B147-27296E36371D}" type="slidenum">
              <a:rPr lang="en-US" altLang="zh-CN" smtClean="0"/>
              <a:pPr/>
              <a:t>11</a:t>
            </a:fld>
            <a:endParaRPr lang="en-US" altLang="zh-CN" dirty="0"/>
          </a:p>
        </p:txBody>
      </p:sp>
      <p:sp>
        <p:nvSpPr>
          <p:cNvPr id="8" name="TextBox 7">
            <a:extLst>
              <a:ext uri="{FF2B5EF4-FFF2-40B4-BE49-F238E27FC236}">
                <a16:creationId xmlns:a16="http://schemas.microsoft.com/office/drawing/2014/main" id="{7C8295DF-8507-E6DB-28E9-15F64DA1967D}"/>
              </a:ext>
            </a:extLst>
          </p:cNvPr>
          <p:cNvSpPr txBox="1"/>
          <p:nvPr/>
        </p:nvSpPr>
        <p:spPr>
          <a:xfrm>
            <a:off x="1578359" y="914400"/>
            <a:ext cx="7655288" cy="5940088"/>
          </a:xfrm>
          <a:prstGeom prst="rect">
            <a:avLst/>
          </a:prstGeom>
          <a:noFill/>
        </p:spPr>
        <p:txBody>
          <a:bodyPr wrap="square">
            <a:spAutoFit/>
          </a:bodyPr>
          <a:lstStyle/>
          <a:p>
            <a:pPr marL="0" marR="0">
              <a:spcAft>
                <a:spcPts val="800"/>
              </a:spcAft>
              <a:buNone/>
            </a:pPr>
            <a:r>
              <a:rPr lang="en-US" sz="1600" kern="0" dirty="0">
                <a:solidFill>
                  <a:srgbClr val="808080"/>
                </a:solidFill>
                <a:effectLst/>
                <a:latin typeface="Cascadia Mono" panose="020B0609020000020004" pitchFamily="49" charset="0"/>
                <a:ea typeface="Aptos" panose="020B0004020202020204" pitchFamily="34" charset="0"/>
                <a:cs typeface="Cascadia Mono" panose="020B0609020000020004" pitchFamily="49" charset="0"/>
              </a:rPr>
              <a:t>#include</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r>
              <a:rPr lang="en-US" sz="1600" kern="0" dirty="0">
                <a:solidFill>
                  <a:srgbClr val="A31515"/>
                </a:solidFill>
                <a:effectLst/>
                <a:latin typeface="Cascadia Mono" panose="020B0609020000020004" pitchFamily="49" charset="0"/>
                <a:ea typeface="Aptos" panose="020B0004020202020204" pitchFamily="34" charset="0"/>
                <a:cs typeface="Cascadia Mono" panose="020B0609020000020004" pitchFamily="49" charset="0"/>
              </a:rPr>
              <a:t>&lt;iostream&gt;</a:t>
            </a:r>
            <a:br>
              <a:rPr lang="en-US" sz="1600" kern="0" dirty="0">
                <a:solidFill>
                  <a:srgbClr val="A31515"/>
                </a:solidFill>
                <a:effectLst/>
                <a:latin typeface="Cascadia Mono" panose="020B0609020000020004" pitchFamily="49" charset="0"/>
                <a:ea typeface="Aptos" panose="020B0004020202020204" pitchFamily="34" charset="0"/>
                <a:cs typeface="Cascadia Mono" panose="020B0609020000020004" pitchFamily="49" charset="0"/>
              </a:rPr>
            </a:br>
            <a:r>
              <a:rPr lang="en-US" sz="1600" kern="0" dirty="0">
                <a:solidFill>
                  <a:srgbClr val="0000FF"/>
                </a:solidFill>
                <a:effectLst/>
                <a:latin typeface="Cascadia Mono" panose="020B0609020000020004" pitchFamily="49" charset="0"/>
                <a:ea typeface="Aptos" panose="020B0004020202020204" pitchFamily="34" charset="0"/>
                <a:cs typeface="Cascadia Mono" panose="020B0609020000020004" pitchFamily="49" charset="0"/>
              </a:rPr>
              <a:t>using</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r>
              <a:rPr lang="en-US" sz="1600" kern="0" dirty="0">
                <a:solidFill>
                  <a:srgbClr val="0000FF"/>
                </a:solidFill>
                <a:effectLst/>
                <a:latin typeface="Cascadia Mono" panose="020B0609020000020004" pitchFamily="49" charset="0"/>
                <a:ea typeface="Aptos" panose="020B0004020202020204" pitchFamily="34" charset="0"/>
                <a:cs typeface="Cascadia Mono" panose="020B0609020000020004" pitchFamily="49" charset="0"/>
              </a:rPr>
              <a:t>namespace</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std;</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p>
            <a:pPr marL="0" marR="0">
              <a:spcAft>
                <a:spcPts val="800"/>
              </a:spcAft>
              <a:buNone/>
            </a:pP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r>
              <a:rPr lang="en-US" sz="1600" kern="0" dirty="0">
                <a:solidFill>
                  <a:srgbClr val="0000FF"/>
                </a:solidFill>
                <a:effectLst/>
                <a:latin typeface="Cascadia Mono" panose="020B0609020000020004" pitchFamily="49" charset="0"/>
                <a:ea typeface="Aptos" panose="020B0004020202020204" pitchFamily="34" charset="0"/>
                <a:cs typeface="Cascadia Mono" panose="020B0609020000020004" pitchFamily="49" charset="0"/>
              </a:rPr>
              <a:t>int</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main() {</a:t>
            </a:r>
            <a:b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b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r>
              <a:rPr lang="en-US" sz="1600" kern="0" dirty="0">
                <a:solidFill>
                  <a:srgbClr val="0000FF"/>
                </a:solidFill>
                <a:effectLst/>
                <a:latin typeface="Cascadia Mono" panose="020B0609020000020004" pitchFamily="49" charset="0"/>
                <a:ea typeface="Aptos" panose="020B0004020202020204" pitchFamily="34" charset="0"/>
                <a:cs typeface="Cascadia Mono" panose="020B0609020000020004" pitchFamily="49" charset="0"/>
              </a:rPr>
              <a:t>int</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number;</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p>
            <a:pPr marL="0" marR="0">
              <a:spcAft>
                <a:spcPts val="800"/>
              </a:spcAft>
              <a:buNone/>
            </a:pP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r>
              <a:rPr lang="en-US" sz="1600" kern="0" dirty="0" err="1">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cout</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r>
              <a:rPr lang="en-US" sz="1600" kern="0" dirty="0">
                <a:solidFill>
                  <a:srgbClr val="008080"/>
                </a:solidFill>
                <a:effectLst/>
                <a:latin typeface="Cascadia Mono" panose="020B0609020000020004" pitchFamily="49" charset="0"/>
                <a:ea typeface="Aptos" panose="020B0004020202020204" pitchFamily="34" charset="0"/>
                <a:cs typeface="Cascadia Mono" panose="020B0609020000020004" pitchFamily="49" charset="0"/>
              </a:rPr>
              <a:t>&lt;&lt;</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r>
              <a:rPr lang="en-US" sz="1600" kern="0" dirty="0">
                <a:solidFill>
                  <a:srgbClr val="A31515"/>
                </a:solidFill>
                <a:effectLst/>
                <a:latin typeface="Cascadia Mono" panose="020B0609020000020004" pitchFamily="49" charset="0"/>
                <a:ea typeface="Aptos" panose="020B0004020202020204" pitchFamily="34" charset="0"/>
                <a:cs typeface="Cascadia Mono" panose="020B0609020000020004" pitchFamily="49" charset="0"/>
              </a:rPr>
              <a:t>"Input a number: "</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a:t>
            </a:r>
            <a:b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b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r>
              <a:rPr lang="en-US" sz="1600" kern="0" dirty="0" err="1">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cin</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r>
              <a:rPr lang="en-US" sz="1600" kern="0" dirty="0">
                <a:solidFill>
                  <a:srgbClr val="008080"/>
                </a:solidFill>
                <a:effectLst/>
                <a:latin typeface="Cascadia Mono" panose="020B0609020000020004" pitchFamily="49" charset="0"/>
                <a:ea typeface="Aptos" panose="020B0004020202020204" pitchFamily="34" charset="0"/>
                <a:cs typeface="Cascadia Mono" panose="020B0609020000020004" pitchFamily="49" charset="0"/>
              </a:rPr>
              <a:t>&gt;&gt;</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number;</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p>
            <a:pPr marL="0" marR="0">
              <a:spcAft>
                <a:spcPts val="800"/>
              </a:spcAft>
              <a:buNone/>
            </a:pP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p>
            <a:pPr marL="0" marR="0">
              <a:spcAft>
                <a:spcPts val="800"/>
              </a:spcAft>
              <a:buNone/>
            </a:pP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r>
              <a:rPr lang="en-US" sz="1600" kern="0" dirty="0">
                <a:solidFill>
                  <a:srgbClr val="0000FF"/>
                </a:solidFill>
                <a:effectLst/>
                <a:latin typeface="Cascadia Mono" panose="020B0609020000020004" pitchFamily="49" charset="0"/>
                <a:ea typeface="Aptos" panose="020B0004020202020204" pitchFamily="34" charset="0"/>
                <a:cs typeface="Cascadia Mono" panose="020B0609020000020004" pitchFamily="49" charset="0"/>
              </a:rPr>
              <a:t>if</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(number &gt; 0) {</a:t>
            </a:r>
            <a:b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b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r>
              <a:rPr lang="en-US" sz="1600" kern="0" dirty="0" err="1">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cout</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r>
              <a:rPr lang="en-US" sz="1600" kern="0" dirty="0">
                <a:solidFill>
                  <a:srgbClr val="008080"/>
                </a:solidFill>
                <a:effectLst/>
                <a:latin typeface="Cascadia Mono" panose="020B0609020000020004" pitchFamily="49" charset="0"/>
                <a:ea typeface="Aptos" panose="020B0004020202020204" pitchFamily="34" charset="0"/>
                <a:cs typeface="Cascadia Mono" panose="020B0609020000020004" pitchFamily="49" charset="0"/>
              </a:rPr>
              <a:t>&lt;&lt;</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number </a:t>
            </a:r>
            <a:r>
              <a:rPr lang="en-US" sz="1600" kern="0" dirty="0">
                <a:solidFill>
                  <a:srgbClr val="008080"/>
                </a:solidFill>
                <a:effectLst/>
                <a:latin typeface="Cascadia Mono" panose="020B0609020000020004" pitchFamily="49" charset="0"/>
                <a:ea typeface="Aptos" panose="020B0004020202020204" pitchFamily="34" charset="0"/>
                <a:cs typeface="Cascadia Mono" panose="020B0609020000020004" pitchFamily="49" charset="0"/>
              </a:rPr>
              <a:t>&lt;&lt;</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r>
              <a:rPr lang="en-US" sz="1600" kern="0" dirty="0">
                <a:solidFill>
                  <a:srgbClr val="A31515"/>
                </a:solidFill>
                <a:effectLst/>
                <a:latin typeface="Cascadia Mono" panose="020B0609020000020004" pitchFamily="49" charset="0"/>
                <a:ea typeface="Aptos" panose="020B0004020202020204" pitchFamily="34" charset="0"/>
                <a:cs typeface="Cascadia Mono" panose="020B0609020000020004" pitchFamily="49" charset="0"/>
              </a:rPr>
              <a:t>" is positive."</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a:t>
            </a:r>
            <a:b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b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p>
            <a:pPr marL="0" marR="0">
              <a:spcAft>
                <a:spcPts val="800"/>
              </a:spcAft>
              <a:buNone/>
            </a:pP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p>
            <a:pPr marL="0" marR="0">
              <a:spcAft>
                <a:spcPts val="800"/>
              </a:spcAft>
              <a:buNone/>
            </a:pP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r>
              <a:rPr lang="en-US" sz="1600" kern="0" dirty="0">
                <a:solidFill>
                  <a:srgbClr val="0000FF"/>
                </a:solidFill>
                <a:effectLst/>
                <a:latin typeface="Cascadia Mono" panose="020B0609020000020004" pitchFamily="49" charset="0"/>
                <a:ea typeface="Aptos" panose="020B0004020202020204" pitchFamily="34" charset="0"/>
                <a:cs typeface="Cascadia Mono" panose="020B0609020000020004" pitchFamily="49" charset="0"/>
              </a:rPr>
              <a:t>if</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(number &lt; 0) {</a:t>
            </a:r>
            <a:b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b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r>
              <a:rPr lang="en-US" sz="1600" kern="0" dirty="0" err="1">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cout</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r>
              <a:rPr lang="en-US" sz="1600" kern="0" dirty="0">
                <a:solidFill>
                  <a:srgbClr val="008080"/>
                </a:solidFill>
                <a:effectLst/>
                <a:latin typeface="Cascadia Mono" panose="020B0609020000020004" pitchFamily="49" charset="0"/>
                <a:ea typeface="Aptos" panose="020B0004020202020204" pitchFamily="34" charset="0"/>
                <a:cs typeface="Cascadia Mono" panose="020B0609020000020004" pitchFamily="49" charset="0"/>
              </a:rPr>
              <a:t>&lt;&lt;</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number </a:t>
            </a:r>
            <a:r>
              <a:rPr lang="en-US" sz="1600" kern="0" dirty="0">
                <a:solidFill>
                  <a:srgbClr val="008080"/>
                </a:solidFill>
                <a:effectLst/>
                <a:latin typeface="Cascadia Mono" panose="020B0609020000020004" pitchFamily="49" charset="0"/>
                <a:ea typeface="Aptos" panose="020B0004020202020204" pitchFamily="34" charset="0"/>
                <a:cs typeface="Cascadia Mono" panose="020B0609020000020004" pitchFamily="49" charset="0"/>
              </a:rPr>
              <a:t>&lt;&lt;</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r>
              <a:rPr lang="en-US" sz="1600" kern="0" dirty="0">
                <a:solidFill>
                  <a:srgbClr val="A31515"/>
                </a:solidFill>
                <a:effectLst/>
                <a:latin typeface="Cascadia Mono" panose="020B0609020000020004" pitchFamily="49" charset="0"/>
                <a:ea typeface="Aptos" panose="020B0004020202020204" pitchFamily="34" charset="0"/>
                <a:cs typeface="Cascadia Mono" panose="020B0609020000020004" pitchFamily="49" charset="0"/>
              </a:rPr>
              <a:t>" is negative."</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a:t>
            </a:r>
            <a:b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b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p>
            <a:pPr marL="0" marR="0">
              <a:spcAft>
                <a:spcPts val="800"/>
              </a:spcAft>
              <a:buNone/>
            </a:pP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p>
            <a:pPr marL="0" marR="0">
              <a:spcAft>
                <a:spcPts val="800"/>
              </a:spcAft>
              <a:buNone/>
            </a:pP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r>
              <a:rPr lang="en-US" sz="1600" kern="0" dirty="0">
                <a:solidFill>
                  <a:srgbClr val="0000FF"/>
                </a:solidFill>
                <a:effectLst/>
                <a:latin typeface="Cascadia Mono" panose="020B0609020000020004" pitchFamily="49" charset="0"/>
                <a:ea typeface="Aptos" panose="020B0004020202020204" pitchFamily="34" charset="0"/>
                <a:cs typeface="Cascadia Mono" panose="020B0609020000020004" pitchFamily="49" charset="0"/>
              </a:rPr>
              <a:t>if</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(number == 0) {</a:t>
            </a:r>
            <a:b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b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r>
              <a:rPr lang="en-US" sz="1600" kern="0" dirty="0" err="1">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cout</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r>
              <a:rPr lang="en-US" sz="1600" kern="0" dirty="0">
                <a:solidFill>
                  <a:srgbClr val="008080"/>
                </a:solidFill>
                <a:effectLst/>
                <a:latin typeface="Cascadia Mono" panose="020B0609020000020004" pitchFamily="49" charset="0"/>
                <a:ea typeface="Aptos" panose="020B0004020202020204" pitchFamily="34" charset="0"/>
                <a:cs typeface="Cascadia Mono" panose="020B0609020000020004" pitchFamily="49" charset="0"/>
              </a:rPr>
              <a:t>&lt;&lt;</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number </a:t>
            </a:r>
            <a:r>
              <a:rPr lang="en-US" sz="1600" kern="0" dirty="0">
                <a:solidFill>
                  <a:srgbClr val="008080"/>
                </a:solidFill>
                <a:effectLst/>
                <a:latin typeface="Cascadia Mono" panose="020B0609020000020004" pitchFamily="49" charset="0"/>
                <a:ea typeface="Aptos" panose="020B0004020202020204" pitchFamily="34" charset="0"/>
                <a:cs typeface="Cascadia Mono" panose="020B0609020000020004" pitchFamily="49" charset="0"/>
              </a:rPr>
              <a:t>&lt;&lt;</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r>
              <a:rPr lang="en-US" sz="1600" kern="0" dirty="0">
                <a:solidFill>
                  <a:srgbClr val="A31515"/>
                </a:solidFill>
                <a:effectLst/>
                <a:latin typeface="Cascadia Mono" panose="020B0609020000020004" pitchFamily="49" charset="0"/>
                <a:ea typeface="Aptos" panose="020B0004020202020204" pitchFamily="34" charset="0"/>
                <a:cs typeface="Cascadia Mono" panose="020B0609020000020004" pitchFamily="49" charset="0"/>
              </a:rPr>
              <a:t>" is Zero."</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a:t>
            </a:r>
            <a:b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b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p>
            <a:pPr marL="0" marR="0">
              <a:spcAft>
                <a:spcPts val="800"/>
              </a:spcAft>
              <a:buNone/>
            </a:pP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a:t>
            </a:r>
            <a:r>
              <a:rPr lang="en-US" sz="1600" kern="0" dirty="0">
                <a:solidFill>
                  <a:srgbClr val="0000FF"/>
                </a:solidFill>
                <a:effectLst/>
                <a:latin typeface="Cascadia Mono" panose="020B0609020000020004" pitchFamily="49" charset="0"/>
                <a:ea typeface="Aptos" panose="020B0004020202020204" pitchFamily="34" charset="0"/>
                <a:cs typeface="Cascadia Mono" panose="020B0609020000020004" pitchFamily="49" charset="0"/>
              </a:rPr>
              <a:t>return</a:t>
            </a: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 0;</a:t>
            </a:r>
            <a:b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br>
            <a:r>
              <a:rPr lang="en-US" sz="1600" kern="0" dirty="0">
                <a:solidFill>
                  <a:srgbClr val="000000"/>
                </a:solidFill>
                <a:effectLst/>
                <a:latin typeface="Cascadia Mono" panose="020B0609020000020004" pitchFamily="49" charset="0"/>
                <a:ea typeface="Aptos" panose="020B0004020202020204" pitchFamily="34" charset="0"/>
                <a:cs typeface="Cascadia Mono" panose="020B0609020000020004" pitchFamily="49" charset="0"/>
              </a:rPr>
              <a:t>}</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432700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A5119-9A31-8427-7B4C-41887AF3F0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8B4C54-212C-03D1-A4B7-C98DFE330BF2}"/>
              </a:ext>
            </a:extLst>
          </p:cNvPr>
          <p:cNvSpPr>
            <a:spLocks noGrp="1"/>
          </p:cNvSpPr>
          <p:nvPr>
            <p:ph type="title"/>
          </p:nvPr>
        </p:nvSpPr>
        <p:spPr>
          <a:xfrm>
            <a:off x="283029" y="178830"/>
            <a:ext cx="10515600" cy="735570"/>
          </a:xfrm>
        </p:spPr>
        <p:txBody>
          <a:bodyPr/>
          <a:lstStyle/>
          <a:p>
            <a:r>
              <a:rPr lang="en-US" dirty="0"/>
              <a:t>If statement example </a:t>
            </a:r>
          </a:p>
        </p:txBody>
      </p:sp>
      <p:sp>
        <p:nvSpPr>
          <p:cNvPr id="5" name="Slide Number Placeholder 4">
            <a:extLst>
              <a:ext uri="{FF2B5EF4-FFF2-40B4-BE49-F238E27FC236}">
                <a16:creationId xmlns:a16="http://schemas.microsoft.com/office/drawing/2014/main" id="{7684FFAF-921E-C88A-11DA-5DA2552D5658}"/>
              </a:ext>
            </a:extLst>
          </p:cNvPr>
          <p:cNvSpPr>
            <a:spLocks noGrp="1"/>
          </p:cNvSpPr>
          <p:nvPr>
            <p:ph type="sldNum" sz="quarter" idx="29"/>
          </p:nvPr>
        </p:nvSpPr>
        <p:spPr/>
        <p:txBody>
          <a:bodyPr/>
          <a:lstStyle/>
          <a:p>
            <a:fld id="{47FEACEE-25B4-4A2D-B147-27296E36371D}" type="slidenum">
              <a:rPr lang="en-US" altLang="zh-CN" smtClean="0"/>
              <a:pPr/>
              <a:t>12</a:t>
            </a:fld>
            <a:endParaRPr lang="en-US" altLang="zh-CN" dirty="0"/>
          </a:p>
        </p:txBody>
      </p:sp>
      <p:sp>
        <p:nvSpPr>
          <p:cNvPr id="4" name="TextBox 3">
            <a:extLst>
              <a:ext uri="{FF2B5EF4-FFF2-40B4-BE49-F238E27FC236}">
                <a16:creationId xmlns:a16="http://schemas.microsoft.com/office/drawing/2014/main" id="{B9D21E56-65E4-1081-0A57-C600C8D5CB01}"/>
              </a:ext>
            </a:extLst>
          </p:cNvPr>
          <p:cNvSpPr txBox="1"/>
          <p:nvPr/>
        </p:nvSpPr>
        <p:spPr>
          <a:xfrm>
            <a:off x="978735" y="1229836"/>
            <a:ext cx="9563100" cy="5170646"/>
          </a:xfrm>
          <a:prstGeom prst="rect">
            <a:avLst/>
          </a:prstGeom>
          <a:noFill/>
        </p:spPr>
        <p:txBody>
          <a:bodyPr wrap="square">
            <a:spAutoFit/>
          </a:bodyPr>
          <a:lstStyle/>
          <a:p>
            <a:r>
              <a:rPr lang="en-US" sz="2200" dirty="0">
                <a:solidFill>
                  <a:schemeClr val="accent1"/>
                </a:solidFill>
              </a:rPr>
              <a:t>#include </a:t>
            </a:r>
            <a:r>
              <a:rPr lang="en-US" sz="2200" dirty="0">
                <a:solidFill>
                  <a:srgbClr val="FF0000"/>
                </a:solidFill>
              </a:rPr>
              <a:t>&lt;iostream&gt;</a:t>
            </a:r>
          </a:p>
          <a:p>
            <a:r>
              <a:rPr lang="en-US" sz="2200" dirty="0">
                <a:solidFill>
                  <a:schemeClr val="accent1"/>
                </a:solidFill>
              </a:rPr>
              <a:t>using</a:t>
            </a:r>
            <a:r>
              <a:rPr lang="en-US" sz="2200" dirty="0"/>
              <a:t> namespace std;</a:t>
            </a:r>
          </a:p>
          <a:p>
            <a:endParaRPr lang="en-US" sz="2200" dirty="0"/>
          </a:p>
          <a:p>
            <a:r>
              <a:rPr lang="en-US" sz="2200" dirty="0">
                <a:solidFill>
                  <a:schemeClr val="accent1"/>
                </a:solidFill>
              </a:rPr>
              <a:t>int</a:t>
            </a:r>
            <a:r>
              <a:rPr lang="en-US" sz="2200" dirty="0"/>
              <a:t> main() {</a:t>
            </a:r>
          </a:p>
          <a:p>
            <a:endParaRPr lang="en-US" sz="2200" dirty="0"/>
          </a:p>
          <a:p>
            <a:r>
              <a:rPr lang="en-US" sz="2200" dirty="0"/>
              <a:t>    </a:t>
            </a:r>
            <a:r>
              <a:rPr lang="en-US" sz="2200" dirty="0">
                <a:solidFill>
                  <a:schemeClr val="accent1"/>
                </a:solidFill>
              </a:rPr>
              <a:t>int</a:t>
            </a:r>
            <a:r>
              <a:rPr lang="en-US" sz="2200" dirty="0"/>
              <a:t> mark;</a:t>
            </a:r>
          </a:p>
          <a:p>
            <a:r>
              <a:rPr lang="en-US" sz="2200" dirty="0"/>
              <a:t>    </a:t>
            </a:r>
            <a:r>
              <a:rPr lang="en-US" sz="2200" dirty="0" err="1"/>
              <a:t>cout</a:t>
            </a:r>
            <a:r>
              <a:rPr lang="en-US" sz="2200" dirty="0"/>
              <a:t> &lt;&lt; </a:t>
            </a:r>
            <a:r>
              <a:rPr lang="en-US" sz="2200" dirty="0">
                <a:solidFill>
                  <a:srgbClr val="00B050"/>
                </a:solidFill>
              </a:rPr>
              <a:t>"Input a number: ";</a:t>
            </a:r>
          </a:p>
          <a:p>
            <a:r>
              <a:rPr lang="en-US" sz="2200" dirty="0"/>
              <a:t>    </a:t>
            </a:r>
            <a:r>
              <a:rPr lang="en-US" sz="2200" dirty="0" err="1"/>
              <a:t>cin</a:t>
            </a:r>
            <a:r>
              <a:rPr lang="en-US" sz="2200" dirty="0"/>
              <a:t> &gt;&gt; mark;</a:t>
            </a:r>
          </a:p>
          <a:p>
            <a:endParaRPr lang="en-US" sz="2200" dirty="0"/>
          </a:p>
          <a:p>
            <a:r>
              <a:rPr lang="en-US" sz="2200" dirty="0"/>
              <a:t>    </a:t>
            </a:r>
            <a:r>
              <a:rPr lang="en-US" sz="2200" dirty="0">
                <a:solidFill>
                  <a:schemeClr val="accent1"/>
                </a:solidFill>
              </a:rPr>
              <a:t>if</a:t>
            </a:r>
            <a:r>
              <a:rPr lang="en-US" sz="2200" dirty="0"/>
              <a:t> (mark &gt;= </a:t>
            </a:r>
            <a:r>
              <a:rPr lang="en-US" sz="2200" dirty="0">
                <a:solidFill>
                  <a:schemeClr val="accent1"/>
                </a:solidFill>
              </a:rPr>
              <a:t>60</a:t>
            </a:r>
            <a:r>
              <a:rPr lang="en-US" sz="2200" dirty="0"/>
              <a:t>) {</a:t>
            </a:r>
          </a:p>
          <a:p>
            <a:r>
              <a:rPr lang="en-US" sz="2200" dirty="0"/>
              <a:t>        </a:t>
            </a:r>
            <a:r>
              <a:rPr lang="en-US" sz="2200" dirty="0" err="1"/>
              <a:t>cout</a:t>
            </a:r>
            <a:r>
              <a:rPr lang="en-US" sz="2200" dirty="0"/>
              <a:t> &lt;&lt; </a:t>
            </a:r>
            <a:r>
              <a:rPr lang="en-US" sz="2200" dirty="0">
                <a:solidFill>
                  <a:srgbClr val="00B050"/>
                </a:solidFill>
              </a:rPr>
              <a:t>"Congratulations, you have passed in programming";</a:t>
            </a:r>
          </a:p>
          <a:p>
            <a:r>
              <a:rPr lang="en-US" sz="2200" dirty="0"/>
              <a:t>    }</a:t>
            </a:r>
          </a:p>
          <a:p>
            <a:endParaRPr lang="en-US" sz="2200" dirty="0"/>
          </a:p>
          <a:p>
            <a:r>
              <a:rPr lang="en-US" sz="2200" dirty="0">
                <a:solidFill>
                  <a:schemeClr val="accent1"/>
                </a:solidFill>
              </a:rPr>
              <a:t>    return 0;</a:t>
            </a:r>
          </a:p>
          <a:p>
            <a:r>
              <a:rPr lang="en-US" sz="2200" dirty="0"/>
              <a:t>}</a:t>
            </a:r>
          </a:p>
        </p:txBody>
      </p:sp>
    </p:spTree>
    <p:extLst>
      <p:ext uri="{BB962C8B-B14F-4D97-AF65-F5344CB8AC3E}">
        <p14:creationId xmlns:p14="http://schemas.microsoft.com/office/powerpoint/2010/main" val="1847503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3AACF-9DD0-CA39-74DF-D2B225A17A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325C26-611D-26FA-3CE1-E7AFF12CDF4C}"/>
              </a:ext>
            </a:extLst>
          </p:cNvPr>
          <p:cNvSpPr>
            <a:spLocks noGrp="1"/>
          </p:cNvSpPr>
          <p:nvPr>
            <p:ph type="title"/>
          </p:nvPr>
        </p:nvSpPr>
        <p:spPr>
          <a:xfrm>
            <a:off x="283029" y="178830"/>
            <a:ext cx="10515600" cy="735570"/>
          </a:xfrm>
        </p:spPr>
        <p:txBody>
          <a:bodyPr/>
          <a:lstStyle/>
          <a:p>
            <a:r>
              <a:rPr lang="en-US" dirty="0"/>
              <a:t>If statement example </a:t>
            </a:r>
          </a:p>
        </p:txBody>
      </p:sp>
      <p:sp>
        <p:nvSpPr>
          <p:cNvPr id="5" name="Slide Number Placeholder 4">
            <a:extLst>
              <a:ext uri="{FF2B5EF4-FFF2-40B4-BE49-F238E27FC236}">
                <a16:creationId xmlns:a16="http://schemas.microsoft.com/office/drawing/2014/main" id="{9CC08027-AF21-3F3C-87A7-EEEFCD31227B}"/>
              </a:ext>
            </a:extLst>
          </p:cNvPr>
          <p:cNvSpPr>
            <a:spLocks noGrp="1"/>
          </p:cNvSpPr>
          <p:nvPr>
            <p:ph type="sldNum" sz="quarter" idx="29"/>
          </p:nvPr>
        </p:nvSpPr>
        <p:spPr/>
        <p:txBody>
          <a:bodyPr/>
          <a:lstStyle/>
          <a:p>
            <a:fld id="{47FEACEE-25B4-4A2D-B147-27296E36371D}" type="slidenum">
              <a:rPr lang="en-US" altLang="zh-CN" smtClean="0"/>
              <a:pPr/>
              <a:t>13</a:t>
            </a:fld>
            <a:endParaRPr lang="en-US" altLang="zh-CN" dirty="0"/>
          </a:p>
        </p:txBody>
      </p:sp>
      <p:pic>
        <p:nvPicPr>
          <p:cNvPr id="8" name="Picture 7">
            <a:extLst>
              <a:ext uri="{FF2B5EF4-FFF2-40B4-BE49-F238E27FC236}">
                <a16:creationId xmlns:a16="http://schemas.microsoft.com/office/drawing/2014/main" id="{FE7F093A-9170-99F4-4B62-FB87BA29174B}"/>
              </a:ext>
            </a:extLst>
          </p:cNvPr>
          <p:cNvPicPr>
            <a:picLocks noChangeAspect="1"/>
          </p:cNvPicPr>
          <p:nvPr/>
        </p:nvPicPr>
        <p:blipFill>
          <a:blip r:embed="rId2"/>
          <a:stretch>
            <a:fillRect/>
          </a:stretch>
        </p:blipFill>
        <p:spPr>
          <a:xfrm>
            <a:off x="4045131" y="914400"/>
            <a:ext cx="3718560" cy="5577840"/>
          </a:xfrm>
          <a:prstGeom prst="rect">
            <a:avLst/>
          </a:prstGeom>
        </p:spPr>
      </p:pic>
    </p:spTree>
    <p:extLst>
      <p:ext uri="{BB962C8B-B14F-4D97-AF65-F5344CB8AC3E}">
        <p14:creationId xmlns:p14="http://schemas.microsoft.com/office/powerpoint/2010/main" val="1772355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0E20-8EBA-C610-BADE-9680B40304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96207A-F00C-0AD0-0968-5BD9864632B2}"/>
              </a:ext>
            </a:extLst>
          </p:cNvPr>
          <p:cNvSpPr>
            <a:spLocks noGrp="1"/>
          </p:cNvSpPr>
          <p:nvPr>
            <p:ph type="title"/>
          </p:nvPr>
        </p:nvSpPr>
        <p:spPr>
          <a:xfrm>
            <a:off x="283029" y="178830"/>
            <a:ext cx="10515600" cy="735570"/>
          </a:xfrm>
        </p:spPr>
        <p:txBody>
          <a:bodyPr/>
          <a:lstStyle/>
          <a:p>
            <a:r>
              <a:rPr lang="en-US" dirty="0"/>
              <a:t>If statement example </a:t>
            </a:r>
          </a:p>
        </p:txBody>
      </p:sp>
      <p:sp>
        <p:nvSpPr>
          <p:cNvPr id="5" name="Slide Number Placeholder 4">
            <a:extLst>
              <a:ext uri="{FF2B5EF4-FFF2-40B4-BE49-F238E27FC236}">
                <a16:creationId xmlns:a16="http://schemas.microsoft.com/office/drawing/2014/main" id="{76EA6B52-A8A3-AF76-586F-8A9F59A311C5}"/>
              </a:ext>
            </a:extLst>
          </p:cNvPr>
          <p:cNvSpPr>
            <a:spLocks noGrp="1"/>
          </p:cNvSpPr>
          <p:nvPr>
            <p:ph type="sldNum" sz="quarter" idx="29"/>
          </p:nvPr>
        </p:nvSpPr>
        <p:spPr/>
        <p:txBody>
          <a:bodyPr/>
          <a:lstStyle/>
          <a:p>
            <a:fld id="{47FEACEE-25B4-4A2D-B147-27296E36371D}" type="slidenum">
              <a:rPr lang="en-US" altLang="zh-CN" smtClean="0"/>
              <a:pPr/>
              <a:t>14</a:t>
            </a:fld>
            <a:endParaRPr lang="en-US" altLang="zh-CN" dirty="0"/>
          </a:p>
        </p:txBody>
      </p:sp>
      <p:pic>
        <p:nvPicPr>
          <p:cNvPr id="4" name="Picture 3">
            <a:extLst>
              <a:ext uri="{FF2B5EF4-FFF2-40B4-BE49-F238E27FC236}">
                <a16:creationId xmlns:a16="http://schemas.microsoft.com/office/drawing/2014/main" id="{A7711CE0-B031-30C1-1142-C90B1F415123}"/>
              </a:ext>
            </a:extLst>
          </p:cNvPr>
          <p:cNvPicPr>
            <a:picLocks noChangeAspect="1"/>
          </p:cNvPicPr>
          <p:nvPr/>
        </p:nvPicPr>
        <p:blipFill>
          <a:blip r:embed="rId2"/>
          <a:stretch>
            <a:fillRect/>
          </a:stretch>
        </p:blipFill>
        <p:spPr>
          <a:xfrm>
            <a:off x="3462482" y="959014"/>
            <a:ext cx="5790258" cy="5624031"/>
          </a:xfrm>
          <a:prstGeom prst="rect">
            <a:avLst/>
          </a:prstGeom>
        </p:spPr>
      </p:pic>
    </p:spTree>
    <p:extLst>
      <p:ext uri="{BB962C8B-B14F-4D97-AF65-F5344CB8AC3E}">
        <p14:creationId xmlns:p14="http://schemas.microsoft.com/office/powerpoint/2010/main" val="33023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E5A6E-E383-ECFB-5121-FD54F07457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96DFC6-5CAB-20B9-5017-46143D16B265}"/>
              </a:ext>
            </a:extLst>
          </p:cNvPr>
          <p:cNvSpPr>
            <a:spLocks noGrp="1"/>
          </p:cNvSpPr>
          <p:nvPr>
            <p:ph type="title"/>
          </p:nvPr>
        </p:nvSpPr>
        <p:spPr>
          <a:xfrm>
            <a:off x="283029" y="178830"/>
            <a:ext cx="10515600" cy="735570"/>
          </a:xfrm>
        </p:spPr>
        <p:txBody>
          <a:bodyPr/>
          <a:lstStyle/>
          <a:p>
            <a:r>
              <a:rPr lang="en-US" dirty="0"/>
              <a:t>If statement example </a:t>
            </a:r>
          </a:p>
        </p:txBody>
      </p:sp>
      <p:sp>
        <p:nvSpPr>
          <p:cNvPr id="5" name="Slide Number Placeholder 4">
            <a:extLst>
              <a:ext uri="{FF2B5EF4-FFF2-40B4-BE49-F238E27FC236}">
                <a16:creationId xmlns:a16="http://schemas.microsoft.com/office/drawing/2014/main" id="{EEE894D4-9EDC-8E4E-4A85-676C8EC03F75}"/>
              </a:ext>
            </a:extLst>
          </p:cNvPr>
          <p:cNvSpPr>
            <a:spLocks noGrp="1"/>
          </p:cNvSpPr>
          <p:nvPr>
            <p:ph type="sldNum" sz="quarter" idx="29"/>
          </p:nvPr>
        </p:nvSpPr>
        <p:spPr/>
        <p:txBody>
          <a:bodyPr/>
          <a:lstStyle/>
          <a:p>
            <a:fld id="{47FEACEE-25B4-4A2D-B147-27296E36371D}" type="slidenum">
              <a:rPr lang="en-US" altLang="zh-CN" smtClean="0"/>
              <a:pPr/>
              <a:t>15</a:t>
            </a:fld>
            <a:endParaRPr lang="en-US" altLang="zh-CN" dirty="0"/>
          </a:p>
        </p:txBody>
      </p:sp>
      <p:pic>
        <p:nvPicPr>
          <p:cNvPr id="4" name="Picture 3">
            <a:extLst>
              <a:ext uri="{FF2B5EF4-FFF2-40B4-BE49-F238E27FC236}">
                <a16:creationId xmlns:a16="http://schemas.microsoft.com/office/drawing/2014/main" id="{BCB70985-11DF-6286-2C78-D6E05220F0A1}"/>
              </a:ext>
            </a:extLst>
          </p:cNvPr>
          <p:cNvPicPr>
            <a:picLocks noChangeAspect="1"/>
          </p:cNvPicPr>
          <p:nvPr/>
        </p:nvPicPr>
        <p:blipFill>
          <a:blip r:embed="rId2"/>
          <a:stretch>
            <a:fillRect/>
          </a:stretch>
        </p:blipFill>
        <p:spPr>
          <a:xfrm>
            <a:off x="2821107" y="1153581"/>
            <a:ext cx="5439444" cy="5525589"/>
          </a:xfrm>
          <a:prstGeom prst="rect">
            <a:avLst/>
          </a:prstGeom>
        </p:spPr>
      </p:pic>
    </p:spTree>
    <p:extLst>
      <p:ext uri="{BB962C8B-B14F-4D97-AF65-F5344CB8AC3E}">
        <p14:creationId xmlns:p14="http://schemas.microsoft.com/office/powerpoint/2010/main" val="3340348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6659D-3D94-1B43-2538-B916365018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535D09-EFDA-CA2F-7343-D72109A834B5}"/>
              </a:ext>
            </a:extLst>
          </p:cNvPr>
          <p:cNvSpPr>
            <a:spLocks noGrp="1"/>
          </p:cNvSpPr>
          <p:nvPr>
            <p:ph type="title"/>
          </p:nvPr>
        </p:nvSpPr>
        <p:spPr>
          <a:xfrm>
            <a:off x="283029" y="178830"/>
            <a:ext cx="10515600" cy="735570"/>
          </a:xfrm>
        </p:spPr>
        <p:txBody>
          <a:bodyPr/>
          <a:lstStyle/>
          <a:p>
            <a:r>
              <a:rPr lang="en-US" dirty="0"/>
              <a:t>If statement block – example  </a:t>
            </a:r>
          </a:p>
        </p:txBody>
      </p:sp>
      <p:sp>
        <p:nvSpPr>
          <p:cNvPr id="5" name="Slide Number Placeholder 4">
            <a:extLst>
              <a:ext uri="{FF2B5EF4-FFF2-40B4-BE49-F238E27FC236}">
                <a16:creationId xmlns:a16="http://schemas.microsoft.com/office/drawing/2014/main" id="{9A643D22-ED81-0FC1-B6ED-509A24C039EC}"/>
              </a:ext>
            </a:extLst>
          </p:cNvPr>
          <p:cNvSpPr>
            <a:spLocks noGrp="1"/>
          </p:cNvSpPr>
          <p:nvPr>
            <p:ph type="sldNum" sz="quarter" idx="29"/>
          </p:nvPr>
        </p:nvSpPr>
        <p:spPr/>
        <p:txBody>
          <a:bodyPr/>
          <a:lstStyle/>
          <a:p>
            <a:fld id="{47FEACEE-25B4-4A2D-B147-27296E36371D}" type="slidenum">
              <a:rPr lang="en-US" altLang="zh-CN" smtClean="0"/>
              <a:pPr/>
              <a:t>16</a:t>
            </a:fld>
            <a:endParaRPr lang="en-US" altLang="zh-CN" dirty="0"/>
          </a:p>
        </p:txBody>
      </p:sp>
      <p:pic>
        <p:nvPicPr>
          <p:cNvPr id="8" name="Picture 7">
            <a:extLst>
              <a:ext uri="{FF2B5EF4-FFF2-40B4-BE49-F238E27FC236}">
                <a16:creationId xmlns:a16="http://schemas.microsoft.com/office/drawing/2014/main" id="{2AA98762-7539-54A2-BDE8-7DD5C86FB824}"/>
              </a:ext>
            </a:extLst>
          </p:cNvPr>
          <p:cNvPicPr>
            <a:picLocks noChangeAspect="1"/>
          </p:cNvPicPr>
          <p:nvPr/>
        </p:nvPicPr>
        <p:blipFill>
          <a:blip r:embed="rId2"/>
          <a:stretch>
            <a:fillRect/>
          </a:stretch>
        </p:blipFill>
        <p:spPr>
          <a:xfrm>
            <a:off x="1716817" y="1235245"/>
            <a:ext cx="8758366" cy="4982675"/>
          </a:xfrm>
          <a:prstGeom prst="rect">
            <a:avLst/>
          </a:prstGeom>
        </p:spPr>
      </p:pic>
    </p:spTree>
    <p:extLst>
      <p:ext uri="{BB962C8B-B14F-4D97-AF65-F5344CB8AC3E}">
        <p14:creationId xmlns:p14="http://schemas.microsoft.com/office/powerpoint/2010/main" val="2651132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79A07-C0D3-39D7-1DE3-6808A545E71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04FA357-1F76-9ED8-E85E-64E227AD1E77}"/>
              </a:ext>
            </a:extLst>
          </p:cNvPr>
          <p:cNvSpPr>
            <a:spLocks noGrp="1"/>
          </p:cNvSpPr>
          <p:nvPr>
            <p:ph type="title"/>
          </p:nvPr>
        </p:nvSpPr>
        <p:spPr>
          <a:xfrm>
            <a:off x="581709" y="721538"/>
            <a:ext cx="10889796" cy="892660"/>
          </a:xfrm>
        </p:spPr>
        <p:txBody>
          <a:bodyPr/>
          <a:lstStyle/>
          <a:p>
            <a:r>
              <a:rPr lang="en-US" dirty="0"/>
              <a:t>If…. else </a:t>
            </a:r>
          </a:p>
        </p:txBody>
      </p:sp>
      <p:sp>
        <p:nvSpPr>
          <p:cNvPr id="4" name="Table Placeholder 3">
            <a:extLst>
              <a:ext uri="{FF2B5EF4-FFF2-40B4-BE49-F238E27FC236}">
                <a16:creationId xmlns:a16="http://schemas.microsoft.com/office/drawing/2014/main" id="{01306092-840F-4CEB-3192-DEBA40E2A246}"/>
              </a:ext>
            </a:extLst>
          </p:cNvPr>
          <p:cNvSpPr>
            <a:spLocks noGrp="1"/>
          </p:cNvSpPr>
          <p:nvPr>
            <p:ph type="tbl" sz="quarter" idx="27"/>
          </p:nvPr>
        </p:nvSpPr>
        <p:spPr>
          <a:xfrm>
            <a:off x="581709" y="1614198"/>
            <a:ext cx="3971241" cy="4138902"/>
          </a:xfrm>
        </p:spPr>
        <p:txBody>
          <a:bodyPr/>
          <a:lstStyle/>
          <a:p>
            <a:pPr marL="0" indent="0">
              <a:lnSpc>
                <a:spcPct val="150000"/>
              </a:lnSpc>
              <a:buNone/>
            </a:pPr>
            <a:r>
              <a:rPr lang="en-US" dirty="0">
                <a:solidFill>
                  <a:schemeClr val="tx1">
                    <a:lumMod val="95000"/>
                    <a:lumOff val="5000"/>
                  </a:schemeClr>
                </a:solidFill>
              </a:rPr>
              <a:t>In C++, the if-else statement is a conditional branching tool used to execute a block of code if a condition is true, and an alternative block if the condition is false. </a:t>
            </a:r>
          </a:p>
        </p:txBody>
      </p:sp>
      <p:sp>
        <p:nvSpPr>
          <p:cNvPr id="7" name="Slide Number Placeholder 6">
            <a:extLst>
              <a:ext uri="{FF2B5EF4-FFF2-40B4-BE49-F238E27FC236}">
                <a16:creationId xmlns:a16="http://schemas.microsoft.com/office/drawing/2014/main" id="{1143BD2F-5A29-6561-699D-7803B63CB950}"/>
              </a:ext>
            </a:extLst>
          </p:cNvPr>
          <p:cNvSpPr>
            <a:spLocks noGrp="1"/>
          </p:cNvSpPr>
          <p:nvPr>
            <p:ph type="sldNum" sz="quarter" idx="29"/>
          </p:nvPr>
        </p:nvSpPr>
        <p:spPr/>
        <p:txBody>
          <a:bodyPr/>
          <a:lstStyle/>
          <a:p>
            <a:fld id="{47FEACEE-25B4-4A2D-B147-27296E36371D}" type="slidenum">
              <a:rPr lang="en-US" altLang="zh-CN" smtClean="0"/>
              <a:pPr/>
              <a:t>17</a:t>
            </a:fld>
            <a:endParaRPr lang="en-US" altLang="zh-CN" dirty="0"/>
          </a:p>
        </p:txBody>
      </p:sp>
      <p:pic>
        <p:nvPicPr>
          <p:cNvPr id="5" name="Picture 4">
            <a:extLst>
              <a:ext uri="{FF2B5EF4-FFF2-40B4-BE49-F238E27FC236}">
                <a16:creationId xmlns:a16="http://schemas.microsoft.com/office/drawing/2014/main" id="{75A52018-4EB0-F836-C7F3-5826A9E8D09A}"/>
              </a:ext>
            </a:extLst>
          </p:cNvPr>
          <p:cNvPicPr>
            <a:picLocks noChangeAspect="1"/>
          </p:cNvPicPr>
          <p:nvPr/>
        </p:nvPicPr>
        <p:blipFill>
          <a:blip r:embed="rId3"/>
          <a:srcRect l="19048" t="13056" r="18413"/>
          <a:stretch>
            <a:fillRect/>
          </a:stretch>
        </p:blipFill>
        <p:spPr>
          <a:xfrm>
            <a:off x="4975052" y="865321"/>
            <a:ext cx="6635239" cy="5271141"/>
          </a:xfrm>
          <a:prstGeom prst="rect">
            <a:avLst/>
          </a:prstGeom>
        </p:spPr>
      </p:pic>
      <p:sp>
        <p:nvSpPr>
          <p:cNvPr id="2" name="Rectangle 1">
            <a:extLst>
              <a:ext uri="{FF2B5EF4-FFF2-40B4-BE49-F238E27FC236}">
                <a16:creationId xmlns:a16="http://schemas.microsoft.com/office/drawing/2014/main" id="{8422B006-960C-A80B-9DB4-BD0726D5F7DD}"/>
              </a:ext>
            </a:extLst>
          </p:cNvPr>
          <p:cNvSpPr>
            <a:spLocks noChangeArrowheads="1"/>
          </p:cNvSpPr>
          <p:nvPr/>
        </p:nvSpPr>
        <p:spPr bwMode="auto">
          <a:xfrm>
            <a:off x="0" y="0"/>
            <a:ext cx="12192000" cy="0"/>
          </a:xfrm>
          <a:prstGeom prst="rect">
            <a:avLst/>
          </a:prstGeom>
          <a:solidFill>
            <a:srgbClr val="27283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E6E8F0"/>
                </a:solidFill>
                <a:effectLst/>
                <a:latin typeface="Google Sans"/>
              </a:rPr>
              <a:t>In C++, the </a:t>
            </a:r>
            <a:r>
              <a:rPr kumimoji="0" lang="en-US" altLang="en-US" sz="1000" b="1" i="0" u="none" strike="noStrike" cap="none" normalizeH="0" baseline="0">
                <a:ln>
                  <a:noFill/>
                </a:ln>
                <a:solidFill>
                  <a:srgbClr val="E6E8F0"/>
                </a:solidFill>
                <a:effectLst/>
                <a:latin typeface="Arial Unicode MS"/>
              </a:rPr>
              <a:t>if-else</a:t>
            </a:r>
            <a:r>
              <a:rPr kumimoji="0" lang="en-US" altLang="en-US" sz="1200" b="1" i="0" u="none" strike="noStrike" cap="none" normalizeH="0" baseline="0">
                <a:ln>
                  <a:noFill/>
                </a:ln>
                <a:solidFill>
                  <a:srgbClr val="E6E8F0"/>
                </a:solidFill>
                <a:effectLst/>
                <a:latin typeface="Google Sans"/>
              </a:rPr>
              <a:t> statement</a:t>
            </a:r>
            <a:r>
              <a:rPr kumimoji="0" lang="en-US" altLang="en-US" sz="1200" b="0" i="0" u="none" strike="noStrike" cap="none" normalizeH="0" baseline="0">
                <a:ln>
                  <a:noFill/>
                </a:ln>
                <a:solidFill>
                  <a:srgbClr val="E6E8F0"/>
                </a:solidFill>
                <a:effectLst/>
                <a:latin typeface="Google Sans"/>
              </a:rPr>
              <a:t> is a conditional branching tool used to execute a block of code if a condition is true, and an alternative block if the condition is false. </a:t>
            </a:r>
            <a:endParaRPr kumimoji="0" lang="en-US"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26737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E87AF-E8DF-A9B8-2C1A-CC27BEFFF0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A187A4D-E3AB-5FB3-98A9-0B187BBFAEE1}"/>
              </a:ext>
            </a:extLst>
          </p:cNvPr>
          <p:cNvSpPr>
            <a:spLocks noGrp="1"/>
          </p:cNvSpPr>
          <p:nvPr>
            <p:ph type="title"/>
          </p:nvPr>
        </p:nvSpPr>
        <p:spPr>
          <a:xfrm>
            <a:off x="581709" y="721538"/>
            <a:ext cx="10889796" cy="892660"/>
          </a:xfrm>
        </p:spPr>
        <p:txBody>
          <a:bodyPr/>
          <a:lstStyle/>
          <a:p>
            <a:r>
              <a:rPr lang="en-US" dirty="0"/>
              <a:t>If…. else </a:t>
            </a:r>
          </a:p>
        </p:txBody>
      </p:sp>
      <p:sp>
        <p:nvSpPr>
          <p:cNvPr id="7" name="Slide Number Placeholder 6">
            <a:extLst>
              <a:ext uri="{FF2B5EF4-FFF2-40B4-BE49-F238E27FC236}">
                <a16:creationId xmlns:a16="http://schemas.microsoft.com/office/drawing/2014/main" id="{DF8D6870-3F7D-EACC-5AC8-9263DDA1F5AC}"/>
              </a:ext>
            </a:extLst>
          </p:cNvPr>
          <p:cNvSpPr>
            <a:spLocks noGrp="1"/>
          </p:cNvSpPr>
          <p:nvPr>
            <p:ph type="sldNum" sz="quarter" idx="29"/>
          </p:nvPr>
        </p:nvSpPr>
        <p:spPr/>
        <p:txBody>
          <a:bodyPr/>
          <a:lstStyle/>
          <a:p>
            <a:fld id="{47FEACEE-25B4-4A2D-B147-27296E36371D}" type="slidenum">
              <a:rPr lang="en-US" altLang="zh-CN" smtClean="0"/>
              <a:pPr/>
              <a:t>18</a:t>
            </a:fld>
            <a:endParaRPr lang="en-US" altLang="zh-CN" dirty="0"/>
          </a:p>
        </p:txBody>
      </p:sp>
      <p:pic>
        <p:nvPicPr>
          <p:cNvPr id="9" name="Picture 8">
            <a:extLst>
              <a:ext uri="{FF2B5EF4-FFF2-40B4-BE49-F238E27FC236}">
                <a16:creationId xmlns:a16="http://schemas.microsoft.com/office/drawing/2014/main" id="{0A795DFE-291F-C7B0-0B05-4FCB3FCC25A0}"/>
              </a:ext>
            </a:extLst>
          </p:cNvPr>
          <p:cNvPicPr>
            <a:picLocks noChangeAspect="1"/>
          </p:cNvPicPr>
          <p:nvPr/>
        </p:nvPicPr>
        <p:blipFill>
          <a:blip r:embed="rId3"/>
          <a:stretch>
            <a:fillRect/>
          </a:stretch>
        </p:blipFill>
        <p:spPr>
          <a:xfrm>
            <a:off x="3143144" y="1042785"/>
            <a:ext cx="5905712" cy="5093677"/>
          </a:xfrm>
          <a:prstGeom prst="rect">
            <a:avLst/>
          </a:prstGeom>
        </p:spPr>
      </p:pic>
    </p:spTree>
    <p:extLst>
      <p:ext uri="{BB962C8B-B14F-4D97-AF65-F5344CB8AC3E}">
        <p14:creationId xmlns:p14="http://schemas.microsoft.com/office/powerpoint/2010/main" val="1987097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B6768-AFA8-56A0-0086-D14DF7436D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7F3041-D5C5-6164-3B18-F98CAE89B5BF}"/>
              </a:ext>
            </a:extLst>
          </p:cNvPr>
          <p:cNvSpPr>
            <a:spLocks noGrp="1"/>
          </p:cNvSpPr>
          <p:nvPr>
            <p:ph type="title"/>
          </p:nvPr>
        </p:nvSpPr>
        <p:spPr>
          <a:xfrm>
            <a:off x="581709" y="721538"/>
            <a:ext cx="10889796" cy="892660"/>
          </a:xfrm>
        </p:spPr>
        <p:txBody>
          <a:bodyPr/>
          <a:lstStyle/>
          <a:p>
            <a:r>
              <a:rPr lang="en-US" dirty="0"/>
              <a:t>If…. else </a:t>
            </a:r>
          </a:p>
        </p:txBody>
      </p:sp>
      <p:sp>
        <p:nvSpPr>
          <p:cNvPr id="4" name="Table Placeholder 3">
            <a:extLst>
              <a:ext uri="{FF2B5EF4-FFF2-40B4-BE49-F238E27FC236}">
                <a16:creationId xmlns:a16="http://schemas.microsoft.com/office/drawing/2014/main" id="{1E448882-07A4-E566-A870-2835E31C22B7}"/>
              </a:ext>
            </a:extLst>
          </p:cNvPr>
          <p:cNvSpPr>
            <a:spLocks noGrp="1"/>
          </p:cNvSpPr>
          <p:nvPr>
            <p:ph type="tbl" sz="quarter" idx="27"/>
          </p:nvPr>
        </p:nvSpPr>
        <p:spPr>
          <a:xfrm>
            <a:off x="581709" y="1614198"/>
            <a:ext cx="11229291" cy="4968848"/>
          </a:xfrm>
        </p:spPr>
        <p:txBody>
          <a:bodyPr/>
          <a:lstStyle/>
          <a:p>
            <a:pPr>
              <a:lnSpc>
                <a:spcPct val="150000"/>
              </a:lnSpc>
            </a:pPr>
            <a:r>
              <a:rPr lang="en-US" sz="2200" b="1" dirty="0">
                <a:solidFill>
                  <a:schemeClr val="tx1">
                    <a:lumMod val="95000"/>
                    <a:lumOff val="5000"/>
                  </a:schemeClr>
                </a:solidFill>
              </a:rPr>
              <a:t>If statement in C++ </a:t>
            </a:r>
            <a:r>
              <a:rPr lang="en-US" sz="2200" dirty="0">
                <a:solidFill>
                  <a:schemeClr val="tx1">
                    <a:lumMod val="95000"/>
                    <a:lumOff val="5000"/>
                  </a:schemeClr>
                </a:solidFill>
              </a:rPr>
              <a:t>• Evaluate an expression (condition) and directs program execution depending on the result of that evaluation. </a:t>
            </a:r>
          </a:p>
          <a:p>
            <a:pPr>
              <a:lnSpc>
                <a:spcPct val="150000"/>
              </a:lnSpc>
            </a:pPr>
            <a:r>
              <a:rPr lang="en-US" sz="2200" dirty="0">
                <a:solidFill>
                  <a:schemeClr val="tx1">
                    <a:lumMod val="95000"/>
                    <a:lumOff val="5000"/>
                  </a:schemeClr>
                </a:solidFill>
              </a:rPr>
              <a:t>If the expression evaluate as TRUE, statement is executed, if FALSE, statement is not executed, execution then passed to the code follows the if statement, that is the next statement. • So, the execution of the statement depends on the result of expression. </a:t>
            </a:r>
          </a:p>
          <a:p>
            <a:pPr marL="1371600" lvl="3" indent="0">
              <a:lnSpc>
                <a:spcPct val="150000"/>
              </a:lnSpc>
              <a:buNone/>
            </a:pPr>
            <a:r>
              <a:rPr lang="en-US" sz="1800" dirty="0">
                <a:solidFill>
                  <a:schemeClr val="accent1"/>
                </a:solidFill>
              </a:rPr>
              <a:t>if</a:t>
            </a:r>
            <a:r>
              <a:rPr lang="en-US" sz="1800" dirty="0">
                <a:solidFill>
                  <a:schemeClr val="tx1">
                    <a:lumMod val="95000"/>
                    <a:lumOff val="5000"/>
                  </a:schemeClr>
                </a:solidFill>
              </a:rPr>
              <a:t> (expression) {</a:t>
            </a:r>
            <a:br>
              <a:rPr lang="en-US" sz="1800" dirty="0">
                <a:solidFill>
                  <a:schemeClr val="tx1">
                    <a:lumMod val="95000"/>
                    <a:lumOff val="5000"/>
                  </a:schemeClr>
                </a:solidFill>
              </a:rPr>
            </a:br>
            <a:r>
              <a:rPr lang="en-US" sz="1800" dirty="0">
                <a:solidFill>
                  <a:schemeClr val="tx1">
                    <a:lumMod val="95000"/>
                    <a:lumOff val="5000"/>
                  </a:schemeClr>
                </a:solidFill>
              </a:rPr>
              <a:t>       statement </a:t>
            </a:r>
            <a:r>
              <a:rPr lang="en-US" sz="1800" b="1" dirty="0">
                <a:solidFill>
                  <a:schemeClr val="bg2">
                    <a:lumMod val="75000"/>
                  </a:schemeClr>
                </a:solidFill>
              </a:rPr>
              <a:t>or</a:t>
            </a:r>
            <a:r>
              <a:rPr lang="en-US" sz="1800" dirty="0">
                <a:solidFill>
                  <a:schemeClr val="tx1">
                    <a:lumMod val="95000"/>
                    <a:lumOff val="5000"/>
                  </a:schemeClr>
                </a:solidFill>
              </a:rPr>
              <a:t> block;</a:t>
            </a:r>
            <a:br>
              <a:rPr lang="en-US" sz="1800" dirty="0">
                <a:solidFill>
                  <a:schemeClr val="tx1">
                    <a:lumMod val="95000"/>
                    <a:lumOff val="5000"/>
                  </a:schemeClr>
                </a:solidFill>
              </a:rPr>
            </a:br>
            <a:r>
              <a:rPr lang="en-US" sz="1800" dirty="0">
                <a:solidFill>
                  <a:schemeClr val="tx1">
                    <a:lumMod val="95000"/>
                    <a:lumOff val="5000"/>
                  </a:schemeClr>
                </a:solidFill>
              </a:rPr>
              <a:t>} </a:t>
            </a:r>
            <a:r>
              <a:rPr lang="en-US" sz="1800" dirty="0">
                <a:solidFill>
                  <a:schemeClr val="accent1"/>
                </a:solidFill>
              </a:rPr>
              <a:t>else</a:t>
            </a:r>
            <a:r>
              <a:rPr lang="en-US" sz="1800" dirty="0">
                <a:solidFill>
                  <a:schemeClr val="tx1">
                    <a:lumMod val="95000"/>
                    <a:lumOff val="5000"/>
                  </a:schemeClr>
                </a:solidFill>
              </a:rPr>
              <a:t> {</a:t>
            </a:r>
            <a:br>
              <a:rPr lang="en-US" sz="1800" dirty="0">
                <a:solidFill>
                  <a:schemeClr val="tx1">
                    <a:lumMod val="95000"/>
                    <a:lumOff val="5000"/>
                  </a:schemeClr>
                </a:solidFill>
              </a:rPr>
            </a:br>
            <a:r>
              <a:rPr lang="en-US" sz="1800" dirty="0">
                <a:solidFill>
                  <a:schemeClr val="tx1">
                    <a:lumMod val="95000"/>
                    <a:lumOff val="5000"/>
                  </a:schemeClr>
                </a:solidFill>
              </a:rPr>
              <a:t>       statement </a:t>
            </a:r>
            <a:r>
              <a:rPr lang="en-US" sz="1800" b="1" dirty="0">
                <a:solidFill>
                  <a:schemeClr val="bg2">
                    <a:lumMod val="75000"/>
                  </a:schemeClr>
                </a:solidFill>
              </a:rPr>
              <a:t>or</a:t>
            </a:r>
            <a:r>
              <a:rPr lang="en-US" sz="1800" dirty="0">
                <a:solidFill>
                  <a:schemeClr val="tx1">
                    <a:lumMod val="95000"/>
                    <a:lumOff val="5000"/>
                  </a:schemeClr>
                </a:solidFill>
              </a:rPr>
              <a:t> block;</a:t>
            </a:r>
            <a:br>
              <a:rPr lang="en-US" sz="1800" dirty="0">
                <a:solidFill>
                  <a:schemeClr val="tx1">
                    <a:lumMod val="95000"/>
                    <a:lumOff val="5000"/>
                  </a:schemeClr>
                </a:solidFill>
              </a:rPr>
            </a:br>
            <a:r>
              <a:rPr lang="en-US" sz="1800" dirty="0">
                <a:solidFill>
                  <a:schemeClr val="tx1">
                    <a:lumMod val="95000"/>
                    <a:lumOff val="5000"/>
                  </a:schemeClr>
                </a:solidFill>
              </a:rPr>
              <a:t>}</a:t>
            </a:r>
          </a:p>
        </p:txBody>
      </p:sp>
      <p:sp>
        <p:nvSpPr>
          <p:cNvPr id="7" name="Slide Number Placeholder 6">
            <a:extLst>
              <a:ext uri="{FF2B5EF4-FFF2-40B4-BE49-F238E27FC236}">
                <a16:creationId xmlns:a16="http://schemas.microsoft.com/office/drawing/2014/main" id="{4E83975F-3377-C0B7-5D8B-B384337BA224}"/>
              </a:ext>
            </a:extLst>
          </p:cNvPr>
          <p:cNvSpPr>
            <a:spLocks noGrp="1"/>
          </p:cNvSpPr>
          <p:nvPr>
            <p:ph type="sldNum" sz="quarter" idx="29"/>
          </p:nvPr>
        </p:nvSpPr>
        <p:spPr/>
        <p:txBody>
          <a:bodyPr/>
          <a:lstStyle/>
          <a:p>
            <a:fld id="{47FEACEE-25B4-4A2D-B147-27296E36371D}" type="slidenum">
              <a:rPr lang="en-US" altLang="zh-CN" smtClean="0"/>
              <a:pPr/>
              <a:t>19</a:t>
            </a:fld>
            <a:endParaRPr lang="en-US" altLang="zh-CN" dirty="0"/>
          </a:p>
        </p:txBody>
      </p:sp>
    </p:spTree>
    <p:extLst>
      <p:ext uri="{BB962C8B-B14F-4D97-AF65-F5344CB8AC3E}">
        <p14:creationId xmlns:p14="http://schemas.microsoft.com/office/powerpoint/2010/main" val="3947488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F6D2-332C-1568-1FE0-B7D54B446548}"/>
              </a:ext>
            </a:extLst>
          </p:cNvPr>
          <p:cNvSpPr>
            <a:spLocks noGrp="1"/>
          </p:cNvSpPr>
          <p:nvPr>
            <p:ph type="title"/>
          </p:nvPr>
        </p:nvSpPr>
        <p:spPr/>
        <p:txBody>
          <a:bodyPr/>
          <a:lstStyle/>
          <a:p>
            <a:r>
              <a:rPr lang="en-US" dirty="0"/>
              <a:t>Outline</a:t>
            </a:r>
          </a:p>
        </p:txBody>
      </p:sp>
      <p:sp>
        <p:nvSpPr>
          <p:cNvPr id="3" name="Chart Placeholder 2">
            <a:extLst>
              <a:ext uri="{FF2B5EF4-FFF2-40B4-BE49-F238E27FC236}">
                <a16:creationId xmlns:a16="http://schemas.microsoft.com/office/drawing/2014/main" id="{9D64B1EC-121D-026E-AE0A-B93A360B3AD2}"/>
              </a:ext>
            </a:extLst>
          </p:cNvPr>
          <p:cNvSpPr>
            <a:spLocks noGrp="1"/>
          </p:cNvSpPr>
          <p:nvPr>
            <p:ph type="chart" sz="quarter" idx="27"/>
          </p:nvPr>
        </p:nvSpPr>
        <p:spPr/>
        <p:txBody>
          <a:bodyPr/>
          <a:lstStyle/>
          <a:p>
            <a:r>
              <a:rPr lang="en-US" sz="2400" dirty="0">
                <a:solidFill>
                  <a:schemeClr val="tx1">
                    <a:lumMod val="95000"/>
                    <a:lumOff val="5000"/>
                  </a:schemeClr>
                </a:solidFill>
              </a:rPr>
              <a:t>Rational Operations</a:t>
            </a:r>
          </a:p>
          <a:p>
            <a:r>
              <a:rPr lang="en-US" sz="2400" dirty="0">
                <a:solidFill>
                  <a:schemeClr val="tx1">
                    <a:lumMod val="95000"/>
                    <a:lumOff val="5000"/>
                  </a:schemeClr>
                </a:solidFill>
              </a:rPr>
              <a:t>Control Structures</a:t>
            </a:r>
          </a:p>
          <a:p>
            <a:r>
              <a:rPr lang="en-US" sz="2400" dirty="0">
                <a:solidFill>
                  <a:schemeClr val="tx1">
                    <a:lumMod val="95000"/>
                    <a:lumOff val="5000"/>
                  </a:schemeClr>
                </a:solidFill>
              </a:rPr>
              <a:t>If Statements </a:t>
            </a:r>
          </a:p>
          <a:p>
            <a:r>
              <a:rPr lang="en-US" sz="2400" dirty="0">
                <a:solidFill>
                  <a:schemeClr val="tx1">
                    <a:lumMod val="95000"/>
                    <a:lumOff val="5000"/>
                  </a:schemeClr>
                </a:solidFill>
              </a:rPr>
              <a:t>The IF Block Statement  </a:t>
            </a:r>
          </a:p>
          <a:p>
            <a:r>
              <a:rPr lang="en-US" sz="2400" dirty="0">
                <a:solidFill>
                  <a:schemeClr val="tx1">
                    <a:lumMod val="95000"/>
                    <a:lumOff val="5000"/>
                  </a:schemeClr>
                </a:solidFill>
              </a:rPr>
              <a:t>Nested IF </a:t>
            </a:r>
          </a:p>
          <a:p>
            <a:r>
              <a:rPr lang="en-US" sz="2400" dirty="0">
                <a:solidFill>
                  <a:schemeClr val="tx1">
                    <a:lumMod val="95000"/>
                    <a:lumOff val="5000"/>
                  </a:schemeClr>
                </a:solidFill>
              </a:rPr>
              <a:t>Flags </a:t>
            </a:r>
          </a:p>
          <a:p>
            <a:r>
              <a:rPr lang="en-US" sz="2400" dirty="0">
                <a:solidFill>
                  <a:schemeClr val="tx1">
                    <a:lumMod val="95000"/>
                    <a:lumOff val="5000"/>
                  </a:schemeClr>
                </a:solidFill>
              </a:rPr>
              <a:t>Logical Operators </a:t>
            </a:r>
          </a:p>
          <a:p>
            <a:r>
              <a:rPr lang="en-US" sz="2400" dirty="0">
                <a:solidFill>
                  <a:schemeClr val="tx1">
                    <a:lumMod val="95000"/>
                    <a:lumOff val="5000"/>
                  </a:schemeClr>
                </a:solidFill>
              </a:rPr>
              <a:t>Switch </a:t>
            </a:r>
          </a:p>
        </p:txBody>
      </p:sp>
      <p:sp>
        <p:nvSpPr>
          <p:cNvPr id="5" name="Slide Number Placeholder 4">
            <a:extLst>
              <a:ext uri="{FF2B5EF4-FFF2-40B4-BE49-F238E27FC236}">
                <a16:creationId xmlns:a16="http://schemas.microsoft.com/office/drawing/2014/main" id="{A4EFE972-9FB6-0CF7-8339-0053516BC722}"/>
              </a:ext>
            </a:extLst>
          </p:cNvPr>
          <p:cNvSpPr>
            <a:spLocks noGrp="1"/>
          </p:cNvSpPr>
          <p:nvPr>
            <p:ph type="sldNum" sz="quarter" idx="29"/>
          </p:nvPr>
        </p:nvSpPr>
        <p:spPr/>
        <p:txBody>
          <a:bodyPr/>
          <a:lstStyle/>
          <a:p>
            <a:fld id="{47FEACEE-25B4-4A2D-B147-27296E36371D}" type="slidenum">
              <a:rPr lang="en-US" altLang="zh-CN" smtClean="0"/>
              <a:pPr/>
              <a:t>2</a:t>
            </a:fld>
            <a:endParaRPr lang="en-US" altLang="zh-CN" dirty="0"/>
          </a:p>
        </p:txBody>
      </p:sp>
    </p:spTree>
    <p:extLst>
      <p:ext uri="{BB962C8B-B14F-4D97-AF65-F5344CB8AC3E}">
        <p14:creationId xmlns:p14="http://schemas.microsoft.com/office/powerpoint/2010/main" val="4278240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22AC6-B230-72FA-2C16-2E9CDFCA63D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84982B2-77D3-FC05-79ED-262655C2AF40}"/>
              </a:ext>
            </a:extLst>
          </p:cNvPr>
          <p:cNvSpPr>
            <a:spLocks noGrp="1"/>
          </p:cNvSpPr>
          <p:nvPr>
            <p:ph type="title"/>
          </p:nvPr>
        </p:nvSpPr>
        <p:spPr>
          <a:xfrm>
            <a:off x="581709" y="721538"/>
            <a:ext cx="10889796" cy="892660"/>
          </a:xfrm>
        </p:spPr>
        <p:txBody>
          <a:bodyPr/>
          <a:lstStyle/>
          <a:p>
            <a:r>
              <a:rPr lang="en-US" dirty="0"/>
              <a:t>If…. else </a:t>
            </a:r>
          </a:p>
        </p:txBody>
      </p:sp>
      <p:sp>
        <p:nvSpPr>
          <p:cNvPr id="7" name="Slide Number Placeholder 6">
            <a:extLst>
              <a:ext uri="{FF2B5EF4-FFF2-40B4-BE49-F238E27FC236}">
                <a16:creationId xmlns:a16="http://schemas.microsoft.com/office/drawing/2014/main" id="{CC621B1E-7652-BB43-5B22-8490ECCE46DC}"/>
              </a:ext>
            </a:extLst>
          </p:cNvPr>
          <p:cNvSpPr>
            <a:spLocks noGrp="1"/>
          </p:cNvSpPr>
          <p:nvPr>
            <p:ph type="sldNum" sz="quarter" idx="29"/>
          </p:nvPr>
        </p:nvSpPr>
        <p:spPr/>
        <p:txBody>
          <a:bodyPr/>
          <a:lstStyle/>
          <a:p>
            <a:fld id="{47FEACEE-25B4-4A2D-B147-27296E36371D}" type="slidenum">
              <a:rPr lang="en-US" altLang="zh-CN" smtClean="0"/>
              <a:pPr/>
              <a:t>20</a:t>
            </a:fld>
            <a:endParaRPr lang="en-US" altLang="zh-CN" dirty="0"/>
          </a:p>
        </p:txBody>
      </p:sp>
      <p:pic>
        <p:nvPicPr>
          <p:cNvPr id="11" name="Picture 10">
            <a:extLst>
              <a:ext uri="{FF2B5EF4-FFF2-40B4-BE49-F238E27FC236}">
                <a16:creationId xmlns:a16="http://schemas.microsoft.com/office/drawing/2014/main" id="{9DF29DA5-77EB-DED0-33CA-F5564926766D}"/>
              </a:ext>
            </a:extLst>
          </p:cNvPr>
          <p:cNvPicPr>
            <a:picLocks noChangeAspect="1"/>
          </p:cNvPicPr>
          <p:nvPr/>
        </p:nvPicPr>
        <p:blipFill>
          <a:blip r:embed="rId3"/>
          <a:srcRect l="3663" t="9228" r="4700" b="24445"/>
          <a:stretch>
            <a:fillRect/>
          </a:stretch>
        </p:blipFill>
        <p:spPr>
          <a:xfrm>
            <a:off x="3314700" y="1047750"/>
            <a:ext cx="4800600" cy="5212023"/>
          </a:xfrm>
          <a:prstGeom prst="rect">
            <a:avLst/>
          </a:prstGeom>
        </p:spPr>
      </p:pic>
    </p:spTree>
    <p:extLst>
      <p:ext uri="{BB962C8B-B14F-4D97-AF65-F5344CB8AC3E}">
        <p14:creationId xmlns:p14="http://schemas.microsoft.com/office/powerpoint/2010/main" val="2940150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D7548-BA8E-6FCB-0A02-A5D438B26A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1292C70-7609-A60C-3E35-631DCDE3DA6A}"/>
              </a:ext>
            </a:extLst>
          </p:cNvPr>
          <p:cNvSpPr>
            <a:spLocks noGrp="1"/>
          </p:cNvSpPr>
          <p:nvPr>
            <p:ph type="title"/>
          </p:nvPr>
        </p:nvSpPr>
        <p:spPr>
          <a:xfrm>
            <a:off x="581709" y="721538"/>
            <a:ext cx="10889796" cy="892660"/>
          </a:xfrm>
        </p:spPr>
        <p:txBody>
          <a:bodyPr/>
          <a:lstStyle/>
          <a:p>
            <a:r>
              <a:rPr lang="en-US" dirty="0"/>
              <a:t>If…. else </a:t>
            </a:r>
          </a:p>
        </p:txBody>
      </p:sp>
      <p:sp>
        <p:nvSpPr>
          <p:cNvPr id="7" name="Slide Number Placeholder 6">
            <a:extLst>
              <a:ext uri="{FF2B5EF4-FFF2-40B4-BE49-F238E27FC236}">
                <a16:creationId xmlns:a16="http://schemas.microsoft.com/office/drawing/2014/main" id="{68EBD121-DAAC-66DF-985E-935A08FB1CE4}"/>
              </a:ext>
            </a:extLst>
          </p:cNvPr>
          <p:cNvSpPr>
            <a:spLocks noGrp="1"/>
          </p:cNvSpPr>
          <p:nvPr>
            <p:ph type="sldNum" sz="quarter" idx="29"/>
          </p:nvPr>
        </p:nvSpPr>
        <p:spPr/>
        <p:txBody>
          <a:bodyPr/>
          <a:lstStyle/>
          <a:p>
            <a:fld id="{47FEACEE-25B4-4A2D-B147-27296E36371D}" type="slidenum">
              <a:rPr lang="en-US" altLang="zh-CN" smtClean="0"/>
              <a:pPr/>
              <a:t>21</a:t>
            </a:fld>
            <a:endParaRPr lang="en-US" altLang="zh-CN" dirty="0"/>
          </a:p>
        </p:txBody>
      </p:sp>
      <p:pic>
        <p:nvPicPr>
          <p:cNvPr id="4" name="Picture 3">
            <a:extLst>
              <a:ext uri="{FF2B5EF4-FFF2-40B4-BE49-F238E27FC236}">
                <a16:creationId xmlns:a16="http://schemas.microsoft.com/office/drawing/2014/main" id="{F02CFC94-7A46-C310-DDD5-076D6016BD3E}"/>
              </a:ext>
            </a:extLst>
          </p:cNvPr>
          <p:cNvPicPr>
            <a:picLocks noChangeAspect="1"/>
          </p:cNvPicPr>
          <p:nvPr/>
        </p:nvPicPr>
        <p:blipFill>
          <a:blip r:embed="rId3"/>
          <a:stretch>
            <a:fillRect/>
          </a:stretch>
        </p:blipFill>
        <p:spPr>
          <a:xfrm>
            <a:off x="1153297" y="1534273"/>
            <a:ext cx="10318208" cy="4763573"/>
          </a:xfrm>
          <a:prstGeom prst="rect">
            <a:avLst/>
          </a:prstGeom>
        </p:spPr>
      </p:pic>
    </p:spTree>
    <p:extLst>
      <p:ext uri="{BB962C8B-B14F-4D97-AF65-F5344CB8AC3E}">
        <p14:creationId xmlns:p14="http://schemas.microsoft.com/office/powerpoint/2010/main" val="4239633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738A-A69B-4975-2D34-2A995F421F0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94E808-F0F4-4862-44BD-9958CD37311C}"/>
              </a:ext>
            </a:extLst>
          </p:cNvPr>
          <p:cNvSpPr>
            <a:spLocks noGrp="1"/>
          </p:cNvSpPr>
          <p:nvPr>
            <p:ph type="title"/>
          </p:nvPr>
        </p:nvSpPr>
        <p:spPr>
          <a:xfrm>
            <a:off x="581709" y="721538"/>
            <a:ext cx="10889796" cy="892660"/>
          </a:xfrm>
        </p:spPr>
        <p:txBody>
          <a:bodyPr/>
          <a:lstStyle/>
          <a:p>
            <a:r>
              <a:rPr lang="en-US" dirty="0"/>
              <a:t>The If…. else statement – example </a:t>
            </a:r>
          </a:p>
        </p:txBody>
      </p:sp>
      <p:sp>
        <p:nvSpPr>
          <p:cNvPr id="7" name="Slide Number Placeholder 6">
            <a:extLst>
              <a:ext uri="{FF2B5EF4-FFF2-40B4-BE49-F238E27FC236}">
                <a16:creationId xmlns:a16="http://schemas.microsoft.com/office/drawing/2014/main" id="{9AD46F56-2E29-AE73-059B-81F8125407A4}"/>
              </a:ext>
            </a:extLst>
          </p:cNvPr>
          <p:cNvSpPr>
            <a:spLocks noGrp="1"/>
          </p:cNvSpPr>
          <p:nvPr>
            <p:ph type="sldNum" sz="quarter" idx="29"/>
          </p:nvPr>
        </p:nvSpPr>
        <p:spPr/>
        <p:txBody>
          <a:bodyPr/>
          <a:lstStyle/>
          <a:p>
            <a:fld id="{47FEACEE-25B4-4A2D-B147-27296E36371D}" type="slidenum">
              <a:rPr lang="en-US" altLang="zh-CN" smtClean="0"/>
              <a:pPr/>
              <a:t>22</a:t>
            </a:fld>
            <a:endParaRPr lang="en-US" altLang="zh-CN" dirty="0"/>
          </a:p>
        </p:txBody>
      </p:sp>
      <p:pic>
        <p:nvPicPr>
          <p:cNvPr id="5" name="Picture 4">
            <a:extLst>
              <a:ext uri="{FF2B5EF4-FFF2-40B4-BE49-F238E27FC236}">
                <a16:creationId xmlns:a16="http://schemas.microsoft.com/office/drawing/2014/main" id="{0E197DAC-8746-DCCB-B62E-0D8441A3213D}"/>
              </a:ext>
            </a:extLst>
          </p:cNvPr>
          <p:cNvPicPr>
            <a:picLocks noChangeAspect="1"/>
          </p:cNvPicPr>
          <p:nvPr/>
        </p:nvPicPr>
        <p:blipFill>
          <a:blip r:embed="rId3"/>
          <a:srcRect r="10588"/>
          <a:stretch>
            <a:fillRect/>
          </a:stretch>
        </p:blipFill>
        <p:spPr>
          <a:xfrm>
            <a:off x="581709" y="1614198"/>
            <a:ext cx="4343400" cy="4857750"/>
          </a:xfrm>
          <a:prstGeom prst="rect">
            <a:avLst/>
          </a:prstGeom>
        </p:spPr>
      </p:pic>
      <p:pic>
        <p:nvPicPr>
          <p:cNvPr id="8" name="Picture 7">
            <a:extLst>
              <a:ext uri="{FF2B5EF4-FFF2-40B4-BE49-F238E27FC236}">
                <a16:creationId xmlns:a16="http://schemas.microsoft.com/office/drawing/2014/main" id="{3DCAF1B1-D1E7-E447-57FD-279493EE0CAE}"/>
              </a:ext>
            </a:extLst>
          </p:cNvPr>
          <p:cNvPicPr>
            <a:picLocks noChangeAspect="1"/>
          </p:cNvPicPr>
          <p:nvPr/>
        </p:nvPicPr>
        <p:blipFill>
          <a:blip r:embed="rId4"/>
          <a:stretch>
            <a:fillRect/>
          </a:stretch>
        </p:blipFill>
        <p:spPr>
          <a:xfrm>
            <a:off x="5134056" y="4251339"/>
            <a:ext cx="2702011" cy="914400"/>
          </a:xfrm>
          <a:prstGeom prst="rect">
            <a:avLst/>
          </a:prstGeom>
        </p:spPr>
      </p:pic>
      <p:pic>
        <p:nvPicPr>
          <p:cNvPr id="10" name="Picture 9">
            <a:extLst>
              <a:ext uri="{FF2B5EF4-FFF2-40B4-BE49-F238E27FC236}">
                <a16:creationId xmlns:a16="http://schemas.microsoft.com/office/drawing/2014/main" id="{3D135E11-D6B8-F0D7-D7CC-610A5F13C7C7}"/>
              </a:ext>
            </a:extLst>
          </p:cNvPr>
          <p:cNvPicPr>
            <a:picLocks noChangeAspect="1"/>
          </p:cNvPicPr>
          <p:nvPr/>
        </p:nvPicPr>
        <p:blipFill>
          <a:blip r:embed="rId5"/>
          <a:stretch>
            <a:fillRect/>
          </a:stretch>
        </p:blipFill>
        <p:spPr>
          <a:xfrm>
            <a:off x="5134056" y="5313087"/>
            <a:ext cx="2636108" cy="1087395"/>
          </a:xfrm>
          <a:prstGeom prst="rect">
            <a:avLst/>
          </a:prstGeom>
        </p:spPr>
      </p:pic>
      <p:pic>
        <p:nvPicPr>
          <p:cNvPr id="12" name="Picture 11">
            <a:extLst>
              <a:ext uri="{FF2B5EF4-FFF2-40B4-BE49-F238E27FC236}">
                <a16:creationId xmlns:a16="http://schemas.microsoft.com/office/drawing/2014/main" id="{4F744587-1E7F-3CCE-34B8-C4DF54EB59A5}"/>
              </a:ext>
            </a:extLst>
          </p:cNvPr>
          <p:cNvPicPr>
            <a:picLocks noChangeAspect="1"/>
          </p:cNvPicPr>
          <p:nvPr/>
        </p:nvPicPr>
        <p:blipFill>
          <a:blip r:embed="rId6"/>
          <a:stretch>
            <a:fillRect/>
          </a:stretch>
        </p:blipFill>
        <p:spPr>
          <a:xfrm>
            <a:off x="8251132" y="1242049"/>
            <a:ext cx="3690551" cy="3937686"/>
          </a:xfrm>
          <a:prstGeom prst="rect">
            <a:avLst/>
          </a:prstGeom>
        </p:spPr>
      </p:pic>
    </p:spTree>
    <p:extLst>
      <p:ext uri="{BB962C8B-B14F-4D97-AF65-F5344CB8AC3E}">
        <p14:creationId xmlns:p14="http://schemas.microsoft.com/office/powerpoint/2010/main" val="2488685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894D0-2C32-F116-EF05-BC61D7EC8B5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A0A827B-AC38-5157-8485-DAF8DECD7C6D}"/>
              </a:ext>
            </a:extLst>
          </p:cNvPr>
          <p:cNvSpPr>
            <a:spLocks noGrp="1"/>
          </p:cNvSpPr>
          <p:nvPr>
            <p:ph type="title"/>
          </p:nvPr>
        </p:nvSpPr>
        <p:spPr>
          <a:xfrm>
            <a:off x="581709" y="721538"/>
            <a:ext cx="10889796" cy="892660"/>
          </a:xfrm>
        </p:spPr>
        <p:txBody>
          <a:bodyPr/>
          <a:lstStyle/>
          <a:p>
            <a:r>
              <a:rPr lang="en-US" dirty="0"/>
              <a:t>The If…. else statement – example </a:t>
            </a:r>
          </a:p>
        </p:txBody>
      </p:sp>
      <p:sp>
        <p:nvSpPr>
          <p:cNvPr id="7" name="Slide Number Placeholder 6">
            <a:extLst>
              <a:ext uri="{FF2B5EF4-FFF2-40B4-BE49-F238E27FC236}">
                <a16:creationId xmlns:a16="http://schemas.microsoft.com/office/drawing/2014/main" id="{B01D744C-52C7-6913-9779-0A3FC9C3A962}"/>
              </a:ext>
            </a:extLst>
          </p:cNvPr>
          <p:cNvSpPr>
            <a:spLocks noGrp="1"/>
          </p:cNvSpPr>
          <p:nvPr>
            <p:ph type="sldNum" sz="quarter" idx="29"/>
          </p:nvPr>
        </p:nvSpPr>
        <p:spPr/>
        <p:txBody>
          <a:bodyPr/>
          <a:lstStyle/>
          <a:p>
            <a:fld id="{47FEACEE-25B4-4A2D-B147-27296E36371D}" type="slidenum">
              <a:rPr lang="en-US" altLang="zh-CN" smtClean="0"/>
              <a:pPr/>
              <a:t>23</a:t>
            </a:fld>
            <a:endParaRPr lang="en-US" altLang="zh-CN" dirty="0"/>
          </a:p>
        </p:txBody>
      </p:sp>
      <p:sp>
        <p:nvSpPr>
          <p:cNvPr id="4" name="TextBox 3">
            <a:extLst>
              <a:ext uri="{FF2B5EF4-FFF2-40B4-BE49-F238E27FC236}">
                <a16:creationId xmlns:a16="http://schemas.microsoft.com/office/drawing/2014/main" id="{8FEEF80B-203E-3E63-E682-425322069936}"/>
              </a:ext>
            </a:extLst>
          </p:cNvPr>
          <p:cNvSpPr txBox="1"/>
          <p:nvPr/>
        </p:nvSpPr>
        <p:spPr>
          <a:xfrm>
            <a:off x="728663" y="1683331"/>
            <a:ext cx="10889796" cy="1142620"/>
          </a:xfrm>
          <a:prstGeom prst="rect">
            <a:avLst/>
          </a:prstGeom>
          <a:noFill/>
        </p:spPr>
        <p:txBody>
          <a:bodyPr wrap="square">
            <a:spAutoFit/>
          </a:bodyPr>
          <a:lstStyle/>
          <a:p>
            <a:pPr>
              <a:lnSpc>
                <a:spcPct val="150000"/>
              </a:lnSpc>
            </a:pPr>
            <a:r>
              <a:rPr lang="en-US" sz="2400" b="0" i="0" u="none" strike="noStrike" baseline="0" dirty="0">
                <a:solidFill>
                  <a:srgbClr val="000000"/>
                </a:solidFill>
                <a:latin typeface="AAAAAE+Calibri"/>
              </a:rPr>
              <a:t>The if/else if statement simplifies testing multiple conditions, often done more efficiently than using nested if/else statements </a:t>
            </a:r>
            <a:endParaRPr lang="en-US" sz="2400" dirty="0"/>
          </a:p>
        </p:txBody>
      </p:sp>
      <p:pic>
        <p:nvPicPr>
          <p:cNvPr id="9" name="Picture 8">
            <a:extLst>
              <a:ext uri="{FF2B5EF4-FFF2-40B4-BE49-F238E27FC236}">
                <a16:creationId xmlns:a16="http://schemas.microsoft.com/office/drawing/2014/main" id="{1FB74AFD-7EB1-12AA-6426-6123E5FC1990}"/>
              </a:ext>
            </a:extLst>
          </p:cNvPr>
          <p:cNvPicPr>
            <a:picLocks noChangeAspect="1"/>
          </p:cNvPicPr>
          <p:nvPr/>
        </p:nvPicPr>
        <p:blipFill>
          <a:blip r:embed="rId3"/>
          <a:stretch>
            <a:fillRect/>
          </a:stretch>
        </p:blipFill>
        <p:spPr>
          <a:xfrm>
            <a:off x="2863277" y="2768411"/>
            <a:ext cx="6326659" cy="3871784"/>
          </a:xfrm>
          <a:prstGeom prst="rect">
            <a:avLst/>
          </a:prstGeom>
        </p:spPr>
      </p:pic>
    </p:spTree>
    <p:extLst>
      <p:ext uri="{BB962C8B-B14F-4D97-AF65-F5344CB8AC3E}">
        <p14:creationId xmlns:p14="http://schemas.microsoft.com/office/powerpoint/2010/main" val="3068223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9D749-BDD3-58F2-6945-4AB68C2A528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2D5470-12D3-8557-C919-CA9C9A2D6795}"/>
              </a:ext>
            </a:extLst>
          </p:cNvPr>
          <p:cNvSpPr>
            <a:spLocks noGrp="1"/>
          </p:cNvSpPr>
          <p:nvPr>
            <p:ph type="title"/>
          </p:nvPr>
        </p:nvSpPr>
        <p:spPr>
          <a:xfrm>
            <a:off x="581709" y="721538"/>
            <a:ext cx="10889796" cy="892660"/>
          </a:xfrm>
        </p:spPr>
        <p:txBody>
          <a:bodyPr/>
          <a:lstStyle/>
          <a:p>
            <a:r>
              <a:rPr lang="en-US" dirty="0"/>
              <a:t>The If…. else statement – example </a:t>
            </a:r>
          </a:p>
        </p:txBody>
      </p:sp>
      <p:sp>
        <p:nvSpPr>
          <p:cNvPr id="7" name="Slide Number Placeholder 6">
            <a:extLst>
              <a:ext uri="{FF2B5EF4-FFF2-40B4-BE49-F238E27FC236}">
                <a16:creationId xmlns:a16="http://schemas.microsoft.com/office/drawing/2014/main" id="{A06FDE82-33BD-0C08-6699-57085CA30FA2}"/>
              </a:ext>
            </a:extLst>
          </p:cNvPr>
          <p:cNvSpPr>
            <a:spLocks noGrp="1"/>
          </p:cNvSpPr>
          <p:nvPr>
            <p:ph type="sldNum" sz="quarter" idx="29"/>
          </p:nvPr>
        </p:nvSpPr>
        <p:spPr/>
        <p:txBody>
          <a:bodyPr/>
          <a:lstStyle/>
          <a:p>
            <a:fld id="{47FEACEE-25B4-4A2D-B147-27296E36371D}" type="slidenum">
              <a:rPr lang="en-US" altLang="zh-CN" smtClean="0"/>
              <a:pPr/>
              <a:t>24</a:t>
            </a:fld>
            <a:endParaRPr lang="en-US" altLang="zh-CN" dirty="0"/>
          </a:p>
        </p:txBody>
      </p:sp>
      <p:pic>
        <p:nvPicPr>
          <p:cNvPr id="5" name="Picture 4">
            <a:extLst>
              <a:ext uri="{FF2B5EF4-FFF2-40B4-BE49-F238E27FC236}">
                <a16:creationId xmlns:a16="http://schemas.microsoft.com/office/drawing/2014/main" id="{C6790222-F403-9484-2C4C-31EDAAB0409F}"/>
              </a:ext>
            </a:extLst>
          </p:cNvPr>
          <p:cNvPicPr>
            <a:picLocks noChangeAspect="1"/>
          </p:cNvPicPr>
          <p:nvPr/>
        </p:nvPicPr>
        <p:blipFill>
          <a:blip r:embed="rId3"/>
          <a:stretch>
            <a:fillRect/>
          </a:stretch>
        </p:blipFill>
        <p:spPr>
          <a:xfrm>
            <a:off x="581709" y="1409800"/>
            <a:ext cx="3931160" cy="5371900"/>
          </a:xfrm>
          <a:prstGeom prst="rect">
            <a:avLst/>
          </a:prstGeom>
        </p:spPr>
      </p:pic>
      <p:pic>
        <p:nvPicPr>
          <p:cNvPr id="11" name="Picture 10">
            <a:extLst>
              <a:ext uri="{FF2B5EF4-FFF2-40B4-BE49-F238E27FC236}">
                <a16:creationId xmlns:a16="http://schemas.microsoft.com/office/drawing/2014/main" id="{B6C8A865-B1C0-CB61-A563-4ED409FD3C2F}"/>
              </a:ext>
            </a:extLst>
          </p:cNvPr>
          <p:cNvPicPr>
            <a:picLocks noChangeAspect="1"/>
          </p:cNvPicPr>
          <p:nvPr/>
        </p:nvPicPr>
        <p:blipFill>
          <a:blip r:embed="rId4"/>
          <a:stretch>
            <a:fillRect/>
          </a:stretch>
        </p:blipFill>
        <p:spPr>
          <a:xfrm>
            <a:off x="7189529" y="1520294"/>
            <a:ext cx="4233936" cy="5150911"/>
          </a:xfrm>
          <a:prstGeom prst="rect">
            <a:avLst/>
          </a:prstGeom>
        </p:spPr>
      </p:pic>
      <p:sp>
        <p:nvSpPr>
          <p:cNvPr id="6" name="Arrow: Right 5">
            <a:extLst>
              <a:ext uri="{FF2B5EF4-FFF2-40B4-BE49-F238E27FC236}">
                <a16:creationId xmlns:a16="http://schemas.microsoft.com/office/drawing/2014/main" id="{DFBF9E53-C968-0535-081A-EFF555064DB9}"/>
              </a:ext>
            </a:extLst>
          </p:cNvPr>
          <p:cNvSpPr/>
          <p:nvPr/>
        </p:nvSpPr>
        <p:spPr>
          <a:xfrm>
            <a:off x="4667250" y="3429000"/>
            <a:ext cx="2133600" cy="6667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736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D8072-39B0-F12A-5011-22690F10CD4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40160C3-5F85-59C4-C1AD-C6E6AECADAE4}"/>
              </a:ext>
            </a:extLst>
          </p:cNvPr>
          <p:cNvSpPr>
            <a:spLocks noGrp="1"/>
          </p:cNvSpPr>
          <p:nvPr>
            <p:ph type="title"/>
          </p:nvPr>
        </p:nvSpPr>
        <p:spPr>
          <a:xfrm>
            <a:off x="581709" y="721538"/>
            <a:ext cx="10889796" cy="892660"/>
          </a:xfrm>
        </p:spPr>
        <p:txBody>
          <a:bodyPr/>
          <a:lstStyle/>
          <a:p>
            <a:r>
              <a:rPr lang="en-US" dirty="0"/>
              <a:t>The If…. else statement – example </a:t>
            </a:r>
          </a:p>
        </p:txBody>
      </p:sp>
      <p:sp>
        <p:nvSpPr>
          <p:cNvPr id="7" name="Slide Number Placeholder 6">
            <a:extLst>
              <a:ext uri="{FF2B5EF4-FFF2-40B4-BE49-F238E27FC236}">
                <a16:creationId xmlns:a16="http://schemas.microsoft.com/office/drawing/2014/main" id="{1A7E6EB6-7399-64C6-A9B3-B0B58E1CD660}"/>
              </a:ext>
            </a:extLst>
          </p:cNvPr>
          <p:cNvSpPr>
            <a:spLocks noGrp="1"/>
          </p:cNvSpPr>
          <p:nvPr>
            <p:ph type="sldNum" sz="quarter" idx="29"/>
          </p:nvPr>
        </p:nvSpPr>
        <p:spPr/>
        <p:txBody>
          <a:bodyPr/>
          <a:lstStyle/>
          <a:p>
            <a:fld id="{47FEACEE-25B4-4A2D-B147-27296E36371D}" type="slidenum">
              <a:rPr lang="en-US" altLang="zh-CN" smtClean="0"/>
              <a:pPr/>
              <a:t>25</a:t>
            </a:fld>
            <a:endParaRPr lang="en-US" altLang="zh-CN" dirty="0"/>
          </a:p>
        </p:txBody>
      </p:sp>
      <p:pic>
        <p:nvPicPr>
          <p:cNvPr id="4" name="Picture 3">
            <a:extLst>
              <a:ext uri="{FF2B5EF4-FFF2-40B4-BE49-F238E27FC236}">
                <a16:creationId xmlns:a16="http://schemas.microsoft.com/office/drawing/2014/main" id="{A7A220F2-F127-2AB7-213E-240D8E905B86}"/>
              </a:ext>
            </a:extLst>
          </p:cNvPr>
          <p:cNvPicPr>
            <a:picLocks noChangeAspect="1"/>
          </p:cNvPicPr>
          <p:nvPr/>
        </p:nvPicPr>
        <p:blipFill>
          <a:blip r:embed="rId3"/>
          <a:stretch>
            <a:fillRect/>
          </a:stretch>
        </p:blipFill>
        <p:spPr>
          <a:xfrm>
            <a:off x="2647951" y="1358293"/>
            <a:ext cx="5535124" cy="5243802"/>
          </a:xfrm>
          <a:prstGeom prst="rect">
            <a:avLst/>
          </a:prstGeom>
        </p:spPr>
      </p:pic>
    </p:spTree>
    <p:extLst>
      <p:ext uri="{BB962C8B-B14F-4D97-AF65-F5344CB8AC3E}">
        <p14:creationId xmlns:p14="http://schemas.microsoft.com/office/powerpoint/2010/main" val="1111384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43864-8DF5-7EDE-2548-C9A1A68C3FE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CFE743-96EA-DDD9-D78F-5631A2736103}"/>
              </a:ext>
            </a:extLst>
          </p:cNvPr>
          <p:cNvSpPr>
            <a:spLocks noGrp="1"/>
          </p:cNvSpPr>
          <p:nvPr>
            <p:ph type="title"/>
          </p:nvPr>
        </p:nvSpPr>
        <p:spPr>
          <a:xfrm>
            <a:off x="581709" y="721538"/>
            <a:ext cx="10889796" cy="892660"/>
          </a:xfrm>
        </p:spPr>
        <p:txBody>
          <a:bodyPr/>
          <a:lstStyle/>
          <a:p>
            <a:r>
              <a:rPr lang="en-US" dirty="0"/>
              <a:t>The If…. else statement – example </a:t>
            </a:r>
          </a:p>
        </p:txBody>
      </p:sp>
      <p:sp>
        <p:nvSpPr>
          <p:cNvPr id="7" name="Slide Number Placeholder 6">
            <a:extLst>
              <a:ext uri="{FF2B5EF4-FFF2-40B4-BE49-F238E27FC236}">
                <a16:creationId xmlns:a16="http://schemas.microsoft.com/office/drawing/2014/main" id="{19763730-63EA-44AF-8DFA-ABA80144CDE7}"/>
              </a:ext>
            </a:extLst>
          </p:cNvPr>
          <p:cNvSpPr>
            <a:spLocks noGrp="1"/>
          </p:cNvSpPr>
          <p:nvPr>
            <p:ph type="sldNum" sz="quarter" idx="29"/>
          </p:nvPr>
        </p:nvSpPr>
        <p:spPr/>
        <p:txBody>
          <a:bodyPr/>
          <a:lstStyle/>
          <a:p>
            <a:fld id="{47FEACEE-25B4-4A2D-B147-27296E36371D}" type="slidenum">
              <a:rPr lang="en-US" altLang="zh-CN" smtClean="0"/>
              <a:pPr/>
              <a:t>26</a:t>
            </a:fld>
            <a:endParaRPr lang="en-US" altLang="zh-CN" dirty="0"/>
          </a:p>
        </p:txBody>
      </p:sp>
      <p:pic>
        <p:nvPicPr>
          <p:cNvPr id="5" name="Picture 4">
            <a:extLst>
              <a:ext uri="{FF2B5EF4-FFF2-40B4-BE49-F238E27FC236}">
                <a16:creationId xmlns:a16="http://schemas.microsoft.com/office/drawing/2014/main" id="{1254C6AF-B8FE-E0FA-DE9C-7B2214BA4DE7}"/>
              </a:ext>
            </a:extLst>
          </p:cNvPr>
          <p:cNvPicPr>
            <a:picLocks noChangeAspect="1"/>
          </p:cNvPicPr>
          <p:nvPr/>
        </p:nvPicPr>
        <p:blipFill>
          <a:blip r:embed="rId3"/>
          <a:stretch>
            <a:fillRect/>
          </a:stretch>
        </p:blipFill>
        <p:spPr>
          <a:xfrm>
            <a:off x="2862778" y="1376699"/>
            <a:ext cx="4237269" cy="5481301"/>
          </a:xfrm>
          <a:prstGeom prst="rect">
            <a:avLst/>
          </a:prstGeom>
        </p:spPr>
      </p:pic>
    </p:spTree>
    <p:extLst>
      <p:ext uri="{BB962C8B-B14F-4D97-AF65-F5344CB8AC3E}">
        <p14:creationId xmlns:p14="http://schemas.microsoft.com/office/powerpoint/2010/main" val="3634048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497A1-6165-296A-EED8-D0F6C3CD65EF}"/>
              </a:ext>
            </a:extLst>
          </p:cNvPr>
          <p:cNvSpPr>
            <a:spLocks noGrp="1"/>
          </p:cNvSpPr>
          <p:nvPr>
            <p:ph type="title"/>
          </p:nvPr>
        </p:nvSpPr>
        <p:spPr/>
        <p:txBody>
          <a:bodyPr/>
          <a:lstStyle/>
          <a:p>
            <a:r>
              <a:rPr lang="en-US" dirty="0"/>
              <a:t>The If…. else statement – example </a:t>
            </a:r>
          </a:p>
        </p:txBody>
      </p:sp>
      <p:sp>
        <p:nvSpPr>
          <p:cNvPr id="5" name="Slide Number Placeholder 4">
            <a:extLst>
              <a:ext uri="{FF2B5EF4-FFF2-40B4-BE49-F238E27FC236}">
                <a16:creationId xmlns:a16="http://schemas.microsoft.com/office/drawing/2014/main" id="{F0C7E3AC-D099-0D0C-7177-10CA8D98A842}"/>
              </a:ext>
            </a:extLst>
          </p:cNvPr>
          <p:cNvSpPr>
            <a:spLocks noGrp="1"/>
          </p:cNvSpPr>
          <p:nvPr>
            <p:ph type="sldNum" sz="quarter" idx="29"/>
          </p:nvPr>
        </p:nvSpPr>
        <p:spPr/>
        <p:txBody>
          <a:bodyPr/>
          <a:lstStyle/>
          <a:p>
            <a:fld id="{47FEACEE-25B4-4A2D-B147-27296E36371D}" type="slidenum">
              <a:rPr lang="en-US" altLang="zh-CN" smtClean="0"/>
              <a:pPr/>
              <a:t>27</a:t>
            </a:fld>
            <a:endParaRPr lang="en-US" altLang="zh-CN" dirty="0"/>
          </a:p>
        </p:txBody>
      </p:sp>
      <p:pic>
        <p:nvPicPr>
          <p:cNvPr id="6" name="Picture 5">
            <a:extLst>
              <a:ext uri="{FF2B5EF4-FFF2-40B4-BE49-F238E27FC236}">
                <a16:creationId xmlns:a16="http://schemas.microsoft.com/office/drawing/2014/main" id="{05D65DB1-3549-98FA-1AC1-AFE2EAFDF8A3}"/>
              </a:ext>
            </a:extLst>
          </p:cNvPr>
          <p:cNvPicPr>
            <a:picLocks noChangeAspect="1"/>
          </p:cNvPicPr>
          <p:nvPr/>
        </p:nvPicPr>
        <p:blipFill>
          <a:blip r:embed="rId2"/>
          <a:srcRect l="2994" t="4014" r="6700" b="3235"/>
          <a:stretch>
            <a:fillRect/>
          </a:stretch>
        </p:blipFill>
        <p:spPr>
          <a:xfrm>
            <a:off x="2638052" y="1811240"/>
            <a:ext cx="6915896" cy="4841127"/>
          </a:xfrm>
          <a:prstGeom prst="rect">
            <a:avLst/>
          </a:prstGeom>
        </p:spPr>
      </p:pic>
      <p:sp>
        <p:nvSpPr>
          <p:cNvPr id="8" name="TextBox 7">
            <a:extLst>
              <a:ext uri="{FF2B5EF4-FFF2-40B4-BE49-F238E27FC236}">
                <a16:creationId xmlns:a16="http://schemas.microsoft.com/office/drawing/2014/main" id="{4EFE48A4-5216-C492-8288-F7C86D1FBC61}"/>
              </a:ext>
            </a:extLst>
          </p:cNvPr>
          <p:cNvSpPr txBox="1"/>
          <p:nvPr/>
        </p:nvSpPr>
        <p:spPr>
          <a:xfrm>
            <a:off x="587829" y="1414690"/>
            <a:ext cx="11016342" cy="830997"/>
          </a:xfrm>
          <a:prstGeom prst="rect">
            <a:avLst/>
          </a:prstGeom>
          <a:noFill/>
        </p:spPr>
        <p:txBody>
          <a:bodyPr wrap="square">
            <a:spAutoFit/>
          </a:bodyPr>
          <a:lstStyle/>
          <a:p>
            <a:r>
              <a:rPr lang="en-US" sz="2400" b="0" i="0" u="none" strike="noStrike" baseline="0" dirty="0">
                <a:solidFill>
                  <a:srgbClr val="000000"/>
                </a:solidFill>
                <a:latin typeface="AAAAAE+Calibri"/>
              </a:rPr>
              <a:t>To test more than one condition, an </a:t>
            </a:r>
            <a:r>
              <a:rPr lang="en-US" sz="2400" b="0" i="0" u="none" strike="noStrike" baseline="0" dirty="0">
                <a:solidFill>
                  <a:srgbClr val="000000"/>
                </a:solidFill>
                <a:latin typeface="AAAAAL+Helvetica"/>
              </a:rPr>
              <a:t>if </a:t>
            </a:r>
            <a:r>
              <a:rPr lang="en-US" sz="2400" b="0" i="0" u="none" strike="noStrike" baseline="0" dirty="0">
                <a:solidFill>
                  <a:srgbClr val="000000"/>
                </a:solidFill>
                <a:latin typeface="AAAAAE+Calibri"/>
              </a:rPr>
              <a:t>statement can be nested inside another </a:t>
            </a:r>
            <a:r>
              <a:rPr lang="en-US" sz="2400" b="0" i="0" u="none" strike="noStrike" baseline="0" dirty="0">
                <a:solidFill>
                  <a:srgbClr val="000000"/>
                </a:solidFill>
                <a:latin typeface="AAAAAL+Helvetica"/>
              </a:rPr>
              <a:t>if </a:t>
            </a:r>
            <a:r>
              <a:rPr lang="en-US" sz="2400" b="0" i="0" u="none" strike="noStrike" baseline="0" dirty="0">
                <a:solidFill>
                  <a:srgbClr val="000000"/>
                </a:solidFill>
                <a:latin typeface="AAAAAE+Calibri"/>
              </a:rPr>
              <a:t>statement. </a:t>
            </a:r>
            <a:endParaRPr lang="en-US" sz="2400" dirty="0"/>
          </a:p>
        </p:txBody>
      </p:sp>
    </p:spTree>
    <p:extLst>
      <p:ext uri="{BB962C8B-B14F-4D97-AF65-F5344CB8AC3E}">
        <p14:creationId xmlns:p14="http://schemas.microsoft.com/office/powerpoint/2010/main" val="2143872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03F91-0399-A4B3-ADF6-E7FAC1AB738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AFAA399-A1E2-8436-A6D1-463A679C5470}"/>
              </a:ext>
            </a:extLst>
          </p:cNvPr>
          <p:cNvSpPr>
            <a:spLocks noGrp="1"/>
          </p:cNvSpPr>
          <p:nvPr>
            <p:ph type="title"/>
          </p:nvPr>
        </p:nvSpPr>
        <p:spPr>
          <a:xfrm>
            <a:off x="581709" y="721538"/>
            <a:ext cx="10889796" cy="892660"/>
          </a:xfrm>
        </p:spPr>
        <p:txBody>
          <a:bodyPr/>
          <a:lstStyle/>
          <a:p>
            <a:r>
              <a:rPr lang="en-US" dirty="0"/>
              <a:t>The If…. else statement – example </a:t>
            </a:r>
          </a:p>
        </p:txBody>
      </p:sp>
      <p:sp>
        <p:nvSpPr>
          <p:cNvPr id="7" name="Slide Number Placeholder 6">
            <a:extLst>
              <a:ext uri="{FF2B5EF4-FFF2-40B4-BE49-F238E27FC236}">
                <a16:creationId xmlns:a16="http://schemas.microsoft.com/office/drawing/2014/main" id="{284A0C75-C959-297D-9135-A59D55E8E344}"/>
              </a:ext>
            </a:extLst>
          </p:cNvPr>
          <p:cNvSpPr>
            <a:spLocks noGrp="1"/>
          </p:cNvSpPr>
          <p:nvPr>
            <p:ph type="sldNum" sz="quarter" idx="29"/>
          </p:nvPr>
        </p:nvSpPr>
        <p:spPr/>
        <p:txBody>
          <a:bodyPr/>
          <a:lstStyle/>
          <a:p>
            <a:fld id="{47FEACEE-25B4-4A2D-B147-27296E36371D}" type="slidenum">
              <a:rPr lang="en-US" altLang="zh-CN" smtClean="0"/>
              <a:pPr/>
              <a:t>28</a:t>
            </a:fld>
            <a:endParaRPr lang="en-US" altLang="zh-CN" dirty="0"/>
          </a:p>
        </p:txBody>
      </p:sp>
      <p:pic>
        <p:nvPicPr>
          <p:cNvPr id="5" name="Picture 4">
            <a:extLst>
              <a:ext uri="{FF2B5EF4-FFF2-40B4-BE49-F238E27FC236}">
                <a16:creationId xmlns:a16="http://schemas.microsoft.com/office/drawing/2014/main" id="{6403AFDA-240A-0104-C955-7F4107D586D3}"/>
              </a:ext>
            </a:extLst>
          </p:cNvPr>
          <p:cNvPicPr>
            <a:picLocks noChangeAspect="1"/>
          </p:cNvPicPr>
          <p:nvPr/>
        </p:nvPicPr>
        <p:blipFill>
          <a:blip r:embed="rId3"/>
          <a:stretch>
            <a:fillRect/>
          </a:stretch>
        </p:blipFill>
        <p:spPr>
          <a:xfrm>
            <a:off x="720495" y="1614198"/>
            <a:ext cx="4712117" cy="5086350"/>
          </a:xfrm>
          <a:prstGeom prst="rect">
            <a:avLst/>
          </a:prstGeom>
        </p:spPr>
      </p:pic>
      <p:pic>
        <p:nvPicPr>
          <p:cNvPr id="9" name="Picture 8">
            <a:extLst>
              <a:ext uri="{FF2B5EF4-FFF2-40B4-BE49-F238E27FC236}">
                <a16:creationId xmlns:a16="http://schemas.microsoft.com/office/drawing/2014/main" id="{1E0E4316-10D7-C126-EF33-CC4D9642451F}"/>
              </a:ext>
            </a:extLst>
          </p:cNvPr>
          <p:cNvPicPr>
            <a:picLocks noChangeAspect="1"/>
          </p:cNvPicPr>
          <p:nvPr/>
        </p:nvPicPr>
        <p:blipFill>
          <a:blip r:embed="rId4"/>
          <a:stretch>
            <a:fillRect/>
          </a:stretch>
        </p:blipFill>
        <p:spPr>
          <a:xfrm>
            <a:off x="5853323" y="1614198"/>
            <a:ext cx="5799438" cy="4950941"/>
          </a:xfrm>
          <a:prstGeom prst="rect">
            <a:avLst/>
          </a:prstGeom>
        </p:spPr>
      </p:pic>
    </p:spTree>
    <p:extLst>
      <p:ext uri="{BB962C8B-B14F-4D97-AF65-F5344CB8AC3E}">
        <p14:creationId xmlns:p14="http://schemas.microsoft.com/office/powerpoint/2010/main" val="2419714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A37F9-EB7F-B94B-1A8B-E07C33CC015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06CE2DE-2E1A-F56D-3598-61F96375EDD7}"/>
              </a:ext>
            </a:extLst>
          </p:cNvPr>
          <p:cNvSpPr>
            <a:spLocks noGrp="1"/>
          </p:cNvSpPr>
          <p:nvPr>
            <p:ph type="title"/>
          </p:nvPr>
        </p:nvSpPr>
        <p:spPr>
          <a:xfrm>
            <a:off x="581709" y="721538"/>
            <a:ext cx="10889796" cy="892660"/>
          </a:xfrm>
        </p:spPr>
        <p:txBody>
          <a:bodyPr/>
          <a:lstStyle/>
          <a:p>
            <a:r>
              <a:rPr lang="en-US" dirty="0"/>
              <a:t>Logical Operators</a:t>
            </a:r>
          </a:p>
        </p:txBody>
      </p:sp>
      <p:sp>
        <p:nvSpPr>
          <p:cNvPr id="7" name="Slide Number Placeholder 6">
            <a:extLst>
              <a:ext uri="{FF2B5EF4-FFF2-40B4-BE49-F238E27FC236}">
                <a16:creationId xmlns:a16="http://schemas.microsoft.com/office/drawing/2014/main" id="{157EB239-925A-2D4C-EE77-0ABC3D0401D9}"/>
              </a:ext>
            </a:extLst>
          </p:cNvPr>
          <p:cNvSpPr>
            <a:spLocks noGrp="1"/>
          </p:cNvSpPr>
          <p:nvPr>
            <p:ph type="sldNum" sz="quarter" idx="29"/>
          </p:nvPr>
        </p:nvSpPr>
        <p:spPr/>
        <p:txBody>
          <a:bodyPr/>
          <a:lstStyle/>
          <a:p>
            <a:fld id="{47FEACEE-25B4-4A2D-B147-27296E36371D}" type="slidenum">
              <a:rPr lang="en-US" altLang="zh-CN" smtClean="0"/>
              <a:pPr/>
              <a:t>29</a:t>
            </a:fld>
            <a:endParaRPr lang="en-US" altLang="zh-CN" dirty="0"/>
          </a:p>
        </p:txBody>
      </p:sp>
      <p:sp>
        <p:nvSpPr>
          <p:cNvPr id="4" name="TextBox 3">
            <a:extLst>
              <a:ext uri="{FF2B5EF4-FFF2-40B4-BE49-F238E27FC236}">
                <a16:creationId xmlns:a16="http://schemas.microsoft.com/office/drawing/2014/main" id="{EF469779-660F-CA07-5F04-4BEF2E2959C5}"/>
              </a:ext>
            </a:extLst>
          </p:cNvPr>
          <p:cNvSpPr txBox="1"/>
          <p:nvPr/>
        </p:nvSpPr>
        <p:spPr>
          <a:xfrm>
            <a:off x="581709" y="1614198"/>
            <a:ext cx="11028582" cy="1142620"/>
          </a:xfrm>
          <a:prstGeom prst="rect">
            <a:avLst/>
          </a:prstGeom>
          <a:noFill/>
        </p:spPr>
        <p:txBody>
          <a:bodyPr wrap="square">
            <a:spAutoFit/>
          </a:bodyPr>
          <a:lstStyle/>
          <a:p>
            <a:pPr>
              <a:lnSpc>
                <a:spcPct val="150000"/>
              </a:lnSpc>
            </a:pPr>
            <a:r>
              <a:rPr lang="en-US" sz="2400" b="0" i="0" u="none" strike="noStrike" baseline="0" dirty="0">
                <a:solidFill>
                  <a:srgbClr val="000000"/>
                </a:solidFill>
                <a:latin typeface="AAAAAE+Calibri"/>
              </a:rPr>
              <a:t>Logical operators connect two or more relational expressions into one or reverse the logic of an expression. </a:t>
            </a:r>
            <a:endParaRPr lang="en-US" sz="2400" dirty="0"/>
          </a:p>
        </p:txBody>
      </p:sp>
      <p:pic>
        <p:nvPicPr>
          <p:cNvPr id="8" name="Picture 7">
            <a:extLst>
              <a:ext uri="{FF2B5EF4-FFF2-40B4-BE49-F238E27FC236}">
                <a16:creationId xmlns:a16="http://schemas.microsoft.com/office/drawing/2014/main" id="{D54F6BE6-D1A2-7C83-F16B-73B0CABEEAF6}"/>
              </a:ext>
            </a:extLst>
          </p:cNvPr>
          <p:cNvPicPr>
            <a:picLocks noChangeAspect="1"/>
          </p:cNvPicPr>
          <p:nvPr/>
        </p:nvPicPr>
        <p:blipFill>
          <a:blip r:embed="rId3"/>
          <a:stretch>
            <a:fillRect/>
          </a:stretch>
        </p:blipFill>
        <p:spPr>
          <a:xfrm>
            <a:off x="2652584" y="4159454"/>
            <a:ext cx="6886832" cy="1935892"/>
          </a:xfrm>
          <a:prstGeom prst="rect">
            <a:avLst/>
          </a:prstGeom>
        </p:spPr>
      </p:pic>
    </p:spTree>
    <p:extLst>
      <p:ext uri="{BB962C8B-B14F-4D97-AF65-F5344CB8AC3E}">
        <p14:creationId xmlns:p14="http://schemas.microsoft.com/office/powerpoint/2010/main" val="2308205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6EC6F6-F346-241D-C2AD-CEA21AF2E091}"/>
              </a:ext>
            </a:extLst>
          </p:cNvPr>
          <p:cNvSpPr>
            <a:spLocks noGrp="1"/>
          </p:cNvSpPr>
          <p:nvPr>
            <p:ph type="title"/>
          </p:nvPr>
        </p:nvSpPr>
        <p:spPr/>
        <p:txBody>
          <a:bodyPr/>
          <a:lstStyle/>
          <a:p>
            <a:r>
              <a:rPr lang="en-US" dirty="0"/>
              <a:t>Objective </a:t>
            </a:r>
          </a:p>
        </p:txBody>
      </p:sp>
      <p:sp>
        <p:nvSpPr>
          <p:cNvPr id="3" name="Chart Placeholder 2">
            <a:extLst>
              <a:ext uri="{FF2B5EF4-FFF2-40B4-BE49-F238E27FC236}">
                <a16:creationId xmlns:a16="http://schemas.microsoft.com/office/drawing/2014/main" id="{B34C00FF-405B-4975-A859-21C854720ECB}"/>
              </a:ext>
            </a:extLst>
          </p:cNvPr>
          <p:cNvSpPr>
            <a:spLocks noGrp="1"/>
          </p:cNvSpPr>
          <p:nvPr>
            <p:ph type="chart" sz="quarter" idx="27"/>
          </p:nvPr>
        </p:nvSpPr>
        <p:spPr>
          <a:xfrm>
            <a:off x="587829" y="1622510"/>
            <a:ext cx="10889796" cy="4410744"/>
          </a:xfrm>
        </p:spPr>
        <p:txBody>
          <a:bodyPr/>
          <a:lstStyle/>
          <a:p>
            <a:pPr marL="0" indent="0">
              <a:lnSpc>
                <a:spcPct val="150000"/>
              </a:lnSpc>
              <a:buNone/>
            </a:pPr>
            <a:r>
              <a:rPr lang="en-US" dirty="0">
                <a:solidFill>
                  <a:schemeClr val="tx1">
                    <a:lumMod val="95000"/>
                    <a:lumOff val="5000"/>
                  </a:schemeClr>
                </a:solidFill>
              </a:rPr>
              <a:t>By the end of this lesson, you will be able to </a:t>
            </a:r>
          </a:p>
          <a:p>
            <a:pPr>
              <a:lnSpc>
                <a:spcPct val="150000"/>
              </a:lnSpc>
              <a:buFont typeface="Wingdings" panose="05000000000000000000" pitchFamily="2" charset="2"/>
              <a:buChar char="v"/>
            </a:pPr>
            <a:r>
              <a:rPr lang="en-US" dirty="0">
                <a:solidFill>
                  <a:schemeClr val="tx1">
                    <a:lumMod val="95000"/>
                    <a:lumOff val="5000"/>
                  </a:schemeClr>
                </a:solidFill>
              </a:rPr>
              <a:t> Learn to use different control structures, like if statements, nested if, flags, logical operators, and switch statements, according to the complexity of the problem. </a:t>
            </a:r>
          </a:p>
          <a:p>
            <a:pPr>
              <a:lnSpc>
                <a:spcPct val="150000"/>
              </a:lnSpc>
              <a:buFont typeface="Wingdings" panose="05000000000000000000" pitchFamily="2" charset="2"/>
              <a:buChar char="v"/>
            </a:pPr>
            <a:r>
              <a:rPr lang="en-US" dirty="0">
                <a:solidFill>
                  <a:schemeClr val="tx1">
                    <a:lumMod val="95000"/>
                    <a:lumOff val="5000"/>
                  </a:schemeClr>
                </a:solidFill>
              </a:rPr>
              <a:t> Apply rational operations and control structures to solve problems logically. </a:t>
            </a:r>
          </a:p>
          <a:p>
            <a:pPr>
              <a:lnSpc>
                <a:spcPct val="150000"/>
              </a:lnSpc>
              <a:buFont typeface="Wingdings" panose="05000000000000000000" pitchFamily="2" charset="2"/>
              <a:buChar char="v"/>
            </a:pPr>
            <a:r>
              <a:rPr lang="en-US" dirty="0">
                <a:solidFill>
                  <a:schemeClr val="tx1">
                    <a:lumMod val="95000"/>
                    <a:lumOff val="5000"/>
                  </a:schemeClr>
                </a:solidFill>
              </a:rPr>
              <a:t> Develop versatility in choosing and implementing control flow structures such as if statements, nested if, flags, logical operators, and switch statements. </a:t>
            </a:r>
          </a:p>
          <a:p>
            <a:pPr>
              <a:lnSpc>
                <a:spcPct val="150000"/>
              </a:lnSpc>
              <a:buFont typeface="Wingdings" panose="05000000000000000000" pitchFamily="2" charset="2"/>
              <a:buChar char="v"/>
            </a:pPr>
            <a:r>
              <a:rPr lang="en-US" dirty="0">
                <a:solidFill>
                  <a:schemeClr val="tx1">
                    <a:lumMod val="95000"/>
                    <a:lumOff val="5000"/>
                  </a:schemeClr>
                </a:solidFill>
              </a:rPr>
              <a:t> Gain proficiency in using conditional statements for effective decision-making, handling various conditions and scenarios in programming </a:t>
            </a:r>
          </a:p>
        </p:txBody>
      </p:sp>
      <p:sp>
        <p:nvSpPr>
          <p:cNvPr id="5" name="Slide Number Placeholder 4">
            <a:extLst>
              <a:ext uri="{FF2B5EF4-FFF2-40B4-BE49-F238E27FC236}">
                <a16:creationId xmlns:a16="http://schemas.microsoft.com/office/drawing/2014/main" id="{EFE20B9D-3E1B-ACAC-E328-901AE7E6D939}"/>
              </a:ext>
            </a:extLst>
          </p:cNvPr>
          <p:cNvSpPr>
            <a:spLocks noGrp="1"/>
          </p:cNvSpPr>
          <p:nvPr>
            <p:ph type="sldNum" sz="quarter" idx="29"/>
          </p:nvPr>
        </p:nvSpPr>
        <p:spPr/>
        <p:txBody>
          <a:bodyPr/>
          <a:lstStyle/>
          <a:p>
            <a:fld id="{47FEACEE-25B4-4A2D-B147-27296E36371D}" type="slidenum">
              <a:rPr lang="en-US" altLang="zh-CN" smtClean="0"/>
              <a:pPr/>
              <a:t>3</a:t>
            </a:fld>
            <a:endParaRPr lang="en-US" altLang="zh-CN" dirty="0"/>
          </a:p>
        </p:txBody>
      </p:sp>
      <p:sp>
        <p:nvSpPr>
          <p:cNvPr id="13" name="Rectangle 9">
            <a:extLst>
              <a:ext uri="{FF2B5EF4-FFF2-40B4-BE49-F238E27FC236}">
                <a16:creationId xmlns:a16="http://schemas.microsoft.com/office/drawing/2014/main" id="{D46C89AB-9C46-8D32-3791-9533C4DC1D1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80" name="Image 16">
            <a:extLst>
              <a:ext uri="{FF2B5EF4-FFF2-40B4-BE49-F238E27FC236}">
                <a16:creationId xmlns:a16="http://schemas.microsoft.com/office/drawing/2014/main" id="{B34A635E-B4ED-2E78-5416-DE0A79944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47700" y="457200"/>
            <a:ext cx="3603625" cy="278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288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B107B-9732-875A-6581-2787C5CA4CC2}"/>
              </a:ext>
            </a:extLst>
          </p:cNvPr>
          <p:cNvSpPr>
            <a:spLocks noGrp="1"/>
          </p:cNvSpPr>
          <p:nvPr>
            <p:ph type="title"/>
          </p:nvPr>
        </p:nvSpPr>
        <p:spPr/>
        <p:txBody>
          <a:bodyPr/>
          <a:lstStyle/>
          <a:p>
            <a:r>
              <a:rPr lang="en-US" dirty="0"/>
              <a:t>Logical Operators</a:t>
            </a:r>
          </a:p>
        </p:txBody>
      </p:sp>
      <p:sp>
        <p:nvSpPr>
          <p:cNvPr id="3" name="Chart Placeholder 2">
            <a:extLst>
              <a:ext uri="{FF2B5EF4-FFF2-40B4-BE49-F238E27FC236}">
                <a16:creationId xmlns:a16="http://schemas.microsoft.com/office/drawing/2014/main" id="{040EE689-5411-4DCE-A4AD-64858D0C14F7}"/>
              </a:ext>
            </a:extLst>
          </p:cNvPr>
          <p:cNvSpPr>
            <a:spLocks noGrp="1"/>
          </p:cNvSpPr>
          <p:nvPr>
            <p:ph type="chart" sz="quarter" idx="27"/>
          </p:nvPr>
        </p:nvSpPr>
        <p:spPr/>
        <p:txBody>
          <a:bodyPr/>
          <a:lstStyle/>
          <a:p>
            <a:pPr marL="0" indent="0">
              <a:lnSpc>
                <a:spcPct val="150000"/>
              </a:lnSpc>
              <a:buNone/>
            </a:pPr>
            <a:r>
              <a:rPr lang="en-US" dirty="0">
                <a:solidFill>
                  <a:srgbClr val="000000"/>
                </a:solidFill>
                <a:latin typeface="AAAAAE+Calibri"/>
              </a:rPr>
              <a:t>Logical operators connect two or more relational expressions into one or reverse the logic of an expression. </a:t>
            </a:r>
            <a:endParaRPr lang="en-US" dirty="0"/>
          </a:p>
          <a:p>
            <a:pPr marL="0" indent="0">
              <a:lnSpc>
                <a:spcPct val="150000"/>
              </a:lnSpc>
              <a:buNone/>
            </a:pPr>
            <a:endParaRPr lang="en-US" dirty="0"/>
          </a:p>
        </p:txBody>
      </p:sp>
      <p:sp>
        <p:nvSpPr>
          <p:cNvPr id="5" name="Slide Number Placeholder 4">
            <a:extLst>
              <a:ext uri="{FF2B5EF4-FFF2-40B4-BE49-F238E27FC236}">
                <a16:creationId xmlns:a16="http://schemas.microsoft.com/office/drawing/2014/main" id="{16609182-0AB2-889E-0404-5F7AC8111BC1}"/>
              </a:ext>
            </a:extLst>
          </p:cNvPr>
          <p:cNvSpPr>
            <a:spLocks noGrp="1"/>
          </p:cNvSpPr>
          <p:nvPr>
            <p:ph type="sldNum" sz="quarter" idx="29"/>
          </p:nvPr>
        </p:nvSpPr>
        <p:spPr/>
        <p:txBody>
          <a:bodyPr/>
          <a:lstStyle/>
          <a:p>
            <a:fld id="{47FEACEE-25B4-4A2D-B147-27296E36371D}" type="slidenum">
              <a:rPr lang="en-US" altLang="zh-CN" smtClean="0"/>
              <a:pPr/>
              <a:t>30</a:t>
            </a:fld>
            <a:endParaRPr lang="en-US" altLang="zh-CN" dirty="0"/>
          </a:p>
        </p:txBody>
      </p:sp>
      <p:graphicFrame>
        <p:nvGraphicFramePr>
          <p:cNvPr id="7" name="Table 6">
            <a:extLst>
              <a:ext uri="{FF2B5EF4-FFF2-40B4-BE49-F238E27FC236}">
                <a16:creationId xmlns:a16="http://schemas.microsoft.com/office/drawing/2014/main" id="{7578DFC5-C1D8-B101-603E-0A1743D9FBFC}"/>
              </a:ext>
            </a:extLst>
          </p:cNvPr>
          <p:cNvGraphicFramePr>
            <a:graphicFrameLocks noGrp="1"/>
          </p:cNvGraphicFramePr>
          <p:nvPr>
            <p:extLst>
              <p:ext uri="{D42A27DB-BD31-4B8C-83A1-F6EECF244321}">
                <p14:modId xmlns:p14="http://schemas.microsoft.com/office/powerpoint/2010/main" val="2300382623"/>
              </p:ext>
            </p:extLst>
          </p:nvPr>
        </p:nvGraphicFramePr>
        <p:xfrm>
          <a:off x="1654349" y="2737944"/>
          <a:ext cx="9449080" cy="2804160"/>
        </p:xfrm>
        <a:graphic>
          <a:graphicData uri="http://schemas.openxmlformats.org/drawingml/2006/table">
            <a:tbl>
              <a:tblPr firstRow="1" bandRow="1">
                <a:tableStyleId>{00A15C55-8517-42AA-B614-E9B94910E393}</a:tableStyleId>
              </a:tblPr>
              <a:tblGrid>
                <a:gridCol w="1226011">
                  <a:extLst>
                    <a:ext uri="{9D8B030D-6E8A-4147-A177-3AD203B41FA5}">
                      <a16:colId xmlns:a16="http://schemas.microsoft.com/office/drawing/2014/main" val="1009703280"/>
                    </a:ext>
                  </a:extLst>
                </a:gridCol>
                <a:gridCol w="1164676">
                  <a:extLst>
                    <a:ext uri="{9D8B030D-6E8A-4147-A177-3AD203B41FA5}">
                      <a16:colId xmlns:a16="http://schemas.microsoft.com/office/drawing/2014/main" val="587325797"/>
                    </a:ext>
                  </a:extLst>
                </a:gridCol>
                <a:gridCol w="7058393">
                  <a:extLst>
                    <a:ext uri="{9D8B030D-6E8A-4147-A177-3AD203B41FA5}">
                      <a16:colId xmlns:a16="http://schemas.microsoft.com/office/drawing/2014/main" val="3031593864"/>
                    </a:ext>
                  </a:extLst>
                </a:gridCol>
              </a:tblGrid>
              <a:tr h="380894">
                <a:tc>
                  <a:txBody>
                    <a:bodyPr/>
                    <a:lstStyle/>
                    <a:p>
                      <a:pPr algn="ctr"/>
                      <a:r>
                        <a:rPr lang="en-US" sz="2000" dirty="0"/>
                        <a:t>Operator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Meaning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Effect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3179504"/>
                  </a:ext>
                </a:extLst>
              </a:tr>
              <a:tr h="532208">
                <a:tc>
                  <a:txBody>
                    <a:bodyPr/>
                    <a:lstStyle/>
                    <a:p>
                      <a:pPr algn="ctr"/>
                      <a:r>
                        <a:rPr lang="en-US" sz="2000" dirty="0"/>
                        <a:t>&amp;&amp;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Connects two expressions into one. Both expressions must be true for the overall expression to be true.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3841474"/>
                  </a:ext>
                </a:extLst>
              </a:tr>
              <a:tr h="751353">
                <a:tc>
                  <a:txBody>
                    <a:bodyPr/>
                    <a:lstStyle/>
                    <a:p>
                      <a:pPr algn="ctr"/>
                      <a:r>
                        <a:rPr lang="en-US" sz="2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Connects two expressions into one. One or both expressions must be true for the overall expression to be true, it is only necessary for one to be true, and it does not matter which.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088425"/>
                  </a:ext>
                </a:extLst>
              </a:tr>
              <a:tr h="532208">
                <a:tc>
                  <a:txBody>
                    <a:bodyPr/>
                    <a:lstStyle/>
                    <a:p>
                      <a:pPr algn="ctr"/>
                      <a:r>
                        <a:rPr lang="en-US" sz="20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NOT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The ! Operator reverses the “truth” of an expression. It makes a true expression false, and a false expression true.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1491211"/>
                  </a:ext>
                </a:extLst>
              </a:tr>
            </a:tbl>
          </a:graphicData>
        </a:graphic>
      </p:graphicFrame>
    </p:spTree>
    <p:extLst>
      <p:ext uri="{BB962C8B-B14F-4D97-AF65-F5344CB8AC3E}">
        <p14:creationId xmlns:p14="http://schemas.microsoft.com/office/powerpoint/2010/main" val="3307907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380A4-425E-D4C3-69B8-4AB2EA0D1B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FD9173-47ED-0857-0AB8-8B442C6A6EF4}"/>
              </a:ext>
            </a:extLst>
          </p:cNvPr>
          <p:cNvSpPr>
            <a:spLocks noGrp="1"/>
          </p:cNvSpPr>
          <p:nvPr>
            <p:ph type="title"/>
          </p:nvPr>
        </p:nvSpPr>
        <p:spPr>
          <a:xfrm>
            <a:off x="581709" y="721538"/>
            <a:ext cx="10889796" cy="892660"/>
          </a:xfrm>
        </p:spPr>
        <p:txBody>
          <a:bodyPr/>
          <a:lstStyle/>
          <a:p>
            <a:r>
              <a:rPr lang="en-US" dirty="0"/>
              <a:t>Logical Operators – Example 1 (AND-&amp;&amp;)</a:t>
            </a:r>
          </a:p>
        </p:txBody>
      </p:sp>
      <p:sp>
        <p:nvSpPr>
          <p:cNvPr id="7" name="Slide Number Placeholder 6">
            <a:extLst>
              <a:ext uri="{FF2B5EF4-FFF2-40B4-BE49-F238E27FC236}">
                <a16:creationId xmlns:a16="http://schemas.microsoft.com/office/drawing/2014/main" id="{FEFD3AD0-3FB0-4A94-157E-41907FA41FC6}"/>
              </a:ext>
            </a:extLst>
          </p:cNvPr>
          <p:cNvSpPr>
            <a:spLocks noGrp="1"/>
          </p:cNvSpPr>
          <p:nvPr>
            <p:ph type="sldNum" sz="quarter" idx="29"/>
          </p:nvPr>
        </p:nvSpPr>
        <p:spPr/>
        <p:txBody>
          <a:bodyPr/>
          <a:lstStyle/>
          <a:p>
            <a:fld id="{47FEACEE-25B4-4A2D-B147-27296E36371D}" type="slidenum">
              <a:rPr lang="en-US" altLang="zh-CN" smtClean="0"/>
              <a:pPr/>
              <a:t>31</a:t>
            </a:fld>
            <a:endParaRPr lang="en-US" altLang="zh-CN" dirty="0"/>
          </a:p>
        </p:txBody>
      </p:sp>
      <p:pic>
        <p:nvPicPr>
          <p:cNvPr id="5" name="Picture 4">
            <a:extLst>
              <a:ext uri="{FF2B5EF4-FFF2-40B4-BE49-F238E27FC236}">
                <a16:creationId xmlns:a16="http://schemas.microsoft.com/office/drawing/2014/main" id="{3E7A6D69-0F9B-63D4-F470-2B9522E8DA2B}"/>
              </a:ext>
            </a:extLst>
          </p:cNvPr>
          <p:cNvPicPr>
            <a:picLocks noChangeAspect="1"/>
          </p:cNvPicPr>
          <p:nvPr/>
        </p:nvPicPr>
        <p:blipFill>
          <a:blip r:embed="rId3"/>
          <a:srcRect l="2196"/>
          <a:stretch>
            <a:fillRect/>
          </a:stretch>
        </p:blipFill>
        <p:spPr>
          <a:xfrm>
            <a:off x="670559" y="1676400"/>
            <a:ext cx="3957383" cy="4838700"/>
          </a:xfrm>
          <a:prstGeom prst="rect">
            <a:avLst/>
          </a:prstGeom>
        </p:spPr>
      </p:pic>
      <p:pic>
        <p:nvPicPr>
          <p:cNvPr id="11" name="Picture 10">
            <a:extLst>
              <a:ext uri="{FF2B5EF4-FFF2-40B4-BE49-F238E27FC236}">
                <a16:creationId xmlns:a16="http://schemas.microsoft.com/office/drawing/2014/main" id="{F9CC490B-1D10-E088-ADC7-DFD4DCD4071F}"/>
              </a:ext>
            </a:extLst>
          </p:cNvPr>
          <p:cNvPicPr>
            <a:picLocks noChangeAspect="1"/>
          </p:cNvPicPr>
          <p:nvPr/>
        </p:nvPicPr>
        <p:blipFill>
          <a:blip r:embed="rId4"/>
          <a:stretch>
            <a:fillRect/>
          </a:stretch>
        </p:blipFill>
        <p:spPr>
          <a:xfrm>
            <a:off x="5753565" y="1614198"/>
            <a:ext cx="6053098" cy="4968847"/>
          </a:xfrm>
          <a:prstGeom prst="rect">
            <a:avLst/>
          </a:prstGeom>
        </p:spPr>
      </p:pic>
      <p:sp>
        <p:nvSpPr>
          <p:cNvPr id="2" name="Arrow: Right 1">
            <a:extLst>
              <a:ext uri="{FF2B5EF4-FFF2-40B4-BE49-F238E27FC236}">
                <a16:creationId xmlns:a16="http://schemas.microsoft.com/office/drawing/2014/main" id="{6D6A1109-1889-639C-B853-51657E4098A9}"/>
              </a:ext>
            </a:extLst>
          </p:cNvPr>
          <p:cNvSpPr/>
          <p:nvPr/>
        </p:nvSpPr>
        <p:spPr>
          <a:xfrm>
            <a:off x="4667250" y="3429000"/>
            <a:ext cx="1086315" cy="5943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581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2CA09-1FA3-372D-BD11-BF8608063336}"/>
              </a:ext>
            </a:extLst>
          </p:cNvPr>
          <p:cNvSpPr>
            <a:spLocks noGrp="1"/>
          </p:cNvSpPr>
          <p:nvPr>
            <p:ph type="title"/>
          </p:nvPr>
        </p:nvSpPr>
        <p:spPr/>
        <p:txBody>
          <a:bodyPr/>
          <a:lstStyle/>
          <a:p>
            <a:r>
              <a:rPr lang="en-US" dirty="0"/>
              <a:t>Logical Operators – Example 2 (AND-&amp;&amp;)</a:t>
            </a:r>
          </a:p>
        </p:txBody>
      </p:sp>
      <p:sp>
        <p:nvSpPr>
          <p:cNvPr id="3" name="Chart Placeholder 2">
            <a:extLst>
              <a:ext uri="{FF2B5EF4-FFF2-40B4-BE49-F238E27FC236}">
                <a16:creationId xmlns:a16="http://schemas.microsoft.com/office/drawing/2014/main" id="{6025EAF8-DF0D-4CB2-E651-8873C1CF785D}"/>
              </a:ext>
            </a:extLst>
          </p:cNvPr>
          <p:cNvSpPr>
            <a:spLocks noGrp="1"/>
          </p:cNvSpPr>
          <p:nvPr>
            <p:ph type="chart" sz="quarter" idx="27"/>
          </p:nvPr>
        </p:nvSpPr>
        <p:spPr/>
        <p:txBody>
          <a:bodyPr/>
          <a:lstStyle/>
          <a:p>
            <a:pPr marL="0" indent="0">
              <a:lnSpc>
                <a:spcPct val="150000"/>
              </a:lnSpc>
              <a:buNone/>
            </a:pPr>
            <a:r>
              <a:rPr lang="en-US" dirty="0">
                <a:solidFill>
                  <a:srgbClr val="000000"/>
                </a:solidFill>
                <a:latin typeface="AAAAAE+Calibri"/>
              </a:rPr>
              <a:t>Create a C++ program that determines if a person is eligible to vote. The program should check if the person is 18 years or older and they are a citizen. </a:t>
            </a:r>
            <a:endParaRPr lang="en-US" dirty="0"/>
          </a:p>
          <a:p>
            <a:pPr marL="0" indent="0">
              <a:lnSpc>
                <a:spcPct val="150000"/>
              </a:lnSpc>
              <a:buNone/>
            </a:pPr>
            <a:endParaRPr lang="en-US" dirty="0"/>
          </a:p>
        </p:txBody>
      </p:sp>
      <p:sp>
        <p:nvSpPr>
          <p:cNvPr id="5" name="Slide Number Placeholder 4">
            <a:extLst>
              <a:ext uri="{FF2B5EF4-FFF2-40B4-BE49-F238E27FC236}">
                <a16:creationId xmlns:a16="http://schemas.microsoft.com/office/drawing/2014/main" id="{7B201A42-5D7D-F20B-8CB0-1857F17A124B}"/>
              </a:ext>
            </a:extLst>
          </p:cNvPr>
          <p:cNvSpPr>
            <a:spLocks noGrp="1"/>
          </p:cNvSpPr>
          <p:nvPr>
            <p:ph type="sldNum" sz="quarter" idx="29"/>
          </p:nvPr>
        </p:nvSpPr>
        <p:spPr/>
        <p:txBody>
          <a:bodyPr/>
          <a:lstStyle/>
          <a:p>
            <a:fld id="{47FEACEE-25B4-4A2D-B147-27296E36371D}" type="slidenum">
              <a:rPr lang="en-US" altLang="zh-CN" smtClean="0"/>
              <a:pPr/>
              <a:t>32</a:t>
            </a:fld>
            <a:endParaRPr lang="en-US" altLang="zh-CN" dirty="0"/>
          </a:p>
        </p:txBody>
      </p:sp>
      <p:pic>
        <p:nvPicPr>
          <p:cNvPr id="6" name="Picture 5">
            <a:extLst>
              <a:ext uri="{FF2B5EF4-FFF2-40B4-BE49-F238E27FC236}">
                <a16:creationId xmlns:a16="http://schemas.microsoft.com/office/drawing/2014/main" id="{B5FF2CC3-EDFD-6206-BB59-5B795BBDFF0B}"/>
              </a:ext>
            </a:extLst>
          </p:cNvPr>
          <p:cNvPicPr>
            <a:picLocks noChangeAspect="1"/>
          </p:cNvPicPr>
          <p:nvPr/>
        </p:nvPicPr>
        <p:blipFill>
          <a:blip r:embed="rId2"/>
          <a:stretch>
            <a:fillRect/>
          </a:stretch>
        </p:blipFill>
        <p:spPr>
          <a:xfrm>
            <a:off x="3175562" y="2540989"/>
            <a:ext cx="4685069" cy="4199210"/>
          </a:xfrm>
          <a:prstGeom prst="rect">
            <a:avLst/>
          </a:prstGeom>
        </p:spPr>
      </p:pic>
    </p:spTree>
    <p:extLst>
      <p:ext uri="{BB962C8B-B14F-4D97-AF65-F5344CB8AC3E}">
        <p14:creationId xmlns:p14="http://schemas.microsoft.com/office/powerpoint/2010/main" val="1749179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A92E9-91F8-332A-A77E-91512417F767}"/>
              </a:ext>
            </a:extLst>
          </p:cNvPr>
          <p:cNvSpPr>
            <a:spLocks noGrp="1"/>
          </p:cNvSpPr>
          <p:nvPr>
            <p:ph type="title"/>
          </p:nvPr>
        </p:nvSpPr>
        <p:spPr/>
        <p:txBody>
          <a:bodyPr/>
          <a:lstStyle/>
          <a:p>
            <a:r>
              <a:rPr lang="en-US" dirty="0"/>
              <a:t>Logical Operators – Example 2 (AND-&amp;&amp;)</a:t>
            </a:r>
          </a:p>
        </p:txBody>
      </p:sp>
      <p:sp>
        <p:nvSpPr>
          <p:cNvPr id="5" name="Slide Number Placeholder 4">
            <a:extLst>
              <a:ext uri="{FF2B5EF4-FFF2-40B4-BE49-F238E27FC236}">
                <a16:creationId xmlns:a16="http://schemas.microsoft.com/office/drawing/2014/main" id="{60E35BC0-B9B8-987E-9485-C7BA655690B1}"/>
              </a:ext>
            </a:extLst>
          </p:cNvPr>
          <p:cNvSpPr>
            <a:spLocks noGrp="1"/>
          </p:cNvSpPr>
          <p:nvPr>
            <p:ph type="sldNum" sz="quarter" idx="29"/>
          </p:nvPr>
        </p:nvSpPr>
        <p:spPr/>
        <p:txBody>
          <a:bodyPr/>
          <a:lstStyle/>
          <a:p>
            <a:fld id="{47FEACEE-25B4-4A2D-B147-27296E36371D}" type="slidenum">
              <a:rPr lang="en-US" altLang="zh-CN" smtClean="0"/>
              <a:pPr/>
              <a:t>33</a:t>
            </a:fld>
            <a:endParaRPr lang="en-US" altLang="zh-CN" dirty="0"/>
          </a:p>
        </p:txBody>
      </p:sp>
      <p:graphicFrame>
        <p:nvGraphicFramePr>
          <p:cNvPr id="7" name="Table 6">
            <a:extLst>
              <a:ext uri="{FF2B5EF4-FFF2-40B4-BE49-F238E27FC236}">
                <a16:creationId xmlns:a16="http://schemas.microsoft.com/office/drawing/2014/main" id="{7C27DF84-7FA9-6D1D-BF18-2B63CC119588}"/>
              </a:ext>
            </a:extLst>
          </p:cNvPr>
          <p:cNvGraphicFramePr>
            <a:graphicFrameLocks noGrp="1"/>
          </p:cNvGraphicFramePr>
          <p:nvPr>
            <p:extLst>
              <p:ext uri="{D42A27DB-BD31-4B8C-83A1-F6EECF244321}">
                <p14:modId xmlns:p14="http://schemas.microsoft.com/office/powerpoint/2010/main" val="2711441866"/>
              </p:ext>
            </p:extLst>
          </p:nvPr>
        </p:nvGraphicFramePr>
        <p:xfrm>
          <a:off x="1720291" y="2448642"/>
          <a:ext cx="8751418" cy="1981200"/>
        </p:xfrm>
        <a:graphic>
          <a:graphicData uri="http://schemas.openxmlformats.org/drawingml/2006/table">
            <a:tbl>
              <a:tblPr firstRow="1" bandRow="1">
                <a:tableStyleId>{00A15C55-8517-42AA-B614-E9B94910E393}</a:tableStyleId>
              </a:tblPr>
              <a:tblGrid>
                <a:gridCol w="4375709">
                  <a:extLst>
                    <a:ext uri="{9D8B030D-6E8A-4147-A177-3AD203B41FA5}">
                      <a16:colId xmlns:a16="http://schemas.microsoft.com/office/drawing/2014/main" val="4051612044"/>
                    </a:ext>
                  </a:extLst>
                </a:gridCol>
                <a:gridCol w="4375709">
                  <a:extLst>
                    <a:ext uri="{9D8B030D-6E8A-4147-A177-3AD203B41FA5}">
                      <a16:colId xmlns:a16="http://schemas.microsoft.com/office/drawing/2014/main" val="4179404620"/>
                    </a:ext>
                  </a:extLst>
                </a:gridCol>
              </a:tblGrid>
              <a:tr h="392143">
                <a:tc>
                  <a:txBody>
                    <a:bodyPr/>
                    <a:lstStyle/>
                    <a:p>
                      <a:r>
                        <a:rPr lang="en-US" sz="2000" dirty="0"/>
                        <a:t>Expression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Value of Expression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1684475"/>
                  </a:ext>
                </a:extLst>
              </a:tr>
              <a:tr h="392143">
                <a:tc>
                  <a:txBody>
                    <a:bodyPr/>
                    <a:lstStyle/>
                    <a:p>
                      <a:r>
                        <a:rPr lang="en-US" sz="2000" dirty="0"/>
                        <a:t>true &amp;&amp; false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false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3692523"/>
                  </a:ext>
                </a:extLst>
              </a:tr>
              <a:tr h="392143">
                <a:tc>
                  <a:txBody>
                    <a:bodyPr/>
                    <a:lstStyle/>
                    <a:p>
                      <a:r>
                        <a:rPr lang="en-US" sz="2000" dirty="0"/>
                        <a:t>false &amp;&amp; true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false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3283589"/>
                  </a:ext>
                </a:extLst>
              </a:tr>
              <a:tr h="392143">
                <a:tc>
                  <a:txBody>
                    <a:bodyPr/>
                    <a:lstStyle/>
                    <a:p>
                      <a:r>
                        <a:rPr lang="en-US" sz="2000" dirty="0"/>
                        <a:t>false &amp;&amp; false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false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0056388"/>
                  </a:ext>
                </a:extLst>
              </a:tr>
              <a:tr h="392143">
                <a:tc>
                  <a:txBody>
                    <a:bodyPr/>
                    <a:lstStyle/>
                    <a:p>
                      <a:r>
                        <a:rPr lang="en-US" sz="2000" dirty="0"/>
                        <a:t>true &amp;&amp; true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true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8969360"/>
                  </a:ext>
                </a:extLst>
              </a:tr>
            </a:tbl>
          </a:graphicData>
        </a:graphic>
      </p:graphicFrame>
    </p:spTree>
    <p:extLst>
      <p:ext uri="{BB962C8B-B14F-4D97-AF65-F5344CB8AC3E}">
        <p14:creationId xmlns:p14="http://schemas.microsoft.com/office/powerpoint/2010/main" val="1157874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7891D-59E5-7DE1-B49C-E8A9DCF97E5B}"/>
              </a:ext>
            </a:extLst>
          </p:cNvPr>
          <p:cNvSpPr>
            <a:spLocks noGrp="1"/>
          </p:cNvSpPr>
          <p:nvPr>
            <p:ph type="title"/>
          </p:nvPr>
        </p:nvSpPr>
        <p:spPr/>
        <p:txBody>
          <a:bodyPr/>
          <a:lstStyle/>
          <a:p>
            <a:r>
              <a:rPr lang="en-US" dirty="0"/>
              <a:t>Logical Operators – Example  (OR)</a:t>
            </a:r>
          </a:p>
        </p:txBody>
      </p:sp>
      <p:sp>
        <p:nvSpPr>
          <p:cNvPr id="3" name="Chart Placeholder 2">
            <a:extLst>
              <a:ext uri="{FF2B5EF4-FFF2-40B4-BE49-F238E27FC236}">
                <a16:creationId xmlns:a16="http://schemas.microsoft.com/office/drawing/2014/main" id="{D458D37C-9DA1-80CA-905C-5561BE3AD054}"/>
              </a:ext>
            </a:extLst>
          </p:cNvPr>
          <p:cNvSpPr>
            <a:spLocks noGrp="1"/>
          </p:cNvSpPr>
          <p:nvPr>
            <p:ph type="chart" sz="quarter" idx="27"/>
          </p:nvPr>
        </p:nvSpPr>
        <p:spPr>
          <a:xfrm>
            <a:off x="587829" y="1622510"/>
            <a:ext cx="4403896" cy="2469805"/>
          </a:xfrm>
        </p:spPr>
        <p:txBody>
          <a:bodyPr/>
          <a:lstStyle/>
          <a:p>
            <a:pPr marL="0" indent="0">
              <a:lnSpc>
                <a:spcPct val="150000"/>
              </a:lnSpc>
              <a:buNone/>
            </a:pPr>
            <a:r>
              <a:rPr lang="en-US" dirty="0">
                <a:solidFill>
                  <a:schemeClr val="tx1">
                    <a:lumMod val="95000"/>
                    <a:lumOff val="5000"/>
                  </a:schemeClr>
                </a:solidFill>
                <a:latin typeface="AAAAAE+Calibri"/>
              </a:rPr>
              <a:t>Develop a C++ program that determines if a person is eligible for a discount. Check if the person is a senior citizen (age 60 or above) or a student. </a:t>
            </a:r>
            <a:endParaRPr lang="en-US" dirty="0">
              <a:solidFill>
                <a:schemeClr val="tx1">
                  <a:lumMod val="95000"/>
                  <a:lumOff val="5000"/>
                </a:schemeClr>
              </a:solidFill>
            </a:endParaRPr>
          </a:p>
        </p:txBody>
      </p:sp>
      <p:sp>
        <p:nvSpPr>
          <p:cNvPr id="5" name="Slide Number Placeholder 4">
            <a:extLst>
              <a:ext uri="{FF2B5EF4-FFF2-40B4-BE49-F238E27FC236}">
                <a16:creationId xmlns:a16="http://schemas.microsoft.com/office/drawing/2014/main" id="{64FA38B1-5A5C-A912-ABCC-9302FF191E26}"/>
              </a:ext>
            </a:extLst>
          </p:cNvPr>
          <p:cNvSpPr>
            <a:spLocks noGrp="1"/>
          </p:cNvSpPr>
          <p:nvPr>
            <p:ph type="sldNum" sz="quarter" idx="29"/>
          </p:nvPr>
        </p:nvSpPr>
        <p:spPr/>
        <p:txBody>
          <a:bodyPr/>
          <a:lstStyle/>
          <a:p>
            <a:fld id="{47FEACEE-25B4-4A2D-B147-27296E36371D}" type="slidenum">
              <a:rPr lang="en-US" altLang="zh-CN" smtClean="0"/>
              <a:pPr/>
              <a:t>34</a:t>
            </a:fld>
            <a:endParaRPr lang="en-US" altLang="zh-CN" dirty="0"/>
          </a:p>
        </p:txBody>
      </p:sp>
      <p:pic>
        <p:nvPicPr>
          <p:cNvPr id="6" name="Picture 5">
            <a:extLst>
              <a:ext uri="{FF2B5EF4-FFF2-40B4-BE49-F238E27FC236}">
                <a16:creationId xmlns:a16="http://schemas.microsoft.com/office/drawing/2014/main" id="{4BF1DE29-F258-2971-44C4-8FD3D96BF740}"/>
              </a:ext>
            </a:extLst>
          </p:cNvPr>
          <p:cNvPicPr>
            <a:picLocks noChangeAspect="1"/>
          </p:cNvPicPr>
          <p:nvPr/>
        </p:nvPicPr>
        <p:blipFill>
          <a:blip r:embed="rId2"/>
          <a:stretch>
            <a:fillRect/>
          </a:stretch>
        </p:blipFill>
        <p:spPr>
          <a:xfrm>
            <a:off x="5509166" y="1622510"/>
            <a:ext cx="5685003" cy="4843147"/>
          </a:xfrm>
          <a:prstGeom prst="rect">
            <a:avLst/>
          </a:prstGeom>
        </p:spPr>
      </p:pic>
    </p:spTree>
    <p:extLst>
      <p:ext uri="{BB962C8B-B14F-4D97-AF65-F5344CB8AC3E}">
        <p14:creationId xmlns:p14="http://schemas.microsoft.com/office/powerpoint/2010/main" val="2280393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FEE8C-7D56-DE35-28AC-C72C17C08348}"/>
              </a:ext>
            </a:extLst>
          </p:cNvPr>
          <p:cNvSpPr>
            <a:spLocks noGrp="1"/>
          </p:cNvSpPr>
          <p:nvPr>
            <p:ph type="title"/>
          </p:nvPr>
        </p:nvSpPr>
        <p:spPr/>
        <p:txBody>
          <a:bodyPr/>
          <a:lstStyle/>
          <a:p>
            <a:r>
              <a:rPr lang="en-US" dirty="0"/>
              <a:t>Logical Operators – Example  (OR)</a:t>
            </a:r>
          </a:p>
        </p:txBody>
      </p:sp>
      <p:sp>
        <p:nvSpPr>
          <p:cNvPr id="5" name="Slide Number Placeholder 4">
            <a:extLst>
              <a:ext uri="{FF2B5EF4-FFF2-40B4-BE49-F238E27FC236}">
                <a16:creationId xmlns:a16="http://schemas.microsoft.com/office/drawing/2014/main" id="{5DBB7ED1-FA0E-3B91-73C8-2C2D0E4F3D52}"/>
              </a:ext>
            </a:extLst>
          </p:cNvPr>
          <p:cNvSpPr>
            <a:spLocks noGrp="1"/>
          </p:cNvSpPr>
          <p:nvPr>
            <p:ph type="sldNum" sz="quarter" idx="29"/>
          </p:nvPr>
        </p:nvSpPr>
        <p:spPr/>
        <p:txBody>
          <a:bodyPr/>
          <a:lstStyle/>
          <a:p>
            <a:fld id="{47FEACEE-25B4-4A2D-B147-27296E36371D}" type="slidenum">
              <a:rPr lang="en-US" altLang="zh-CN" smtClean="0"/>
              <a:pPr/>
              <a:t>35</a:t>
            </a:fld>
            <a:endParaRPr lang="en-US" altLang="zh-CN" dirty="0"/>
          </a:p>
        </p:txBody>
      </p:sp>
      <p:pic>
        <p:nvPicPr>
          <p:cNvPr id="6" name="Picture 5">
            <a:extLst>
              <a:ext uri="{FF2B5EF4-FFF2-40B4-BE49-F238E27FC236}">
                <a16:creationId xmlns:a16="http://schemas.microsoft.com/office/drawing/2014/main" id="{FD61406A-BF5B-1E3A-1A53-5E2505E1C7AB}"/>
              </a:ext>
            </a:extLst>
          </p:cNvPr>
          <p:cNvPicPr>
            <a:picLocks noChangeAspect="1"/>
          </p:cNvPicPr>
          <p:nvPr/>
        </p:nvPicPr>
        <p:blipFill>
          <a:blip r:embed="rId2"/>
          <a:stretch>
            <a:fillRect/>
          </a:stretch>
        </p:blipFill>
        <p:spPr>
          <a:xfrm>
            <a:off x="775011" y="1798320"/>
            <a:ext cx="3234237" cy="4419600"/>
          </a:xfrm>
          <a:prstGeom prst="rect">
            <a:avLst/>
          </a:prstGeom>
        </p:spPr>
      </p:pic>
      <p:pic>
        <p:nvPicPr>
          <p:cNvPr id="8" name="Picture 7">
            <a:extLst>
              <a:ext uri="{FF2B5EF4-FFF2-40B4-BE49-F238E27FC236}">
                <a16:creationId xmlns:a16="http://schemas.microsoft.com/office/drawing/2014/main" id="{3A92B562-3500-B71D-114E-832073E49A3C}"/>
              </a:ext>
            </a:extLst>
          </p:cNvPr>
          <p:cNvPicPr>
            <a:picLocks noChangeAspect="1"/>
          </p:cNvPicPr>
          <p:nvPr/>
        </p:nvPicPr>
        <p:blipFill>
          <a:blip r:embed="rId3"/>
          <a:stretch>
            <a:fillRect/>
          </a:stretch>
        </p:blipFill>
        <p:spPr>
          <a:xfrm>
            <a:off x="5481403" y="2073522"/>
            <a:ext cx="6425259" cy="3402227"/>
          </a:xfrm>
          <a:prstGeom prst="rect">
            <a:avLst/>
          </a:prstGeom>
        </p:spPr>
      </p:pic>
      <p:sp>
        <p:nvSpPr>
          <p:cNvPr id="9" name="Arrow: Right 8">
            <a:extLst>
              <a:ext uri="{FF2B5EF4-FFF2-40B4-BE49-F238E27FC236}">
                <a16:creationId xmlns:a16="http://schemas.microsoft.com/office/drawing/2014/main" id="{ED301947-07C2-2F61-5E2F-D580C4BFF9A1}"/>
              </a:ext>
            </a:extLst>
          </p:cNvPr>
          <p:cNvSpPr/>
          <p:nvPr/>
        </p:nvSpPr>
        <p:spPr>
          <a:xfrm>
            <a:off x="4009248" y="3282846"/>
            <a:ext cx="1252300" cy="5396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434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C3A29-3470-000F-3F08-8F2F5D7633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F01B0C-3C56-4707-F9A5-FB52DC9E1E3F}"/>
              </a:ext>
            </a:extLst>
          </p:cNvPr>
          <p:cNvSpPr>
            <a:spLocks noGrp="1"/>
          </p:cNvSpPr>
          <p:nvPr>
            <p:ph type="title"/>
          </p:nvPr>
        </p:nvSpPr>
        <p:spPr/>
        <p:txBody>
          <a:bodyPr/>
          <a:lstStyle/>
          <a:p>
            <a:r>
              <a:rPr lang="en-US" dirty="0"/>
              <a:t>Logical Operators - OR (||)</a:t>
            </a:r>
          </a:p>
        </p:txBody>
      </p:sp>
      <p:sp>
        <p:nvSpPr>
          <p:cNvPr id="5" name="Slide Number Placeholder 4">
            <a:extLst>
              <a:ext uri="{FF2B5EF4-FFF2-40B4-BE49-F238E27FC236}">
                <a16:creationId xmlns:a16="http://schemas.microsoft.com/office/drawing/2014/main" id="{73043B18-B00B-8F03-BF72-CD2ED5BA527C}"/>
              </a:ext>
            </a:extLst>
          </p:cNvPr>
          <p:cNvSpPr>
            <a:spLocks noGrp="1"/>
          </p:cNvSpPr>
          <p:nvPr>
            <p:ph type="sldNum" sz="quarter" idx="29"/>
          </p:nvPr>
        </p:nvSpPr>
        <p:spPr/>
        <p:txBody>
          <a:bodyPr/>
          <a:lstStyle/>
          <a:p>
            <a:fld id="{47FEACEE-25B4-4A2D-B147-27296E36371D}" type="slidenum">
              <a:rPr lang="en-US" altLang="zh-CN" smtClean="0"/>
              <a:pPr/>
              <a:t>36</a:t>
            </a:fld>
            <a:endParaRPr lang="en-US" altLang="zh-CN" dirty="0"/>
          </a:p>
        </p:txBody>
      </p:sp>
      <p:graphicFrame>
        <p:nvGraphicFramePr>
          <p:cNvPr id="7" name="Table 6">
            <a:extLst>
              <a:ext uri="{FF2B5EF4-FFF2-40B4-BE49-F238E27FC236}">
                <a16:creationId xmlns:a16="http://schemas.microsoft.com/office/drawing/2014/main" id="{2DB71A17-7A78-5C8C-1C31-1C5168E1B0C6}"/>
              </a:ext>
            </a:extLst>
          </p:cNvPr>
          <p:cNvGraphicFramePr>
            <a:graphicFrameLocks noGrp="1"/>
          </p:cNvGraphicFramePr>
          <p:nvPr>
            <p:extLst>
              <p:ext uri="{D42A27DB-BD31-4B8C-83A1-F6EECF244321}">
                <p14:modId xmlns:p14="http://schemas.microsoft.com/office/powerpoint/2010/main" val="2096263098"/>
              </p:ext>
            </p:extLst>
          </p:nvPr>
        </p:nvGraphicFramePr>
        <p:xfrm>
          <a:off x="1720291" y="2448642"/>
          <a:ext cx="8751418" cy="1981200"/>
        </p:xfrm>
        <a:graphic>
          <a:graphicData uri="http://schemas.openxmlformats.org/drawingml/2006/table">
            <a:tbl>
              <a:tblPr firstRow="1" bandRow="1">
                <a:tableStyleId>{00A15C55-8517-42AA-B614-E9B94910E393}</a:tableStyleId>
              </a:tblPr>
              <a:tblGrid>
                <a:gridCol w="4375709">
                  <a:extLst>
                    <a:ext uri="{9D8B030D-6E8A-4147-A177-3AD203B41FA5}">
                      <a16:colId xmlns:a16="http://schemas.microsoft.com/office/drawing/2014/main" val="4051612044"/>
                    </a:ext>
                  </a:extLst>
                </a:gridCol>
                <a:gridCol w="4375709">
                  <a:extLst>
                    <a:ext uri="{9D8B030D-6E8A-4147-A177-3AD203B41FA5}">
                      <a16:colId xmlns:a16="http://schemas.microsoft.com/office/drawing/2014/main" val="4179404620"/>
                    </a:ext>
                  </a:extLst>
                </a:gridCol>
              </a:tblGrid>
              <a:tr h="392143">
                <a:tc>
                  <a:txBody>
                    <a:bodyPr/>
                    <a:lstStyle/>
                    <a:p>
                      <a:r>
                        <a:rPr lang="en-US" sz="2000" dirty="0"/>
                        <a:t>Expression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Value of Expression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1684475"/>
                  </a:ext>
                </a:extLst>
              </a:tr>
              <a:tr h="392143">
                <a:tc>
                  <a:txBody>
                    <a:bodyPr/>
                    <a:lstStyle/>
                    <a:p>
                      <a:r>
                        <a:rPr lang="en-US" sz="2000" dirty="0"/>
                        <a:t>true || false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true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3692523"/>
                  </a:ext>
                </a:extLst>
              </a:tr>
              <a:tr h="392143">
                <a:tc>
                  <a:txBody>
                    <a:bodyPr/>
                    <a:lstStyle/>
                    <a:p>
                      <a:r>
                        <a:rPr lang="en-US" sz="2000" dirty="0"/>
                        <a:t>false || true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true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3283589"/>
                  </a:ext>
                </a:extLst>
              </a:tr>
              <a:tr h="392143">
                <a:tc>
                  <a:txBody>
                    <a:bodyPr/>
                    <a:lstStyle/>
                    <a:p>
                      <a:r>
                        <a:rPr lang="en-US" sz="2000" dirty="0"/>
                        <a:t>false || false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false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0056388"/>
                  </a:ext>
                </a:extLst>
              </a:tr>
              <a:tr h="392143">
                <a:tc>
                  <a:txBody>
                    <a:bodyPr/>
                    <a:lstStyle/>
                    <a:p>
                      <a:r>
                        <a:rPr lang="en-US" sz="2000" dirty="0"/>
                        <a:t>true || true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true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8969360"/>
                  </a:ext>
                </a:extLst>
              </a:tr>
            </a:tbl>
          </a:graphicData>
        </a:graphic>
      </p:graphicFrame>
    </p:spTree>
    <p:extLst>
      <p:ext uri="{BB962C8B-B14F-4D97-AF65-F5344CB8AC3E}">
        <p14:creationId xmlns:p14="http://schemas.microsoft.com/office/powerpoint/2010/main" val="18979969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08EC3-2BF0-D7E6-00A5-F7B0AEBF1CA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77AB82-77A1-B377-7F4C-ACA9B30BDFCA}"/>
              </a:ext>
            </a:extLst>
          </p:cNvPr>
          <p:cNvSpPr>
            <a:spLocks noGrp="1"/>
          </p:cNvSpPr>
          <p:nvPr>
            <p:ph type="title"/>
          </p:nvPr>
        </p:nvSpPr>
        <p:spPr>
          <a:xfrm>
            <a:off x="581709" y="721538"/>
            <a:ext cx="10889796" cy="892660"/>
          </a:xfrm>
        </p:spPr>
        <p:txBody>
          <a:bodyPr/>
          <a:lstStyle/>
          <a:p>
            <a:r>
              <a:rPr lang="en-US" dirty="0"/>
              <a:t>Logical Operators – Example  (And </a:t>
            </a:r>
            <a:r>
              <a:rPr lang="en-US" dirty="0" err="1"/>
              <a:t>and</a:t>
            </a:r>
            <a:r>
              <a:rPr lang="en-US" dirty="0"/>
              <a:t> OR)</a:t>
            </a:r>
          </a:p>
        </p:txBody>
      </p:sp>
      <p:sp>
        <p:nvSpPr>
          <p:cNvPr id="7" name="Slide Number Placeholder 6">
            <a:extLst>
              <a:ext uri="{FF2B5EF4-FFF2-40B4-BE49-F238E27FC236}">
                <a16:creationId xmlns:a16="http://schemas.microsoft.com/office/drawing/2014/main" id="{E8929F65-3EAD-77A8-9D7A-5F5242F93A13}"/>
              </a:ext>
            </a:extLst>
          </p:cNvPr>
          <p:cNvSpPr>
            <a:spLocks noGrp="1"/>
          </p:cNvSpPr>
          <p:nvPr>
            <p:ph type="sldNum" sz="quarter" idx="29"/>
          </p:nvPr>
        </p:nvSpPr>
        <p:spPr/>
        <p:txBody>
          <a:bodyPr/>
          <a:lstStyle/>
          <a:p>
            <a:fld id="{47FEACEE-25B4-4A2D-B147-27296E36371D}" type="slidenum">
              <a:rPr lang="en-US" altLang="zh-CN" smtClean="0"/>
              <a:pPr/>
              <a:t>37</a:t>
            </a:fld>
            <a:endParaRPr lang="en-US" altLang="zh-CN" dirty="0"/>
          </a:p>
        </p:txBody>
      </p:sp>
      <p:pic>
        <p:nvPicPr>
          <p:cNvPr id="5" name="Picture 4">
            <a:extLst>
              <a:ext uri="{FF2B5EF4-FFF2-40B4-BE49-F238E27FC236}">
                <a16:creationId xmlns:a16="http://schemas.microsoft.com/office/drawing/2014/main" id="{8D7E0B6A-0A28-E2FD-5A31-0ABB4BAF0BD3}"/>
              </a:ext>
            </a:extLst>
          </p:cNvPr>
          <p:cNvPicPr>
            <a:picLocks noChangeAspect="1"/>
          </p:cNvPicPr>
          <p:nvPr/>
        </p:nvPicPr>
        <p:blipFill>
          <a:blip r:embed="rId3"/>
          <a:stretch>
            <a:fillRect/>
          </a:stretch>
        </p:blipFill>
        <p:spPr>
          <a:xfrm>
            <a:off x="2324063" y="1960074"/>
            <a:ext cx="6297176" cy="4257846"/>
          </a:xfrm>
          <a:prstGeom prst="rect">
            <a:avLst/>
          </a:prstGeom>
        </p:spPr>
      </p:pic>
    </p:spTree>
    <p:extLst>
      <p:ext uri="{BB962C8B-B14F-4D97-AF65-F5344CB8AC3E}">
        <p14:creationId xmlns:p14="http://schemas.microsoft.com/office/powerpoint/2010/main" val="3160815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A6AF7-54A8-8472-AE79-02CD251D4C07}"/>
              </a:ext>
            </a:extLst>
          </p:cNvPr>
          <p:cNvSpPr>
            <a:spLocks noGrp="1"/>
          </p:cNvSpPr>
          <p:nvPr>
            <p:ph type="title"/>
          </p:nvPr>
        </p:nvSpPr>
        <p:spPr/>
        <p:txBody>
          <a:bodyPr/>
          <a:lstStyle/>
          <a:p>
            <a:r>
              <a:rPr lang="en-US" dirty="0"/>
              <a:t>Logical Operators – Example  (And </a:t>
            </a:r>
            <a:r>
              <a:rPr lang="en-US" dirty="0" err="1"/>
              <a:t>and</a:t>
            </a:r>
            <a:r>
              <a:rPr lang="en-US" dirty="0"/>
              <a:t> OR)</a:t>
            </a:r>
          </a:p>
        </p:txBody>
      </p:sp>
      <p:sp>
        <p:nvSpPr>
          <p:cNvPr id="3" name="Chart Placeholder 2">
            <a:extLst>
              <a:ext uri="{FF2B5EF4-FFF2-40B4-BE49-F238E27FC236}">
                <a16:creationId xmlns:a16="http://schemas.microsoft.com/office/drawing/2014/main" id="{10A52783-0175-7130-0E7D-9E797FC98359}"/>
              </a:ext>
            </a:extLst>
          </p:cNvPr>
          <p:cNvSpPr>
            <a:spLocks noGrp="1"/>
          </p:cNvSpPr>
          <p:nvPr>
            <p:ph type="chart" sz="quarter" idx="27"/>
          </p:nvPr>
        </p:nvSpPr>
        <p:spPr/>
        <p:txBody>
          <a:bodyPr/>
          <a:lstStyle/>
          <a:p>
            <a:r>
              <a:rPr lang="en-US" dirty="0">
                <a:solidFill>
                  <a:srgbClr val="000000"/>
                </a:solidFill>
                <a:latin typeface="AAAAAE+Calibri"/>
              </a:rPr>
              <a:t>A flag is a variable used to signal the existence of a condition in a program. </a:t>
            </a:r>
          </a:p>
          <a:p>
            <a:r>
              <a:rPr lang="en-US" dirty="0">
                <a:solidFill>
                  <a:srgbClr val="000000"/>
                </a:solidFill>
                <a:latin typeface="AAAAAE+Calibri"/>
              </a:rPr>
              <a:t>Flags are usually Boolean or integer variables. </a:t>
            </a:r>
          </a:p>
          <a:p>
            <a:r>
              <a:rPr lang="en-US" dirty="0">
                <a:solidFill>
                  <a:srgbClr val="000000"/>
                </a:solidFill>
                <a:latin typeface="AAAAAE+Calibri"/>
              </a:rPr>
              <a:t>When the flag is set to false, it signifies that the condition does not exist. </a:t>
            </a:r>
          </a:p>
          <a:p>
            <a:r>
              <a:rPr lang="en-US" dirty="0">
                <a:solidFill>
                  <a:srgbClr val="000000"/>
                </a:solidFill>
                <a:latin typeface="AAAAAE+Calibri"/>
              </a:rPr>
              <a:t>Setting the flag to true indicates the presence of the specified condition. </a:t>
            </a:r>
            <a:endParaRPr lang="en-US" dirty="0"/>
          </a:p>
          <a:p>
            <a:endParaRPr lang="en-US" dirty="0"/>
          </a:p>
        </p:txBody>
      </p:sp>
      <p:sp>
        <p:nvSpPr>
          <p:cNvPr id="5" name="Slide Number Placeholder 4">
            <a:extLst>
              <a:ext uri="{FF2B5EF4-FFF2-40B4-BE49-F238E27FC236}">
                <a16:creationId xmlns:a16="http://schemas.microsoft.com/office/drawing/2014/main" id="{AD3685B5-9346-42A8-2996-F7DE6B79B56A}"/>
              </a:ext>
            </a:extLst>
          </p:cNvPr>
          <p:cNvSpPr>
            <a:spLocks noGrp="1"/>
          </p:cNvSpPr>
          <p:nvPr>
            <p:ph type="sldNum" sz="quarter" idx="29"/>
          </p:nvPr>
        </p:nvSpPr>
        <p:spPr/>
        <p:txBody>
          <a:bodyPr/>
          <a:lstStyle/>
          <a:p>
            <a:fld id="{47FEACEE-25B4-4A2D-B147-27296E36371D}" type="slidenum">
              <a:rPr lang="en-US" altLang="zh-CN" smtClean="0"/>
              <a:pPr/>
              <a:t>38</a:t>
            </a:fld>
            <a:endParaRPr lang="en-US" altLang="zh-CN" dirty="0"/>
          </a:p>
        </p:txBody>
      </p:sp>
    </p:spTree>
    <p:extLst>
      <p:ext uri="{BB962C8B-B14F-4D97-AF65-F5344CB8AC3E}">
        <p14:creationId xmlns:p14="http://schemas.microsoft.com/office/powerpoint/2010/main" val="41317382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8386F-0316-5F9C-EF76-518DB86ED6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8C7041-9447-F919-A8CC-77501F0C6D5C}"/>
              </a:ext>
            </a:extLst>
          </p:cNvPr>
          <p:cNvSpPr>
            <a:spLocks noGrp="1"/>
          </p:cNvSpPr>
          <p:nvPr>
            <p:ph type="title"/>
          </p:nvPr>
        </p:nvSpPr>
        <p:spPr>
          <a:xfrm>
            <a:off x="581709" y="721538"/>
            <a:ext cx="10889796" cy="892660"/>
          </a:xfrm>
        </p:spPr>
        <p:txBody>
          <a:bodyPr/>
          <a:lstStyle/>
          <a:p>
            <a:r>
              <a:rPr lang="en-US" dirty="0"/>
              <a:t>Flags and Integer Flags - Example 1 </a:t>
            </a:r>
            <a:br>
              <a:rPr lang="en-US" dirty="0"/>
            </a:br>
            <a:endParaRPr lang="en-US" dirty="0"/>
          </a:p>
        </p:txBody>
      </p:sp>
      <p:sp>
        <p:nvSpPr>
          <p:cNvPr id="7" name="Slide Number Placeholder 6">
            <a:extLst>
              <a:ext uri="{FF2B5EF4-FFF2-40B4-BE49-F238E27FC236}">
                <a16:creationId xmlns:a16="http://schemas.microsoft.com/office/drawing/2014/main" id="{D0AE6F87-1E6C-945C-B292-2EDB1DC67DDD}"/>
              </a:ext>
            </a:extLst>
          </p:cNvPr>
          <p:cNvSpPr>
            <a:spLocks noGrp="1"/>
          </p:cNvSpPr>
          <p:nvPr>
            <p:ph type="sldNum" sz="quarter" idx="29"/>
          </p:nvPr>
        </p:nvSpPr>
        <p:spPr/>
        <p:txBody>
          <a:bodyPr/>
          <a:lstStyle/>
          <a:p>
            <a:fld id="{47FEACEE-25B4-4A2D-B147-27296E36371D}" type="slidenum">
              <a:rPr lang="en-US" altLang="zh-CN" smtClean="0"/>
              <a:pPr/>
              <a:t>39</a:t>
            </a:fld>
            <a:endParaRPr lang="en-US" altLang="zh-CN" dirty="0"/>
          </a:p>
        </p:txBody>
      </p:sp>
      <p:pic>
        <p:nvPicPr>
          <p:cNvPr id="5" name="Picture 4">
            <a:extLst>
              <a:ext uri="{FF2B5EF4-FFF2-40B4-BE49-F238E27FC236}">
                <a16:creationId xmlns:a16="http://schemas.microsoft.com/office/drawing/2014/main" id="{5BD0FC94-7DAA-62AF-9418-BCBADA083FC7}"/>
              </a:ext>
            </a:extLst>
          </p:cNvPr>
          <p:cNvPicPr>
            <a:picLocks noChangeAspect="1"/>
          </p:cNvPicPr>
          <p:nvPr/>
        </p:nvPicPr>
        <p:blipFill>
          <a:blip r:embed="rId3"/>
          <a:stretch>
            <a:fillRect/>
          </a:stretch>
        </p:blipFill>
        <p:spPr>
          <a:xfrm>
            <a:off x="2274307" y="1378541"/>
            <a:ext cx="6522221" cy="5204504"/>
          </a:xfrm>
          <a:prstGeom prst="rect">
            <a:avLst/>
          </a:prstGeom>
        </p:spPr>
      </p:pic>
    </p:spTree>
    <p:extLst>
      <p:ext uri="{BB962C8B-B14F-4D97-AF65-F5344CB8AC3E}">
        <p14:creationId xmlns:p14="http://schemas.microsoft.com/office/powerpoint/2010/main" val="3085550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DC538-F905-F244-298F-7A496669426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80AC800-C6A0-C6A1-9E74-6CC4CF1BCAEC}"/>
              </a:ext>
            </a:extLst>
          </p:cNvPr>
          <p:cNvSpPr>
            <a:spLocks noGrp="1"/>
          </p:cNvSpPr>
          <p:nvPr>
            <p:ph type="title"/>
          </p:nvPr>
        </p:nvSpPr>
        <p:spPr/>
        <p:txBody>
          <a:bodyPr/>
          <a:lstStyle/>
          <a:p>
            <a:r>
              <a:rPr lang="en-US" dirty="0"/>
              <a:t>Relational Operators </a:t>
            </a:r>
          </a:p>
        </p:txBody>
      </p:sp>
      <p:sp>
        <p:nvSpPr>
          <p:cNvPr id="3" name="Chart Placeholder 2">
            <a:extLst>
              <a:ext uri="{FF2B5EF4-FFF2-40B4-BE49-F238E27FC236}">
                <a16:creationId xmlns:a16="http://schemas.microsoft.com/office/drawing/2014/main" id="{3163B2E8-6DF5-B6BA-42CF-048DAE8F988D}"/>
              </a:ext>
            </a:extLst>
          </p:cNvPr>
          <p:cNvSpPr>
            <a:spLocks noGrp="1"/>
          </p:cNvSpPr>
          <p:nvPr>
            <p:ph type="chart" sz="quarter" idx="27"/>
          </p:nvPr>
        </p:nvSpPr>
        <p:spPr>
          <a:xfrm>
            <a:off x="587829" y="1622510"/>
            <a:ext cx="10889796" cy="2001839"/>
          </a:xfrm>
        </p:spPr>
        <p:txBody>
          <a:bodyPr/>
          <a:lstStyle/>
          <a:p>
            <a:pPr>
              <a:lnSpc>
                <a:spcPct val="100000"/>
              </a:lnSpc>
              <a:buFont typeface="Wingdings" panose="05000000000000000000" pitchFamily="2" charset="2"/>
              <a:buChar char="§"/>
            </a:pPr>
            <a:r>
              <a:rPr lang="en-US" dirty="0">
                <a:solidFill>
                  <a:schemeClr val="tx1">
                    <a:lumMod val="95000"/>
                    <a:lumOff val="5000"/>
                  </a:schemeClr>
                </a:solidFill>
              </a:rPr>
              <a:t>Relational operators compare numeric and char values to check if one is greater than, less than, equal to, or not equal to another. </a:t>
            </a:r>
          </a:p>
          <a:p>
            <a:pPr>
              <a:lnSpc>
                <a:spcPct val="100000"/>
              </a:lnSpc>
              <a:buFont typeface="Wingdings" panose="05000000000000000000" pitchFamily="2" charset="2"/>
              <a:buChar char="§"/>
            </a:pPr>
            <a:r>
              <a:rPr lang="en-US" dirty="0">
                <a:solidFill>
                  <a:schemeClr val="tx1">
                    <a:lumMod val="95000"/>
                    <a:lumOff val="5000"/>
                  </a:schemeClr>
                </a:solidFill>
              </a:rPr>
              <a:t>Computers excel at both calculations and value comparisons. </a:t>
            </a:r>
          </a:p>
          <a:p>
            <a:pPr>
              <a:lnSpc>
                <a:spcPct val="100000"/>
              </a:lnSpc>
              <a:buFont typeface="Wingdings" panose="05000000000000000000" pitchFamily="2" charset="2"/>
              <a:buChar char="§"/>
            </a:pPr>
            <a:r>
              <a:rPr lang="en-US" dirty="0">
                <a:solidFill>
                  <a:schemeClr val="tx1">
                    <a:lumMod val="95000"/>
                    <a:lumOff val="5000"/>
                  </a:schemeClr>
                </a:solidFill>
              </a:rPr>
              <a:t>Comparisons are essential for tasks like analyzing sales figures, calculating profit and loss, checking numerical ranges, and validating user input. </a:t>
            </a:r>
          </a:p>
        </p:txBody>
      </p:sp>
      <p:sp>
        <p:nvSpPr>
          <p:cNvPr id="5" name="Slide Number Placeholder 4">
            <a:extLst>
              <a:ext uri="{FF2B5EF4-FFF2-40B4-BE49-F238E27FC236}">
                <a16:creationId xmlns:a16="http://schemas.microsoft.com/office/drawing/2014/main" id="{9ABF2BA4-CF70-E7ED-74BD-2EDF9DDA9FE6}"/>
              </a:ext>
            </a:extLst>
          </p:cNvPr>
          <p:cNvSpPr>
            <a:spLocks noGrp="1"/>
          </p:cNvSpPr>
          <p:nvPr>
            <p:ph type="sldNum" sz="quarter" idx="29"/>
          </p:nvPr>
        </p:nvSpPr>
        <p:spPr/>
        <p:txBody>
          <a:bodyPr/>
          <a:lstStyle/>
          <a:p>
            <a:fld id="{47FEACEE-25B4-4A2D-B147-27296E36371D}" type="slidenum">
              <a:rPr lang="en-US" altLang="zh-CN" smtClean="0"/>
              <a:pPr/>
              <a:t>4</a:t>
            </a:fld>
            <a:endParaRPr lang="en-US" altLang="zh-CN" dirty="0"/>
          </a:p>
        </p:txBody>
      </p:sp>
      <p:sp>
        <p:nvSpPr>
          <p:cNvPr id="13" name="Rectangle 9">
            <a:extLst>
              <a:ext uri="{FF2B5EF4-FFF2-40B4-BE49-F238E27FC236}">
                <a16:creationId xmlns:a16="http://schemas.microsoft.com/office/drawing/2014/main" id="{ED5DA2FC-D579-3786-CAA2-EF8458871C0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80" name="Image 16">
            <a:extLst>
              <a:ext uri="{FF2B5EF4-FFF2-40B4-BE49-F238E27FC236}">
                <a16:creationId xmlns:a16="http://schemas.microsoft.com/office/drawing/2014/main" id="{CC6E1A92-F128-BE1B-171F-81C260A18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47700" y="457200"/>
            <a:ext cx="3603625" cy="27876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2722F583-04E9-DB4B-74C7-67159D398C84}"/>
              </a:ext>
            </a:extLst>
          </p:cNvPr>
          <p:cNvGraphicFramePr>
            <a:graphicFrameLocks noGrp="1"/>
          </p:cNvGraphicFramePr>
          <p:nvPr>
            <p:extLst>
              <p:ext uri="{D42A27DB-BD31-4B8C-83A1-F6EECF244321}">
                <p14:modId xmlns:p14="http://schemas.microsoft.com/office/powerpoint/2010/main" val="3089321854"/>
              </p:ext>
            </p:extLst>
          </p:nvPr>
        </p:nvGraphicFramePr>
        <p:xfrm>
          <a:off x="2712412" y="3624349"/>
          <a:ext cx="6640630" cy="2952205"/>
        </p:xfrm>
        <a:graphic>
          <a:graphicData uri="http://schemas.openxmlformats.org/drawingml/2006/table">
            <a:tbl>
              <a:tblPr firstRow="1" bandRow="1">
                <a:tableStyleId>{00A15C55-8517-42AA-B614-E9B94910E393}</a:tableStyleId>
              </a:tblPr>
              <a:tblGrid>
                <a:gridCol w="3320315">
                  <a:extLst>
                    <a:ext uri="{9D8B030D-6E8A-4147-A177-3AD203B41FA5}">
                      <a16:colId xmlns:a16="http://schemas.microsoft.com/office/drawing/2014/main" val="1775219554"/>
                    </a:ext>
                  </a:extLst>
                </a:gridCol>
                <a:gridCol w="3320315">
                  <a:extLst>
                    <a:ext uri="{9D8B030D-6E8A-4147-A177-3AD203B41FA5}">
                      <a16:colId xmlns:a16="http://schemas.microsoft.com/office/drawing/2014/main" val="773076379"/>
                    </a:ext>
                  </a:extLst>
                </a:gridCol>
              </a:tblGrid>
              <a:tr h="368940">
                <a:tc>
                  <a:txBody>
                    <a:bodyPr/>
                    <a:lstStyle/>
                    <a:p>
                      <a:r>
                        <a:rPr lang="en-US" sz="2000" dirty="0">
                          <a:solidFill>
                            <a:schemeClr val="tx1">
                              <a:lumMod val="95000"/>
                              <a:lumOff val="5000"/>
                            </a:schemeClr>
                          </a:solidFill>
                        </a:rPr>
                        <a:t>Operator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lumMod val="95000"/>
                              <a:lumOff val="5000"/>
                            </a:schemeClr>
                          </a:solidFill>
                        </a:rPr>
                        <a:t>Meaning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9482268"/>
                  </a:ext>
                </a:extLst>
              </a:tr>
              <a:tr h="368940">
                <a:tc>
                  <a:txBody>
                    <a:bodyPr/>
                    <a:lstStyle/>
                    <a:p>
                      <a:r>
                        <a:rPr lang="en-US" sz="2000" dirty="0">
                          <a:solidFill>
                            <a:schemeClr val="tx1">
                              <a:lumMod val="95000"/>
                              <a:lumOff val="5000"/>
                            </a:schemeClr>
                          </a:solidFill>
                        </a:rPr>
                        <a:t>&lt;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lumMod val="95000"/>
                              <a:lumOff val="5000"/>
                            </a:schemeClr>
                          </a:solidFill>
                        </a:rPr>
                        <a:t>Is less than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9369084"/>
                  </a:ext>
                </a:extLst>
              </a:tr>
              <a:tr h="368940">
                <a:tc>
                  <a:txBody>
                    <a:bodyPr/>
                    <a:lstStyle/>
                    <a:p>
                      <a:r>
                        <a:rPr lang="en-US" sz="2000" dirty="0">
                          <a:solidFill>
                            <a:schemeClr val="tx1">
                              <a:lumMod val="95000"/>
                              <a:lumOff val="5000"/>
                            </a:schemeClr>
                          </a:solidFill>
                        </a:rPr>
                        <a:t>&lt;=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lumMod val="95000"/>
                              <a:lumOff val="5000"/>
                            </a:schemeClr>
                          </a:solidFill>
                        </a:rPr>
                        <a:t>Is less than or equal 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8358616"/>
                  </a:ext>
                </a:extLst>
              </a:tr>
              <a:tr h="368940">
                <a:tc>
                  <a:txBody>
                    <a:bodyPr/>
                    <a:lstStyle/>
                    <a:p>
                      <a:r>
                        <a:rPr lang="en-US" sz="2000" dirty="0">
                          <a:solidFill>
                            <a:schemeClr val="tx1">
                              <a:lumMod val="95000"/>
                              <a:lumOff val="5000"/>
                            </a:schemeClr>
                          </a:solidFill>
                        </a:rPr>
                        <a:t>&gt;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lumMod val="95000"/>
                              <a:lumOff val="5000"/>
                            </a:schemeClr>
                          </a:solidFill>
                        </a:rPr>
                        <a:t>Is greater than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2242344"/>
                  </a:ext>
                </a:extLst>
              </a:tr>
              <a:tr h="574765">
                <a:tc>
                  <a:txBody>
                    <a:bodyPr/>
                    <a:lstStyle/>
                    <a:p>
                      <a:r>
                        <a:rPr lang="en-US" sz="2000" dirty="0">
                          <a:solidFill>
                            <a:schemeClr val="tx1">
                              <a:lumMod val="95000"/>
                              <a:lumOff val="5000"/>
                            </a:schemeClr>
                          </a:solidFill>
                        </a:rPr>
                        <a:t>&gt;=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lumMod val="95000"/>
                              <a:lumOff val="5000"/>
                            </a:schemeClr>
                          </a:solidFill>
                        </a:rPr>
                        <a:t>Is greater than or equal 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7274995"/>
                  </a:ext>
                </a:extLst>
              </a:tr>
              <a:tr h="368940">
                <a:tc>
                  <a:txBody>
                    <a:bodyPr/>
                    <a:lstStyle/>
                    <a:p>
                      <a:r>
                        <a:rPr lang="en-US" sz="2000" dirty="0">
                          <a:solidFill>
                            <a:schemeClr val="tx1">
                              <a:lumMod val="95000"/>
                              <a:lumOff val="5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lumMod val="95000"/>
                              <a:lumOff val="5000"/>
                            </a:schemeClr>
                          </a:solidFill>
                        </a:rPr>
                        <a:t>Equal 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4426128"/>
                  </a:ext>
                </a:extLst>
              </a:tr>
              <a:tr h="368940">
                <a:tc>
                  <a:txBody>
                    <a:bodyPr/>
                    <a:lstStyle/>
                    <a:p>
                      <a:r>
                        <a:rPr lang="en-US" sz="2000" dirty="0">
                          <a:solidFill>
                            <a:schemeClr val="tx1">
                              <a:lumMod val="95000"/>
                              <a:lumOff val="5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lumMod val="95000"/>
                              <a:lumOff val="5000"/>
                            </a:schemeClr>
                          </a:solidFill>
                        </a:rPr>
                        <a:t>Not equal 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7878571"/>
                  </a:ext>
                </a:extLst>
              </a:tr>
            </a:tbl>
          </a:graphicData>
        </a:graphic>
      </p:graphicFrame>
    </p:spTree>
    <p:extLst>
      <p:ext uri="{BB962C8B-B14F-4D97-AF65-F5344CB8AC3E}">
        <p14:creationId xmlns:p14="http://schemas.microsoft.com/office/powerpoint/2010/main" val="1947575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D35B6-027A-5774-1B1B-49C96816D6B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7CC79F6-E8AE-E4B3-D101-28CDB907ECE3}"/>
              </a:ext>
            </a:extLst>
          </p:cNvPr>
          <p:cNvSpPr>
            <a:spLocks noGrp="1"/>
          </p:cNvSpPr>
          <p:nvPr>
            <p:ph type="title"/>
          </p:nvPr>
        </p:nvSpPr>
        <p:spPr>
          <a:xfrm>
            <a:off x="581709" y="721538"/>
            <a:ext cx="10889796" cy="892660"/>
          </a:xfrm>
        </p:spPr>
        <p:txBody>
          <a:bodyPr/>
          <a:lstStyle/>
          <a:p>
            <a:r>
              <a:rPr lang="en-US" dirty="0"/>
              <a:t>Flags and Integer Flags - Example 1 </a:t>
            </a:r>
            <a:br>
              <a:rPr lang="en-US" dirty="0"/>
            </a:br>
            <a:endParaRPr lang="en-US" dirty="0"/>
          </a:p>
        </p:txBody>
      </p:sp>
      <p:sp>
        <p:nvSpPr>
          <p:cNvPr id="7" name="Slide Number Placeholder 6">
            <a:extLst>
              <a:ext uri="{FF2B5EF4-FFF2-40B4-BE49-F238E27FC236}">
                <a16:creationId xmlns:a16="http://schemas.microsoft.com/office/drawing/2014/main" id="{BEAB1F66-1278-B3F5-A582-CCA8EAABCFEA}"/>
              </a:ext>
            </a:extLst>
          </p:cNvPr>
          <p:cNvSpPr>
            <a:spLocks noGrp="1"/>
          </p:cNvSpPr>
          <p:nvPr>
            <p:ph type="sldNum" sz="quarter" idx="29"/>
          </p:nvPr>
        </p:nvSpPr>
        <p:spPr/>
        <p:txBody>
          <a:bodyPr/>
          <a:lstStyle/>
          <a:p>
            <a:fld id="{47FEACEE-25B4-4A2D-B147-27296E36371D}" type="slidenum">
              <a:rPr lang="en-US" altLang="zh-CN" smtClean="0"/>
              <a:pPr/>
              <a:t>40</a:t>
            </a:fld>
            <a:endParaRPr lang="en-US" altLang="zh-CN" dirty="0"/>
          </a:p>
        </p:txBody>
      </p:sp>
      <p:pic>
        <p:nvPicPr>
          <p:cNvPr id="4" name="Picture 3">
            <a:extLst>
              <a:ext uri="{FF2B5EF4-FFF2-40B4-BE49-F238E27FC236}">
                <a16:creationId xmlns:a16="http://schemas.microsoft.com/office/drawing/2014/main" id="{984AC1B7-5A4B-BEA4-359A-502DAEB96B55}"/>
              </a:ext>
            </a:extLst>
          </p:cNvPr>
          <p:cNvPicPr>
            <a:picLocks noChangeAspect="1"/>
          </p:cNvPicPr>
          <p:nvPr/>
        </p:nvPicPr>
        <p:blipFill>
          <a:blip r:embed="rId3"/>
          <a:stretch>
            <a:fillRect/>
          </a:stretch>
        </p:blipFill>
        <p:spPr>
          <a:xfrm>
            <a:off x="1200378" y="1614198"/>
            <a:ext cx="4204216" cy="4932947"/>
          </a:xfrm>
          <a:prstGeom prst="rect">
            <a:avLst/>
          </a:prstGeom>
        </p:spPr>
      </p:pic>
      <p:pic>
        <p:nvPicPr>
          <p:cNvPr id="8" name="Picture 7">
            <a:extLst>
              <a:ext uri="{FF2B5EF4-FFF2-40B4-BE49-F238E27FC236}">
                <a16:creationId xmlns:a16="http://schemas.microsoft.com/office/drawing/2014/main" id="{AA04FB01-AFEB-3E0E-4A6D-23D044924AEC}"/>
              </a:ext>
            </a:extLst>
          </p:cNvPr>
          <p:cNvPicPr>
            <a:picLocks noChangeAspect="1"/>
          </p:cNvPicPr>
          <p:nvPr/>
        </p:nvPicPr>
        <p:blipFill>
          <a:blip r:embed="rId4"/>
          <a:stretch>
            <a:fillRect/>
          </a:stretch>
        </p:blipFill>
        <p:spPr>
          <a:xfrm>
            <a:off x="7649148" y="2861615"/>
            <a:ext cx="3822357" cy="1054443"/>
          </a:xfrm>
          <a:prstGeom prst="rect">
            <a:avLst/>
          </a:prstGeom>
        </p:spPr>
      </p:pic>
      <p:pic>
        <p:nvPicPr>
          <p:cNvPr id="10" name="Picture 9">
            <a:extLst>
              <a:ext uri="{FF2B5EF4-FFF2-40B4-BE49-F238E27FC236}">
                <a16:creationId xmlns:a16="http://schemas.microsoft.com/office/drawing/2014/main" id="{B3BB7431-E380-B0EA-0041-24D85C5AD33C}"/>
              </a:ext>
            </a:extLst>
          </p:cNvPr>
          <p:cNvPicPr>
            <a:picLocks noChangeAspect="1"/>
          </p:cNvPicPr>
          <p:nvPr/>
        </p:nvPicPr>
        <p:blipFill>
          <a:blip r:embed="rId5"/>
          <a:stretch>
            <a:fillRect/>
          </a:stretch>
        </p:blipFill>
        <p:spPr>
          <a:xfrm>
            <a:off x="7764477" y="4191410"/>
            <a:ext cx="3591697" cy="972065"/>
          </a:xfrm>
          <a:prstGeom prst="rect">
            <a:avLst/>
          </a:prstGeom>
        </p:spPr>
      </p:pic>
    </p:spTree>
    <p:extLst>
      <p:ext uri="{BB962C8B-B14F-4D97-AF65-F5344CB8AC3E}">
        <p14:creationId xmlns:p14="http://schemas.microsoft.com/office/powerpoint/2010/main" val="381422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31773-7BB9-407B-F6F8-22DEE7C4136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8C5AB08-1A70-871B-3043-DE272337B86C}"/>
              </a:ext>
            </a:extLst>
          </p:cNvPr>
          <p:cNvSpPr>
            <a:spLocks noGrp="1"/>
          </p:cNvSpPr>
          <p:nvPr>
            <p:ph type="title"/>
          </p:nvPr>
        </p:nvSpPr>
        <p:spPr>
          <a:xfrm>
            <a:off x="581709" y="721538"/>
            <a:ext cx="10889796" cy="892660"/>
          </a:xfrm>
        </p:spPr>
        <p:txBody>
          <a:bodyPr/>
          <a:lstStyle/>
          <a:p>
            <a:r>
              <a:rPr lang="en-US" dirty="0"/>
              <a:t>Logical Operators - NOT (!)</a:t>
            </a:r>
          </a:p>
        </p:txBody>
      </p:sp>
      <p:sp>
        <p:nvSpPr>
          <p:cNvPr id="7" name="Slide Number Placeholder 6">
            <a:extLst>
              <a:ext uri="{FF2B5EF4-FFF2-40B4-BE49-F238E27FC236}">
                <a16:creationId xmlns:a16="http://schemas.microsoft.com/office/drawing/2014/main" id="{A733094A-0AFC-2561-3478-399B1193F452}"/>
              </a:ext>
            </a:extLst>
          </p:cNvPr>
          <p:cNvSpPr>
            <a:spLocks noGrp="1"/>
          </p:cNvSpPr>
          <p:nvPr>
            <p:ph type="sldNum" sz="quarter" idx="29"/>
          </p:nvPr>
        </p:nvSpPr>
        <p:spPr/>
        <p:txBody>
          <a:bodyPr/>
          <a:lstStyle/>
          <a:p>
            <a:fld id="{47FEACEE-25B4-4A2D-B147-27296E36371D}" type="slidenum">
              <a:rPr lang="en-US" altLang="zh-CN" smtClean="0"/>
              <a:pPr/>
              <a:t>41</a:t>
            </a:fld>
            <a:endParaRPr lang="en-US" altLang="zh-CN" dirty="0"/>
          </a:p>
        </p:txBody>
      </p:sp>
      <p:pic>
        <p:nvPicPr>
          <p:cNvPr id="5" name="Picture 4">
            <a:extLst>
              <a:ext uri="{FF2B5EF4-FFF2-40B4-BE49-F238E27FC236}">
                <a16:creationId xmlns:a16="http://schemas.microsoft.com/office/drawing/2014/main" id="{6D47CAAC-9779-5115-57D6-C18BC9B8AC08}"/>
              </a:ext>
            </a:extLst>
          </p:cNvPr>
          <p:cNvPicPr>
            <a:picLocks noChangeAspect="1"/>
          </p:cNvPicPr>
          <p:nvPr/>
        </p:nvPicPr>
        <p:blipFill>
          <a:blip r:embed="rId3"/>
          <a:stretch>
            <a:fillRect/>
          </a:stretch>
        </p:blipFill>
        <p:spPr>
          <a:xfrm>
            <a:off x="608560" y="1539154"/>
            <a:ext cx="3876082" cy="4547937"/>
          </a:xfrm>
          <a:prstGeom prst="rect">
            <a:avLst/>
          </a:prstGeom>
        </p:spPr>
      </p:pic>
      <p:pic>
        <p:nvPicPr>
          <p:cNvPr id="12" name="Picture 11">
            <a:extLst>
              <a:ext uri="{FF2B5EF4-FFF2-40B4-BE49-F238E27FC236}">
                <a16:creationId xmlns:a16="http://schemas.microsoft.com/office/drawing/2014/main" id="{FCFBFA8B-8090-C0E0-22E3-0D8A36945217}"/>
              </a:ext>
            </a:extLst>
          </p:cNvPr>
          <p:cNvPicPr>
            <a:picLocks noChangeAspect="1"/>
          </p:cNvPicPr>
          <p:nvPr/>
        </p:nvPicPr>
        <p:blipFill>
          <a:blip r:embed="rId4"/>
          <a:stretch>
            <a:fillRect/>
          </a:stretch>
        </p:blipFill>
        <p:spPr>
          <a:xfrm>
            <a:off x="7010847" y="1181877"/>
            <a:ext cx="4641914" cy="5676123"/>
          </a:xfrm>
          <a:prstGeom prst="rect">
            <a:avLst/>
          </a:prstGeom>
        </p:spPr>
      </p:pic>
      <p:sp>
        <p:nvSpPr>
          <p:cNvPr id="2" name="Arrow: Right 1">
            <a:extLst>
              <a:ext uri="{FF2B5EF4-FFF2-40B4-BE49-F238E27FC236}">
                <a16:creationId xmlns:a16="http://schemas.microsoft.com/office/drawing/2014/main" id="{1A7C4763-430D-9934-6090-06641393CBD8}"/>
              </a:ext>
            </a:extLst>
          </p:cNvPr>
          <p:cNvSpPr/>
          <p:nvPr/>
        </p:nvSpPr>
        <p:spPr>
          <a:xfrm>
            <a:off x="4646951" y="3429000"/>
            <a:ext cx="1708879" cy="7682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92739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FD379-F68C-0972-988B-5FE1330A31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241C85-B877-C39C-15B0-FA6711DF7161}"/>
              </a:ext>
            </a:extLst>
          </p:cNvPr>
          <p:cNvSpPr>
            <a:spLocks noGrp="1"/>
          </p:cNvSpPr>
          <p:nvPr>
            <p:ph type="title"/>
          </p:nvPr>
        </p:nvSpPr>
        <p:spPr/>
        <p:txBody>
          <a:bodyPr/>
          <a:lstStyle/>
          <a:p>
            <a:r>
              <a:rPr lang="en-US" dirty="0"/>
              <a:t>Logical Operators - NOT (!)</a:t>
            </a:r>
          </a:p>
        </p:txBody>
      </p:sp>
      <p:sp>
        <p:nvSpPr>
          <p:cNvPr id="5" name="Slide Number Placeholder 4">
            <a:extLst>
              <a:ext uri="{FF2B5EF4-FFF2-40B4-BE49-F238E27FC236}">
                <a16:creationId xmlns:a16="http://schemas.microsoft.com/office/drawing/2014/main" id="{46D6E7BB-6C91-BDAE-0E0B-2FB61FB57372}"/>
              </a:ext>
            </a:extLst>
          </p:cNvPr>
          <p:cNvSpPr>
            <a:spLocks noGrp="1"/>
          </p:cNvSpPr>
          <p:nvPr>
            <p:ph type="sldNum" sz="quarter" idx="29"/>
          </p:nvPr>
        </p:nvSpPr>
        <p:spPr/>
        <p:txBody>
          <a:bodyPr/>
          <a:lstStyle/>
          <a:p>
            <a:fld id="{47FEACEE-25B4-4A2D-B147-27296E36371D}" type="slidenum">
              <a:rPr lang="en-US" altLang="zh-CN" smtClean="0"/>
              <a:pPr/>
              <a:t>42</a:t>
            </a:fld>
            <a:endParaRPr lang="en-US" altLang="zh-CN" dirty="0"/>
          </a:p>
        </p:txBody>
      </p:sp>
      <p:graphicFrame>
        <p:nvGraphicFramePr>
          <p:cNvPr id="7" name="Table 6">
            <a:extLst>
              <a:ext uri="{FF2B5EF4-FFF2-40B4-BE49-F238E27FC236}">
                <a16:creationId xmlns:a16="http://schemas.microsoft.com/office/drawing/2014/main" id="{31D0AD21-A53D-75ED-F74D-692CE6C84254}"/>
              </a:ext>
            </a:extLst>
          </p:cNvPr>
          <p:cNvGraphicFramePr>
            <a:graphicFrameLocks noGrp="1"/>
          </p:cNvGraphicFramePr>
          <p:nvPr>
            <p:extLst>
              <p:ext uri="{D42A27DB-BD31-4B8C-83A1-F6EECF244321}">
                <p14:modId xmlns:p14="http://schemas.microsoft.com/office/powerpoint/2010/main" val="390786655"/>
              </p:ext>
            </p:extLst>
          </p:nvPr>
        </p:nvGraphicFramePr>
        <p:xfrm>
          <a:off x="1720291" y="2448642"/>
          <a:ext cx="8751418" cy="1188720"/>
        </p:xfrm>
        <a:graphic>
          <a:graphicData uri="http://schemas.openxmlformats.org/drawingml/2006/table">
            <a:tbl>
              <a:tblPr firstRow="1" bandRow="1">
                <a:tableStyleId>{00A15C55-8517-42AA-B614-E9B94910E393}</a:tableStyleId>
              </a:tblPr>
              <a:tblGrid>
                <a:gridCol w="4375709">
                  <a:extLst>
                    <a:ext uri="{9D8B030D-6E8A-4147-A177-3AD203B41FA5}">
                      <a16:colId xmlns:a16="http://schemas.microsoft.com/office/drawing/2014/main" val="4051612044"/>
                    </a:ext>
                  </a:extLst>
                </a:gridCol>
                <a:gridCol w="4375709">
                  <a:extLst>
                    <a:ext uri="{9D8B030D-6E8A-4147-A177-3AD203B41FA5}">
                      <a16:colId xmlns:a16="http://schemas.microsoft.com/office/drawing/2014/main" val="4179404620"/>
                    </a:ext>
                  </a:extLst>
                </a:gridCol>
              </a:tblGrid>
              <a:tr h="392143">
                <a:tc>
                  <a:txBody>
                    <a:bodyPr/>
                    <a:lstStyle/>
                    <a:p>
                      <a:r>
                        <a:rPr lang="en-US" sz="2000" dirty="0"/>
                        <a:t>Expression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Value of Expression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1684475"/>
                  </a:ext>
                </a:extLst>
              </a:tr>
              <a:tr h="392143">
                <a:tc>
                  <a:txBody>
                    <a:bodyPr/>
                    <a:lstStyle/>
                    <a:p>
                      <a:r>
                        <a:rPr lang="en-US" sz="2000" dirty="0"/>
                        <a:t>! true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false (0)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3692523"/>
                  </a:ext>
                </a:extLst>
              </a:tr>
              <a:tr h="392143">
                <a:tc>
                  <a:txBody>
                    <a:bodyPr/>
                    <a:lstStyle/>
                    <a:p>
                      <a:r>
                        <a:rPr lang="en-US" sz="2000" dirty="0"/>
                        <a:t>! false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true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3283589"/>
                  </a:ext>
                </a:extLst>
              </a:tr>
            </a:tbl>
          </a:graphicData>
        </a:graphic>
      </p:graphicFrame>
    </p:spTree>
    <p:extLst>
      <p:ext uri="{BB962C8B-B14F-4D97-AF65-F5344CB8AC3E}">
        <p14:creationId xmlns:p14="http://schemas.microsoft.com/office/powerpoint/2010/main" val="33193062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C55D2-9BF0-D36B-ABD0-C399F32DD2A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BA24699-0C1C-24A8-3BC9-59E5E076820C}"/>
              </a:ext>
            </a:extLst>
          </p:cNvPr>
          <p:cNvSpPr>
            <a:spLocks noGrp="1"/>
          </p:cNvSpPr>
          <p:nvPr>
            <p:ph type="title"/>
          </p:nvPr>
        </p:nvSpPr>
        <p:spPr>
          <a:xfrm>
            <a:off x="581709" y="721538"/>
            <a:ext cx="10889796" cy="892660"/>
          </a:xfrm>
        </p:spPr>
        <p:txBody>
          <a:bodyPr/>
          <a:lstStyle/>
          <a:p>
            <a:r>
              <a:rPr lang="en-US" dirty="0"/>
              <a:t>Logical Operators - NOT (!)</a:t>
            </a:r>
          </a:p>
        </p:txBody>
      </p:sp>
      <p:sp>
        <p:nvSpPr>
          <p:cNvPr id="7" name="Slide Number Placeholder 6">
            <a:extLst>
              <a:ext uri="{FF2B5EF4-FFF2-40B4-BE49-F238E27FC236}">
                <a16:creationId xmlns:a16="http://schemas.microsoft.com/office/drawing/2014/main" id="{EDB92FBA-3A7E-7327-5B67-68B75EF13BD9}"/>
              </a:ext>
            </a:extLst>
          </p:cNvPr>
          <p:cNvSpPr>
            <a:spLocks noGrp="1"/>
          </p:cNvSpPr>
          <p:nvPr>
            <p:ph type="sldNum" sz="quarter" idx="29"/>
          </p:nvPr>
        </p:nvSpPr>
        <p:spPr/>
        <p:txBody>
          <a:bodyPr/>
          <a:lstStyle/>
          <a:p>
            <a:fld id="{47FEACEE-25B4-4A2D-B147-27296E36371D}" type="slidenum">
              <a:rPr lang="en-US" altLang="zh-CN" smtClean="0"/>
              <a:pPr/>
              <a:t>43</a:t>
            </a:fld>
            <a:endParaRPr lang="en-US" altLang="zh-CN" dirty="0"/>
          </a:p>
        </p:txBody>
      </p:sp>
      <p:pic>
        <p:nvPicPr>
          <p:cNvPr id="5" name="Picture 4">
            <a:extLst>
              <a:ext uri="{FF2B5EF4-FFF2-40B4-BE49-F238E27FC236}">
                <a16:creationId xmlns:a16="http://schemas.microsoft.com/office/drawing/2014/main" id="{7DBC0183-9E2D-08B6-87A3-13509003D8BE}"/>
              </a:ext>
            </a:extLst>
          </p:cNvPr>
          <p:cNvPicPr>
            <a:picLocks noChangeAspect="1"/>
          </p:cNvPicPr>
          <p:nvPr/>
        </p:nvPicPr>
        <p:blipFill>
          <a:blip r:embed="rId3"/>
          <a:stretch>
            <a:fillRect/>
          </a:stretch>
        </p:blipFill>
        <p:spPr>
          <a:xfrm>
            <a:off x="865711" y="1698224"/>
            <a:ext cx="4914188" cy="4884821"/>
          </a:xfrm>
          <a:prstGeom prst="rect">
            <a:avLst/>
          </a:prstGeom>
        </p:spPr>
      </p:pic>
      <p:graphicFrame>
        <p:nvGraphicFramePr>
          <p:cNvPr id="2" name="Table 1">
            <a:extLst>
              <a:ext uri="{FF2B5EF4-FFF2-40B4-BE49-F238E27FC236}">
                <a16:creationId xmlns:a16="http://schemas.microsoft.com/office/drawing/2014/main" id="{04B710F0-DA23-E1CA-80AF-A0171AD91C47}"/>
              </a:ext>
            </a:extLst>
          </p:cNvPr>
          <p:cNvGraphicFramePr>
            <a:graphicFrameLocks noGrp="1"/>
          </p:cNvGraphicFramePr>
          <p:nvPr>
            <p:extLst>
              <p:ext uri="{D42A27DB-BD31-4B8C-83A1-F6EECF244321}">
                <p14:modId xmlns:p14="http://schemas.microsoft.com/office/powerpoint/2010/main" val="3203798942"/>
              </p:ext>
            </p:extLst>
          </p:nvPr>
        </p:nvGraphicFramePr>
        <p:xfrm>
          <a:off x="6279619" y="3043354"/>
          <a:ext cx="5373142" cy="2194560"/>
        </p:xfrm>
        <a:graphic>
          <a:graphicData uri="http://schemas.openxmlformats.org/drawingml/2006/table">
            <a:tbl>
              <a:tblPr firstRow="1" bandRow="1">
                <a:tableStyleId>{00A15C55-8517-42AA-B614-E9B94910E393}</a:tableStyleId>
              </a:tblPr>
              <a:tblGrid>
                <a:gridCol w="2686571">
                  <a:extLst>
                    <a:ext uri="{9D8B030D-6E8A-4147-A177-3AD203B41FA5}">
                      <a16:colId xmlns:a16="http://schemas.microsoft.com/office/drawing/2014/main" val="1380584234"/>
                    </a:ext>
                  </a:extLst>
                </a:gridCol>
                <a:gridCol w="2686571">
                  <a:extLst>
                    <a:ext uri="{9D8B030D-6E8A-4147-A177-3AD203B41FA5}">
                      <a16:colId xmlns:a16="http://schemas.microsoft.com/office/drawing/2014/main" val="4127073315"/>
                    </a:ext>
                  </a:extLst>
                </a:gridCol>
              </a:tblGrid>
              <a:tr h="344114">
                <a:tc>
                  <a:txBody>
                    <a:bodyPr/>
                    <a:lstStyle/>
                    <a:p>
                      <a:r>
                        <a:rPr lang="en-US" dirty="0"/>
                        <a:t>Character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ASCII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6907809"/>
                  </a:ext>
                </a:extLst>
              </a:tr>
              <a:tr h="344114">
                <a:tc>
                  <a:txBody>
                    <a:bodyPr/>
                    <a:lstStyle/>
                    <a:p>
                      <a:r>
                        <a:rPr lang="en-US" dirty="0"/>
                        <a:t>‘0’ – ‘9’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48 -57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1922696"/>
                  </a:ext>
                </a:extLst>
              </a:tr>
              <a:tr h="344114">
                <a:tc>
                  <a:txBody>
                    <a:bodyPr/>
                    <a:lstStyle/>
                    <a:p>
                      <a:r>
                        <a:rPr lang="en-US" dirty="0"/>
                        <a:t>‘A’ – ‘Z’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65 – 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0521047"/>
                  </a:ext>
                </a:extLst>
              </a:tr>
              <a:tr h="344114">
                <a:tc>
                  <a:txBody>
                    <a:bodyPr/>
                    <a:lstStyle/>
                    <a:p>
                      <a:r>
                        <a:rPr lang="en-US" dirty="0"/>
                        <a:t>‘a’ – ‘z’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97 – 122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5582039"/>
                  </a:ext>
                </a:extLst>
              </a:tr>
              <a:tr h="344114">
                <a:tc>
                  <a:txBody>
                    <a:bodyPr/>
                    <a:lstStyle/>
                    <a:p>
                      <a:r>
                        <a:rPr lang="en-US" dirty="0"/>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4536025"/>
                  </a:ext>
                </a:extLst>
              </a:tr>
              <a:tr h="344114">
                <a:tc>
                  <a:txBody>
                    <a:bodyPr/>
                    <a:lstStyle/>
                    <a:p>
                      <a:r>
                        <a:rPr lang="en-US" dirty="0"/>
                        <a:t>Period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7384193"/>
                  </a:ext>
                </a:extLst>
              </a:tr>
            </a:tbl>
          </a:graphicData>
        </a:graphic>
      </p:graphicFrame>
    </p:spTree>
    <p:extLst>
      <p:ext uri="{BB962C8B-B14F-4D97-AF65-F5344CB8AC3E}">
        <p14:creationId xmlns:p14="http://schemas.microsoft.com/office/powerpoint/2010/main" val="1996190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DE569-84B5-9B03-598C-48713C31ED70}"/>
              </a:ext>
            </a:extLst>
          </p:cNvPr>
          <p:cNvSpPr>
            <a:spLocks noGrp="1"/>
          </p:cNvSpPr>
          <p:nvPr>
            <p:ph type="title"/>
          </p:nvPr>
        </p:nvSpPr>
        <p:spPr/>
        <p:txBody>
          <a:bodyPr/>
          <a:lstStyle/>
          <a:p>
            <a:r>
              <a:rPr lang="en-US" dirty="0"/>
              <a:t>Logical Operators - NOT (!)</a:t>
            </a:r>
          </a:p>
        </p:txBody>
      </p:sp>
      <p:sp>
        <p:nvSpPr>
          <p:cNvPr id="5" name="Slide Number Placeholder 4">
            <a:extLst>
              <a:ext uri="{FF2B5EF4-FFF2-40B4-BE49-F238E27FC236}">
                <a16:creationId xmlns:a16="http://schemas.microsoft.com/office/drawing/2014/main" id="{211B3798-220D-6F90-20FF-07AE9B591271}"/>
              </a:ext>
            </a:extLst>
          </p:cNvPr>
          <p:cNvSpPr>
            <a:spLocks noGrp="1"/>
          </p:cNvSpPr>
          <p:nvPr>
            <p:ph type="sldNum" sz="quarter" idx="29"/>
          </p:nvPr>
        </p:nvSpPr>
        <p:spPr/>
        <p:txBody>
          <a:bodyPr/>
          <a:lstStyle/>
          <a:p>
            <a:fld id="{47FEACEE-25B4-4A2D-B147-27296E36371D}" type="slidenum">
              <a:rPr lang="en-US" altLang="zh-CN" smtClean="0"/>
              <a:pPr/>
              <a:t>44</a:t>
            </a:fld>
            <a:endParaRPr lang="en-US" altLang="zh-CN" dirty="0"/>
          </a:p>
        </p:txBody>
      </p:sp>
      <p:pic>
        <p:nvPicPr>
          <p:cNvPr id="6" name="Picture 5">
            <a:extLst>
              <a:ext uri="{FF2B5EF4-FFF2-40B4-BE49-F238E27FC236}">
                <a16:creationId xmlns:a16="http://schemas.microsoft.com/office/drawing/2014/main" id="{538DC309-E350-AC81-493A-165A46837FFD}"/>
              </a:ext>
            </a:extLst>
          </p:cNvPr>
          <p:cNvPicPr>
            <a:picLocks noChangeAspect="1"/>
          </p:cNvPicPr>
          <p:nvPr/>
        </p:nvPicPr>
        <p:blipFill>
          <a:blip r:embed="rId2"/>
          <a:stretch>
            <a:fillRect/>
          </a:stretch>
        </p:blipFill>
        <p:spPr>
          <a:xfrm>
            <a:off x="983640" y="1729148"/>
            <a:ext cx="4515758" cy="4488772"/>
          </a:xfrm>
          <a:prstGeom prst="rect">
            <a:avLst/>
          </a:prstGeom>
        </p:spPr>
      </p:pic>
      <p:graphicFrame>
        <p:nvGraphicFramePr>
          <p:cNvPr id="7" name="Table 6">
            <a:extLst>
              <a:ext uri="{FF2B5EF4-FFF2-40B4-BE49-F238E27FC236}">
                <a16:creationId xmlns:a16="http://schemas.microsoft.com/office/drawing/2014/main" id="{838E41FB-7EFF-CE4C-CBFD-1079541F2DB1}"/>
              </a:ext>
            </a:extLst>
          </p:cNvPr>
          <p:cNvGraphicFramePr>
            <a:graphicFrameLocks noGrp="1"/>
          </p:cNvGraphicFramePr>
          <p:nvPr>
            <p:extLst>
              <p:ext uri="{D42A27DB-BD31-4B8C-83A1-F6EECF244321}">
                <p14:modId xmlns:p14="http://schemas.microsoft.com/office/powerpoint/2010/main" val="353349790"/>
              </p:ext>
            </p:extLst>
          </p:nvPr>
        </p:nvGraphicFramePr>
        <p:xfrm>
          <a:off x="6279619" y="3043354"/>
          <a:ext cx="5373142" cy="2194560"/>
        </p:xfrm>
        <a:graphic>
          <a:graphicData uri="http://schemas.openxmlformats.org/drawingml/2006/table">
            <a:tbl>
              <a:tblPr firstRow="1" bandRow="1">
                <a:tableStyleId>{00A15C55-8517-42AA-B614-E9B94910E393}</a:tableStyleId>
              </a:tblPr>
              <a:tblGrid>
                <a:gridCol w="2686571">
                  <a:extLst>
                    <a:ext uri="{9D8B030D-6E8A-4147-A177-3AD203B41FA5}">
                      <a16:colId xmlns:a16="http://schemas.microsoft.com/office/drawing/2014/main" val="1380584234"/>
                    </a:ext>
                  </a:extLst>
                </a:gridCol>
                <a:gridCol w="2686571">
                  <a:extLst>
                    <a:ext uri="{9D8B030D-6E8A-4147-A177-3AD203B41FA5}">
                      <a16:colId xmlns:a16="http://schemas.microsoft.com/office/drawing/2014/main" val="4127073315"/>
                    </a:ext>
                  </a:extLst>
                </a:gridCol>
              </a:tblGrid>
              <a:tr h="344114">
                <a:tc>
                  <a:txBody>
                    <a:bodyPr/>
                    <a:lstStyle/>
                    <a:p>
                      <a:r>
                        <a:rPr lang="en-US" dirty="0"/>
                        <a:t>Character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ASCII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6907809"/>
                  </a:ext>
                </a:extLst>
              </a:tr>
              <a:tr h="344114">
                <a:tc>
                  <a:txBody>
                    <a:bodyPr/>
                    <a:lstStyle/>
                    <a:p>
                      <a:r>
                        <a:rPr lang="en-US" dirty="0"/>
                        <a:t>‘0’ – ‘9’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48 -57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1922696"/>
                  </a:ext>
                </a:extLst>
              </a:tr>
              <a:tr h="344114">
                <a:tc>
                  <a:txBody>
                    <a:bodyPr/>
                    <a:lstStyle/>
                    <a:p>
                      <a:r>
                        <a:rPr lang="en-US" dirty="0"/>
                        <a:t>‘A’ – ‘Z’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65 – 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0521047"/>
                  </a:ext>
                </a:extLst>
              </a:tr>
              <a:tr h="344114">
                <a:tc>
                  <a:txBody>
                    <a:bodyPr/>
                    <a:lstStyle/>
                    <a:p>
                      <a:r>
                        <a:rPr lang="en-US" dirty="0"/>
                        <a:t>‘a’ – ‘z’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97 – 122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5582039"/>
                  </a:ext>
                </a:extLst>
              </a:tr>
              <a:tr h="344114">
                <a:tc>
                  <a:txBody>
                    <a:bodyPr/>
                    <a:lstStyle/>
                    <a:p>
                      <a:r>
                        <a:rPr lang="en-US" dirty="0"/>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4536025"/>
                  </a:ext>
                </a:extLst>
              </a:tr>
              <a:tr h="344114">
                <a:tc>
                  <a:txBody>
                    <a:bodyPr/>
                    <a:lstStyle/>
                    <a:p>
                      <a:r>
                        <a:rPr lang="en-US" dirty="0"/>
                        <a:t>Period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7384193"/>
                  </a:ext>
                </a:extLst>
              </a:tr>
            </a:tbl>
          </a:graphicData>
        </a:graphic>
      </p:graphicFrame>
    </p:spTree>
    <p:extLst>
      <p:ext uri="{BB962C8B-B14F-4D97-AF65-F5344CB8AC3E}">
        <p14:creationId xmlns:p14="http://schemas.microsoft.com/office/powerpoint/2010/main" val="3503036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D7787-3FBE-88E7-4437-E046D8C8715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3288C4C-DEDC-4628-77EE-452CD2AB2AE3}"/>
              </a:ext>
            </a:extLst>
          </p:cNvPr>
          <p:cNvSpPr>
            <a:spLocks noGrp="1"/>
          </p:cNvSpPr>
          <p:nvPr>
            <p:ph type="title"/>
          </p:nvPr>
        </p:nvSpPr>
        <p:spPr>
          <a:xfrm>
            <a:off x="581709" y="721538"/>
            <a:ext cx="10889796" cy="892660"/>
          </a:xfrm>
        </p:spPr>
        <p:txBody>
          <a:bodyPr/>
          <a:lstStyle/>
          <a:p>
            <a:r>
              <a:rPr lang="en-US" dirty="0"/>
              <a:t>Blocks and Variable Scope</a:t>
            </a:r>
          </a:p>
        </p:txBody>
      </p:sp>
      <p:sp>
        <p:nvSpPr>
          <p:cNvPr id="7" name="Slide Number Placeholder 6">
            <a:extLst>
              <a:ext uri="{FF2B5EF4-FFF2-40B4-BE49-F238E27FC236}">
                <a16:creationId xmlns:a16="http://schemas.microsoft.com/office/drawing/2014/main" id="{03CF4712-357C-3C67-716D-3B539771888B}"/>
              </a:ext>
            </a:extLst>
          </p:cNvPr>
          <p:cNvSpPr>
            <a:spLocks noGrp="1"/>
          </p:cNvSpPr>
          <p:nvPr>
            <p:ph type="sldNum" sz="quarter" idx="29"/>
          </p:nvPr>
        </p:nvSpPr>
        <p:spPr/>
        <p:txBody>
          <a:bodyPr/>
          <a:lstStyle/>
          <a:p>
            <a:fld id="{47FEACEE-25B4-4A2D-B147-27296E36371D}" type="slidenum">
              <a:rPr lang="en-US" altLang="zh-CN" smtClean="0"/>
              <a:pPr/>
              <a:t>45</a:t>
            </a:fld>
            <a:endParaRPr lang="en-US" altLang="zh-CN" dirty="0"/>
          </a:p>
        </p:txBody>
      </p:sp>
      <p:sp>
        <p:nvSpPr>
          <p:cNvPr id="4" name="TextBox 3">
            <a:extLst>
              <a:ext uri="{FF2B5EF4-FFF2-40B4-BE49-F238E27FC236}">
                <a16:creationId xmlns:a16="http://schemas.microsoft.com/office/drawing/2014/main" id="{E88BFA6F-A608-7118-0ED0-B17489BFB1B8}"/>
              </a:ext>
            </a:extLst>
          </p:cNvPr>
          <p:cNvSpPr txBox="1"/>
          <p:nvPr/>
        </p:nvSpPr>
        <p:spPr>
          <a:xfrm>
            <a:off x="966538" y="1487451"/>
            <a:ext cx="10036242" cy="646331"/>
          </a:xfrm>
          <a:prstGeom prst="rect">
            <a:avLst/>
          </a:prstGeom>
          <a:noFill/>
        </p:spPr>
        <p:txBody>
          <a:bodyPr wrap="square">
            <a:spAutoFit/>
          </a:bodyPr>
          <a:lstStyle/>
          <a:p>
            <a:r>
              <a:rPr lang="en-US" sz="1800" b="0" i="0" u="none" strike="noStrike" baseline="0" dirty="0">
                <a:solidFill>
                  <a:srgbClr val="000000"/>
                </a:solidFill>
                <a:latin typeface="AAAAAE+Calibri"/>
              </a:rPr>
              <a:t>The scope of a variable is limited to the block in which it is defined. C++ allows you to create variables almost anywhere in a program </a:t>
            </a:r>
            <a:endParaRPr lang="en-US" dirty="0"/>
          </a:p>
        </p:txBody>
      </p:sp>
      <p:pic>
        <p:nvPicPr>
          <p:cNvPr id="9" name="Picture 8">
            <a:extLst>
              <a:ext uri="{FF2B5EF4-FFF2-40B4-BE49-F238E27FC236}">
                <a16:creationId xmlns:a16="http://schemas.microsoft.com/office/drawing/2014/main" id="{8B8A95E3-ADC0-854D-9C50-9A1B027BBC9B}"/>
              </a:ext>
            </a:extLst>
          </p:cNvPr>
          <p:cNvPicPr>
            <a:picLocks noChangeAspect="1"/>
          </p:cNvPicPr>
          <p:nvPr/>
        </p:nvPicPr>
        <p:blipFill>
          <a:blip r:embed="rId3"/>
          <a:stretch>
            <a:fillRect/>
          </a:stretch>
        </p:blipFill>
        <p:spPr>
          <a:xfrm>
            <a:off x="1238205" y="2313831"/>
            <a:ext cx="5560685" cy="4448548"/>
          </a:xfrm>
          <a:prstGeom prst="rect">
            <a:avLst/>
          </a:prstGeom>
        </p:spPr>
      </p:pic>
      <p:pic>
        <p:nvPicPr>
          <p:cNvPr id="11" name="Picture 10">
            <a:extLst>
              <a:ext uri="{FF2B5EF4-FFF2-40B4-BE49-F238E27FC236}">
                <a16:creationId xmlns:a16="http://schemas.microsoft.com/office/drawing/2014/main" id="{381D3DBC-6E4D-32E7-F384-DD3BE22D6DF7}"/>
              </a:ext>
            </a:extLst>
          </p:cNvPr>
          <p:cNvPicPr>
            <a:picLocks noChangeAspect="1"/>
          </p:cNvPicPr>
          <p:nvPr/>
        </p:nvPicPr>
        <p:blipFill>
          <a:blip r:embed="rId4"/>
          <a:stretch>
            <a:fillRect/>
          </a:stretch>
        </p:blipFill>
        <p:spPr>
          <a:xfrm>
            <a:off x="7551310" y="3554161"/>
            <a:ext cx="3642859" cy="1170058"/>
          </a:xfrm>
          <a:prstGeom prst="rect">
            <a:avLst/>
          </a:prstGeom>
        </p:spPr>
      </p:pic>
    </p:spTree>
    <p:extLst>
      <p:ext uri="{BB962C8B-B14F-4D97-AF65-F5344CB8AC3E}">
        <p14:creationId xmlns:p14="http://schemas.microsoft.com/office/powerpoint/2010/main" val="2638252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428EA-7D46-DC68-358D-9AFC866D7769}"/>
              </a:ext>
            </a:extLst>
          </p:cNvPr>
          <p:cNvSpPr>
            <a:spLocks noGrp="1"/>
          </p:cNvSpPr>
          <p:nvPr>
            <p:ph type="title"/>
          </p:nvPr>
        </p:nvSpPr>
        <p:spPr/>
        <p:txBody>
          <a:bodyPr/>
          <a:lstStyle/>
          <a:p>
            <a:r>
              <a:rPr lang="en-US" dirty="0"/>
              <a:t>Blocks and Variable Scope</a:t>
            </a:r>
          </a:p>
        </p:txBody>
      </p:sp>
      <p:sp>
        <p:nvSpPr>
          <p:cNvPr id="3" name="Chart Placeholder 2">
            <a:extLst>
              <a:ext uri="{FF2B5EF4-FFF2-40B4-BE49-F238E27FC236}">
                <a16:creationId xmlns:a16="http://schemas.microsoft.com/office/drawing/2014/main" id="{37F1776E-8C32-8D70-4AA7-0CB7F7482F91}"/>
              </a:ext>
            </a:extLst>
          </p:cNvPr>
          <p:cNvSpPr>
            <a:spLocks noGrp="1"/>
          </p:cNvSpPr>
          <p:nvPr>
            <p:ph type="chart" sz="quarter" idx="27"/>
          </p:nvPr>
        </p:nvSpPr>
        <p:spPr/>
        <p:txBody>
          <a:bodyPr/>
          <a:lstStyle/>
          <a:p>
            <a:pPr marL="0" indent="0">
              <a:lnSpc>
                <a:spcPct val="150000"/>
              </a:lnSpc>
              <a:buNone/>
            </a:pPr>
            <a:r>
              <a:rPr lang="en-US" dirty="0">
                <a:solidFill>
                  <a:schemeClr val="tx1">
                    <a:lumMod val="95000"/>
                    <a:lumOff val="5000"/>
                  </a:schemeClr>
                </a:solidFill>
                <a:latin typeface="AAAAAE+Calibri"/>
              </a:rPr>
              <a:t>The scope of a variable is limited to the block in which it is defined. C++ allows you to create variables almost anywhere in a program </a:t>
            </a:r>
            <a:endParaRPr lang="en-US" dirty="0">
              <a:solidFill>
                <a:schemeClr val="tx1">
                  <a:lumMod val="95000"/>
                  <a:lumOff val="5000"/>
                </a:schemeClr>
              </a:solidFill>
            </a:endParaRPr>
          </a:p>
          <a:p>
            <a:pPr marL="0" indent="0">
              <a:lnSpc>
                <a:spcPct val="150000"/>
              </a:lnSpc>
              <a:buNone/>
            </a:pPr>
            <a:endParaRPr lang="en-US" dirty="0">
              <a:solidFill>
                <a:schemeClr val="tx1">
                  <a:lumMod val="95000"/>
                  <a:lumOff val="5000"/>
                </a:schemeClr>
              </a:solidFill>
            </a:endParaRPr>
          </a:p>
        </p:txBody>
      </p:sp>
      <p:sp>
        <p:nvSpPr>
          <p:cNvPr id="5" name="Slide Number Placeholder 4">
            <a:extLst>
              <a:ext uri="{FF2B5EF4-FFF2-40B4-BE49-F238E27FC236}">
                <a16:creationId xmlns:a16="http://schemas.microsoft.com/office/drawing/2014/main" id="{1D82EDB8-0C1B-7D1B-A4A0-301503336A5B}"/>
              </a:ext>
            </a:extLst>
          </p:cNvPr>
          <p:cNvSpPr>
            <a:spLocks noGrp="1"/>
          </p:cNvSpPr>
          <p:nvPr>
            <p:ph type="sldNum" sz="quarter" idx="29"/>
          </p:nvPr>
        </p:nvSpPr>
        <p:spPr/>
        <p:txBody>
          <a:bodyPr/>
          <a:lstStyle/>
          <a:p>
            <a:fld id="{47FEACEE-25B4-4A2D-B147-27296E36371D}" type="slidenum">
              <a:rPr lang="en-US" altLang="zh-CN" smtClean="0"/>
              <a:pPr/>
              <a:t>46</a:t>
            </a:fld>
            <a:endParaRPr lang="en-US" altLang="zh-CN" dirty="0"/>
          </a:p>
        </p:txBody>
      </p:sp>
      <p:pic>
        <p:nvPicPr>
          <p:cNvPr id="8" name="Picture 7">
            <a:extLst>
              <a:ext uri="{FF2B5EF4-FFF2-40B4-BE49-F238E27FC236}">
                <a16:creationId xmlns:a16="http://schemas.microsoft.com/office/drawing/2014/main" id="{414BFA4C-17CF-98FB-3E17-645FF2CE7303}"/>
              </a:ext>
            </a:extLst>
          </p:cNvPr>
          <p:cNvPicPr>
            <a:picLocks noChangeAspect="1"/>
          </p:cNvPicPr>
          <p:nvPr/>
        </p:nvPicPr>
        <p:blipFill>
          <a:blip r:embed="rId2"/>
          <a:stretch>
            <a:fillRect/>
          </a:stretch>
        </p:blipFill>
        <p:spPr>
          <a:xfrm>
            <a:off x="901304" y="2599712"/>
            <a:ext cx="5194696" cy="4155757"/>
          </a:xfrm>
          <a:prstGeom prst="rect">
            <a:avLst/>
          </a:prstGeom>
        </p:spPr>
      </p:pic>
      <p:sp>
        <p:nvSpPr>
          <p:cNvPr id="10" name="TextBox 9">
            <a:extLst>
              <a:ext uri="{FF2B5EF4-FFF2-40B4-BE49-F238E27FC236}">
                <a16:creationId xmlns:a16="http://schemas.microsoft.com/office/drawing/2014/main" id="{43C229B6-5812-00C1-63AB-580A465E5E91}"/>
              </a:ext>
            </a:extLst>
          </p:cNvPr>
          <p:cNvSpPr txBox="1"/>
          <p:nvPr/>
        </p:nvSpPr>
        <p:spPr>
          <a:xfrm>
            <a:off x="7051452" y="4577938"/>
            <a:ext cx="3493264" cy="1200329"/>
          </a:xfrm>
          <a:prstGeom prst="rect">
            <a:avLst/>
          </a:prstGeom>
        </p:spPr>
        <p:txBody>
          <a:bodyPr wrap="none" rtlCol="0">
            <a:spAutoFit/>
          </a:bodyPr>
          <a:lstStyle/>
          <a:p>
            <a:pPr marL="0" indent="0">
              <a:lnSpc>
                <a:spcPct val="100000"/>
              </a:lnSpc>
              <a:spcBef>
                <a:spcPts val="0"/>
              </a:spcBef>
              <a:buFontTx/>
              <a:buNone/>
            </a:pPr>
            <a:r>
              <a:rPr lang="en-US" sz="1800" dirty="0">
                <a:solidFill>
                  <a:schemeClr val="tx1">
                    <a:lumMod val="95000"/>
                    <a:lumOff val="5000"/>
                  </a:schemeClr>
                </a:solidFill>
                <a:latin typeface="Posterama" panose="020B0504020200020000" pitchFamily="34" charset="0"/>
                <a:ea typeface="微软雅黑"/>
                <a:cs typeface="Posterama" panose="020B0504020200020000" pitchFamily="34" charset="0"/>
              </a:rPr>
              <a:t>Enter a number greater than </a:t>
            </a:r>
            <a:r>
              <a:rPr lang="en-US" dirty="0">
                <a:solidFill>
                  <a:schemeClr val="tx1">
                    <a:lumMod val="95000"/>
                    <a:lumOff val="5000"/>
                  </a:schemeClr>
                </a:solidFill>
                <a:latin typeface="Posterama" panose="020B0504020200020000" pitchFamily="34" charset="0"/>
                <a:ea typeface="微软雅黑"/>
                <a:cs typeface="Posterama" panose="020B0504020200020000" pitchFamily="34" charset="0"/>
              </a:rPr>
              <a:t>0</a:t>
            </a:r>
            <a:br>
              <a:rPr lang="en-US" sz="1800" dirty="0">
                <a:solidFill>
                  <a:schemeClr val="tx1">
                    <a:lumMod val="95000"/>
                    <a:lumOff val="5000"/>
                  </a:schemeClr>
                </a:solidFill>
                <a:latin typeface="Posterama" panose="020B0504020200020000" pitchFamily="34" charset="0"/>
                <a:ea typeface="微软雅黑"/>
                <a:cs typeface="Posterama" panose="020B0504020200020000" pitchFamily="34" charset="0"/>
              </a:rPr>
            </a:br>
            <a:r>
              <a:rPr lang="en-US" sz="1800" dirty="0">
                <a:solidFill>
                  <a:schemeClr val="tx1">
                    <a:lumMod val="95000"/>
                    <a:lumOff val="5000"/>
                  </a:schemeClr>
                </a:solidFill>
                <a:latin typeface="Posterama" panose="020B0504020200020000" pitchFamily="34" charset="0"/>
                <a:ea typeface="微软雅黑"/>
                <a:cs typeface="Posterama" panose="020B0504020200020000" pitchFamily="34" charset="0"/>
              </a:rPr>
              <a:t>Now enter another number: 25</a:t>
            </a:r>
            <a:br>
              <a:rPr lang="en-US" sz="1800" dirty="0">
                <a:solidFill>
                  <a:schemeClr val="tx1">
                    <a:lumMod val="95000"/>
                    <a:lumOff val="5000"/>
                  </a:schemeClr>
                </a:solidFill>
                <a:latin typeface="Posterama" panose="020B0504020200020000" pitchFamily="34" charset="0"/>
                <a:ea typeface="微软雅黑"/>
                <a:cs typeface="Posterama" panose="020B0504020200020000" pitchFamily="34" charset="0"/>
              </a:rPr>
            </a:br>
            <a:r>
              <a:rPr lang="en-US" sz="1800" dirty="0">
                <a:solidFill>
                  <a:schemeClr val="tx1">
                    <a:lumMod val="95000"/>
                    <a:lumOff val="5000"/>
                  </a:schemeClr>
                </a:solidFill>
                <a:latin typeface="Posterama" panose="020B0504020200020000" pitchFamily="34" charset="0"/>
                <a:ea typeface="微软雅黑"/>
                <a:cs typeface="Posterama" panose="020B0504020200020000" pitchFamily="34" charset="0"/>
              </a:rPr>
              <a:t>the second number was 25</a:t>
            </a:r>
            <a:br>
              <a:rPr lang="en-US" sz="1800" dirty="0">
                <a:solidFill>
                  <a:schemeClr val="tx1">
                    <a:lumMod val="95000"/>
                    <a:lumOff val="5000"/>
                  </a:schemeClr>
                </a:solidFill>
                <a:latin typeface="Posterama" panose="020B0504020200020000" pitchFamily="34" charset="0"/>
                <a:ea typeface="微软雅黑"/>
                <a:cs typeface="Posterama" panose="020B0504020200020000" pitchFamily="34" charset="0"/>
              </a:rPr>
            </a:br>
            <a:r>
              <a:rPr lang="en-US" sz="1800" dirty="0">
                <a:solidFill>
                  <a:schemeClr val="tx1">
                    <a:lumMod val="95000"/>
                    <a:lumOff val="5000"/>
                  </a:schemeClr>
                </a:solidFill>
                <a:latin typeface="Posterama" panose="020B0504020200020000" pitchFamily="34" charset="0"/>
                <a:ea typeface="微软雅黑"/>
                <a:cs typeface="Posterama" panose="020B0504020200020000" pitchFamily="34" charset="0"/>
              </a:rPr>
              <a:t>Your first number was 17</a:t>
            </a:r>
          </a:p>
        </p:txBody>
      </p:sp>
    </p:spTree>
    <p:extLst>
      <p:ext uri="{BB962C8B-B14F-4D97-AF65-F5344CB8AC3E}">
        <p14:creationId xmlns:p14="http://schemas.microsoft.com/office/powerpoint/2010/main" val="31269728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75838-723C-0FB4-9F4B-F47A47F9E57A}"/>
              </a:ext>
            </a:extLst>
          </p:cNvPr>
          <p:cNvSpPr>
            <a:spLocks noGrp="1"/>
          </p:cNvSpPr>
          <p:nvPr>
            <p:ph type="title"/>
          </p:nvPr>
        </p:nvSpPr>
        <p:spPr/>
        <p:txBody>
          <a:bodyPr/>
          <a:lstStyle/>
          <a:p>
            <a:r>
              <a:rPr lang="en-US" dirty="0"/>
              <a:t>The switch Statement</a:t>
            </a:r>
          </a:p>
        </p:txBody>
      </p:sp>
      <p:sp>
        <p:nvSpPr>
          <p:cNvPr id="3" name="Chart Placeholder 2">
            <a:extLst>
              <a:ext uri="{FF2B5EF4-FFF2-40B4-BE49-F238E27FC236}">
                <a16:creationId xmlns:a16="http://schemas.microsoft.com/office/drawing/2014/main" id="{FA63809A-A382-A854-F48D-603EA578AE1C}"/>
              </a:ext>
            </a:extLst>
          </p:cNvPr>
          <p:cNvSpPr>
            <a:spLocks noGrp="1"/>
          </p:cNvSpPr>
          <p:nvPr>
            <p:ph type="chart" sz="quarter" idx="27"/>
          </p:nvPr>
        </p:nvSpPr>
        <p:spPr>
          <a:xfrm>
            <a:off x="587829" y="1622510"/>
            <a:ext cx="6772341" cy="4155757"/>
          </a:xfrm>
        </p:spPr>
        <p:txBody>
          <a:bodyPr/>
          <a:lstStyle/>
          <a:p>
            <a:pPr>
              <a:lnSpc>
                <a:spcPct val="150000"/>
              </a:lnSpc>
            </a:pPr>
            <a:r>
              <a:rPr lang="en-US" altLang="zh-CN" dirty="0">
                <a:solidFill>
                  <a:schemeClr val="tx1"/>
                </a:solidFill>
              </a:rPr>
              <a:t>Switch statement: Determines program making a decision based on a value or expression. </a:t>
            </a:r>
          </a:p>
          <a:p>
            <a:pPr>
              <a:lnSpc>
                <a:spcPct val="150000"/>
              </a:lnSpc>
            </a:pPr>
            <a:r>
              <a:rPr lang="en-US" altLang="zh-CN" dirty="0">
                <a:solidFill>
                  <a:schemeClr val="tx1"/>
                </a:solidFill>
              </a:rPr>
              <a:t>Branching: Occurs when one part of the program leads to the execution of another part. </a:t>
            </a:r>
          </a:p>
          <a:p>
            <a:pPr>
              <a:lnSpc>
                <a:spcPct val="150000"/>
              </a:lnSpc>
            </a:pPr>
            <a:r>
              <a:rPr lang="en-US" altLang="zh-CN" dirty="0">
                <a:solidFill>
                  <a:schemeClr val="tx1"/>
                </a:solidFill>
              </a:rPr>
              <a:t>If/else if statement: Allows branching into various paths based on true conditions in a series of tests. </a:t>
            </a:r>
          </a:p>
          <a:p>
            <a:pPr>
              <a:lnSpc>
                <a:spcPct val="150000"/>
              </a:lnSpc>
            </a:pPr>
            <a:r>
              <a:rPr lang="en-US" altLang="zh-CN" dirty="0">
                <a:solidFill>
                  <a:schemeClr val="tx1"/>
                </a:solidFill>
              </a:rPr>
              <a:t>Switch vs if/else if: Switch tests integer expression values for branching, while if/ else if tests relational conditions.</a:t>
            </a:r>
          </a:p>
          <a:p>
            <a:pPr marL="0" indent="0">
              <a:lnSpc>
                <a:spcPct val="150000"/>
              </a:lnSpc>
              <a:buNone/>
            </a:pPr>
            <a:endParaRPr lang="en-US" dirty="0">
              <a:solidFill>
                <a:schemeClr val="tx1"/>
              </a:solidFill>
            </a:endParaRPr>
          </a:p>
        </p:txBody>
      </p:sp>
      <p:sp>
        <p:nvSpPr>
          <p:cNvPr id="5" name="Slide Number Placeholder 4">
            <a:extLst>
              <a:ext uri="{FF2B5EF4-FFF2-40B4-BE49-F238E27FC236}">
                <a16:creationId xmlns:a16="http://schemas.microsoft.com/office/drawing/2014/main" id="{C799FCA5-9424-58E5-E95D-B70B2CE70F33}"/>
              </a:ext>
            </a:extLst>
          </p:cNvPr>
          <p:cNvSpPr>
            <a:spLocks noGrp="1"/>
          </p:cNvSpPr>
          <p:nvPr>
            <p:ph type="sldNum" sz="quarter" idx="29"/>
          </p:nvPr>
        </p:nvSpPr>
        <p:spPr/>
        <p:txBody>
          <a:bodyPr/>
          <a:lstStyle/>
          <a:p>
            <a:fld id="{47FEACEE-25B4-4A2D-B147-27296E36371D}" type="slidenum">
              <a:rPr lang="en-US" altLang="zh-CN" smtClean="0"/>
              <a:pPr/>
              <a:t>47</a:t>
            </a:fld>
            <a:endParaRPr lang="en-US" altLang="zh-CN" dirty="0"/>
          </a:p>
        </p:txBody>
      </p:sp>
      <p:sp>
        <p:nvSpPr>
          <p:cNvPr id="10" name="TextBox 9">
            <a:extLst>
              <a:ext uri="{FF2B5EF4-FFF2-40B4-BE49-F238E27FC236}">
                <a16:creationId xmlns:a16="http://schemas.microsoft.com/office/drawing/2014/main" id="{0BA898A3-9E97-26F3-B152-167D7006DCE6}"/>
              </a:ext>
            </a:extLst>
          </p:cNvPr>
          <p:cNvSpPr txBox="1"/>
          <p:nvPr/>
        </p:nvSpPr>
        <p:spPr>
          <a:xfrm>
            <a:off x="7888575" y="1438231"/>
            <a:ext cx="3084226" cy="4524315"/>
          </a:xfrm>
          <a:prstGeom prst="rect">
            <a:avLst/>
          </a:prstGeom>
          <a:noFill/>
          <a:ln>
            <a:solidFill>
              <a:schemeClr val="tx1">
                <a:lumMod val="95000"/>
                <a:lumOff val="5000"/>
              </a:schemeClr>
            </a:solidFill>
          </a:ln>
        </p:spPr>
        <p:txBody>
          <a:bodyPr wrap="square">
            <a:spAutoFit/>
          </a:bodyPr>
          <a:lstStyle/>
          <a:p>
            <a:r>
              <a:rPr lang="en-US" dirty="0"/>
              <a:t>switch (value) {</a:t>
            </a:r>
          </a:p>
          <a:p>
            <a:r>
              <a:rPr lang="en-US" dirty="0"/>
              <a:t>    case Choice1:</a:t>
            </a:r>
          </a:p>
          <a:p>
            <a:r>
              <a:rPr lang="en-US" dirty="0"/>
              <a:t>        Statement1;</a:t>
            </a:r>
          </a:p>
          <a:p>
            <a:r>
              <a:rPr lang="en-US" dirty="0"/>
              <a:t>        break;</a:t>
            </a:r>
          </a:p>
          <a:p>
            <a:endParaRPr lang="en-US" dirty="0"/>
          </a:p>
          <a:p>
            <a:r>
              <a:rPr lang="en-US" dirty="0"/>
              <a:t>    case Choice2:</a:t>
            </a:r>
          </a:p>
          <a:p>
            <a:r>
              <a:rPr lang="en-US" dirty="0"/>
              <a:t>        Statement2;</a:t>
            </a:r>
          </a:p>
          <a:p>
            <a:r>
              <a:rPr lang="en-US" dirty="0"/>
              <a:t>        break;</a:t>
            </a:r>
          </a:p>
          <a:p>
            <a:endParaRPr lang="en-US" dirty="0"/>
          </a:p>
          <a:p>
            <a:r>
              <a:rPr lang="en-US" dirty="0"/>
              <a:t>    case Choice-n:</a:t>
            </a:r>
          </a:p>
          <a:p>
            <a:r>
              <a:rPr lang="en-US" dirty="0"/>
              <a:t>        Statement-n;</a:t>
            </a:r>
          </a:p>
          <a:p>
            <a:r>
              <a:rPr lang="en-US" dirty="0"/>
              <a:t>        break;</a:t>
            </a:r>
          </a:p>
          <a:p>
            <a:endParaRPr lang="en-US" dirty="0"/>
          </a:p>
          <a:p>
            <a:r>
              <a:rPr lang="en-US" dirty="0"/>
              <a:t>    default:</a:t>
            </a:r>
          </a:p>
          <a:p>
            <a:r>
              <a:rPr lang="en-US" dirty="0"/>
              <a:t>        default Statement;</a:t>
            </a:r>
          </a:p>
          <a:p>
            <a:r>
              <a:rPr lang="en-US" dirty="0"/>
              <a:t>}</a:t>
            </a:r>
          </a:p>
        </p:txBody>
      </p:sp>
    </p:spTree>
    <p:extLst>
      <p:ext uri="{BB962C8B-B14F-4D97-AF65-F5344CB8AC3E}">
        <p14:creationId xmlns:p14="http://schemas.microsoft.com/office/powerpoint/2010/main" val="4280136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4E2D2-FC1E-3C7C-7ECC-1278EAAB6C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CFE8E8-3FF6-791D-A680-212407D7735E}"/>
              </a:ext>
            </a:extLst>
          </p:cNvPr>
          <p:cNvSpPr>
            <a:spLocks noGrp="1"/>
          </p:cNvSpPr>
          <p:nvPr>
            <p:ph type="title"/>
          </p:nvPr>
        </p:nvSpPr>
        <p:spPr>
          <a:xfrm>
            <a:off x="581709" y="721538"/>
            <a:ext cx="10889796" cy="892660"/>
          </a:xfrm>
        </p:spPr>
        <p:txBody>
          <a:bodyPr/>
          <a:lstStyle/>
          <a:p>
            <a:r>
              <a:rPr lang="en-US" dirty="0"/>
              <a:t>The switch Statement</a:t>
            </a:r>
          </a:p>
        </p:txBody>
      </p:sp>
      <p:sp>
        <p:nvSpPr>
          <p:cNvPr id="7" name="Slide Number Placeholder 6">
            <a:extLst>
              <a:ext uri="{FF2B5EF4-FFF2-40B4-BE49-F238E27FC236}">
                <a16:creationId xmlns:a16="http://schemas.microsoft.com/office/drawing/2014/main" id="{4878C611-62FC-C0F1-84E9-A78DDF2A705D}"/>
              </a:ext>
            </a:extLst>
          </p:cNvPr>
          <p:cNvSpPr>
            <a:spLocks noGrp="1"/>
          </p:cNvSpPr>
          <p:nvPr>
            <p:ph type="sldNum" sz="quarter" idx="29"/>
          </p:nvPr>
        </p:nvSpPr>
        <p:spPr/>
        <p:txBody>
          <a:bodyPr/>
          <a:lstStyle/>
          <a:p>
            <a:fld id="{47FEACEE-25B4-4A2D-B147-27296E36371D}" type="slidenum">
              <a:rPr lang="en-US" altLang="zh-CN" smtClean="0"/>
              <a:pPr/>
              <a:t>48</a:t>
            </a:fld>
            <a:endParaRPr lang="en-US" altLang="zh-CN" dirty="0"/>
          </a:p>
        </p:txBody>
      </p:sp>
      <p:pic>
        <p:nvPicPr>
          <p:cNvPr id="5" name="Picture 4">
            <a:extLst>
              <a:ext uri="{FF2B5EF4-FFF2-40B4-BE49-F238E27FC236}">
                <a16:creationId xmlns:a16="http://schemas.microsoft.com/office/drawing/2014/main" id="{CEA22A34-F09F-5689-BB2D-BBCD819D3B7C}"/>
              </a:ext>
            </a:extLst>
          </p:cNvPr>
          <p:cNvPicPr>
            <a:picLocks noChangeAspect="1"/>
          </p:cNvPicPr>
          <p:nvPr/>
        </p:nvPicPr>
        <p:blipFill>
          <a:blip r:embed="rId3"/>
          <a:stretch>
            <a:fillRect/>
          </a:stretch>
        </p:blipFill>
        <p:spPr>
          <a:xfrm>
            <a:off x="2737059" y="1680201"/>
            <a:ext cx="6063049" cy="4720281"/>
          </a:xfrm>
          <a:prstGeom prst="rect">
            <a:avLst/>
          </a:prstGeom>
        </p:spPr>
      </p:pic>
    </p:spTree>
    <p:extLst>
      <p:ext uri="{BB962C8B-B14F-4D97-AF65-F5344CB8AC3E}">
        <p14:creationId xmlns:p14="http://schemas.microsoft.com/office/powerpoint/2010/main" val="14010100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7936C-A62E-5ACB-D34B-49054823D94B}"/>
              </a:ext>
            </a:extLst>
          </p:cNvPr>
          <p:cNvSpPr>
            <a:spLocks noGrp="1"/>
          </p:cNvSpPr>
          <p:nvPr>
            <p:ph type="title"/>
          </p:nvPr>
        </p:nvSpPr>
        <p:spPr/>
        <p:txBody>
          <a:bodyPr/>
          <a:lstStyle/>
          <a:p>
            <a:r>
              <a:rPr lang="en-US" dirty="0"/>
              <a:t>The switch Statement - Example 1</a:t>
            </a:r>
          </a:p>
        </p:txBody>
      </p:sp>
      <p:sp>
        <p:nvSpPr>
          <p:cNvPr id="5" name="Slide Number Placeholder 4">
            <a:extLst>
              <a:ext uri="{FF2B5EF4-FFF2-40B4-BE49-F238E27FC236}">
                <a16:creationId xmlns:a16="http://schemas.microsoft.com/office/drawing/2014/main" id="{7730DBCC-F9DF-3CB2-5859-6889CC95DBED}"/>
              </a:ext>
            </a:extLst>
          </p:cNvPr>
          <p:cNvSpPr>
            <a:spLocks noGrp="1"/>
          </p:cNvSpPr>
          <p:nvPr>
            <p:ph type="sldNum" sz="quarter" idx="29"/>
          </p:nvPr>
        </p:nvSpPr>
        <p:spPr/>
        <p:txBody>
          <a:bodyPr/>
          <a:lstStyle/>
          <a:p>
            <a:fld id="{47FEACEE-25B4-4A2D-B147-27296E36371D}" type="slidenum">
              <a:rPr lang="en-US" altLang="zh-CN" smtClean="0"/>
              <a:pPr/>
              <a:t>49</a:t>
            </a:fld>
            <a:endParaRPr lang="en-US" altLang="zh-CN" dirty="0"/>
          </a:p>
        </p:txBody>
      </p:sp>
      <p:pic>
        <p:nvPicPr>
          <p:cNvPr id="6" name="Picture 5">
            <a:extLst>
              <a:ext uri="{FF2B5EF4-FFF2-40B4-BE49-F238E27FC236}">
                <a16:creationId xmlns:a16="http://schemas.microsoft.com/office/drawing/2014/main" id="{3A333085-251B-6B73-719B-D0CC08E1C539}"/>
              </a:ext>
            </a:extLst>
          </p:cNvPr>
          <p:cNvPicPr>
            <a:picLocks noChangeAspect="1"/>
          </p:cNvPicPr>
          <p:nvPr/>
        </p:nvPicPr>
        <p:blipFill>
          <a:blip r:embed="rId2"/>
          <a:stretch>
            <a:fillRect/>
          </a:stretch>
        </p:blipFill>
        <p:spPr>
          <a:xfrm>
            <a:off x="539239" y="1610942"/>
            <a:ext cx="4931748" cy="4676274"/>
          </a:xfrm>
          <a:prstGeom prst="rect">
            <a:avLst/>
          </a:prstGeom>
        </p:spPr>
      </p:pic>
      <p:pic>
        <p:nvPicPr>
          <p:cNvPr id="7" name="Picture 6">
            <a:extLst>
              <a:ext uri="{FF2B5EF4-FFF2-40B4-BE49-F238E27FC236}">
                <a16:creationId xmlns:a16="http://schemas.microsoft.com/office/drawing/2014/main" id="{C394752C-A1E5-017B-E1A8-7451510F783B}"/>
              </a:ext>
            </a:extLst>
          </p:cNvPr>
          <p:cNvPicPr>
            <a:picLocks noChangeAspect="1"/>
          </p:cNvPicPr>
          <p:nvPr/>
        </p:nvPicPr>
        <p:blipFill>
          <a:blip r:embed="rId3"/>
          <a:stretch>
            <a:fillRect/>
          </a:stretch>
        </p:blipFill>
        <p:spPr>
          <a:xfrm>
            <a:off x="7210925" y="1622510"/>
            <a:ext cx="4393246" cy="4869181"/>
          </a:xfrm>
          <a:prstGeom prst="rect">
            <a:avLst/>
          </a:prstGeom>
        </p:spPr>
      </p:pic>
      <p:sp>
        <p:nvSpPr>
          <p:cNvPr id="8" name="Arrow: Right 7">
            <a:extLst>
              <a:ext uri="{FF2B5EF4-FFF2-40B4-BE49-F238E27FC236}">
                <a16:creationId xmlns:a16="http://schemas.microsoft.com/office/drawing/2014/main" id="{AE5ED29B-2309-48C0-845C-F6630202D9CC}"/>
              </a:ext>
            </a:extLst>
          </p:cNvPr>
          <p:cNvSpPr/>
          <p:nvPr/>
        </p:nvSpPr>
        <p:spPr>
          <a:xfrm>
            <a:off x="5470987" y="3429000"/>
            <a:ext cx="1250028" cy="4984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458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E6E4C-00E6-9ECA-7CF3-4AF9545C4CE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B6F34EA-06AB-6B94-0662-DBD790B33483}"/>
              </a:ext>
            </a:extLst>
          </p:cNvPr>
          <p:cNvSpPr>
            <a:spLocks noGrp="1"/>
          </p:cNvSpPr>
          <p:nvPr>
            <p:ph type="title"/>
          </p:nvPr>
        </p:nvSpPr>
        <p:spPr/>
        <p:txBody>
          <a:bodyPr/>
          <a:lstStyle/>
          <a:p>
            <a:r>
              <a:rPr lang="en-US" dirty="0"/>
              <a:t>Relational Operators </a:t>
            </a:r>
          </a:p>
        </p:txBody>
      </p:sp>
      <p:sp>
        <p:nvSpPr>
          <p:cNvPr id="5" name="Slide Number Placeholder 4">
            <a:extLst>
              <a:ext uri="{FF2B5EF4-FFF2-40B4-BE49-F238E27FC236}">
                <a16:creationId xmlns:a16="http://schemas.microsoft.com/office/drawing/2014/main" id="{87641556-625C-EE86-78BB-F410B8812944}"/>
              </a:ext>
            </a:extLst>
          </p:cNvPr>
          <p:cNvSpPr>
            <a:spLocks noGrp="1"/>
          </p:cNvSpPr>
          <p:nvPr>
            <p:ph type="sldNum" sz="quarter" idx="29"/>
          </p:nvPr>
        </p:nvSpPr>
        <p:spPr/>
        <p:txBody>
          <a:bodyPr/>
          <a:lstStyle/>
          <a:p>
            <a:fld id="{47FEACEE-25B4-4A2D-B147-27296E36371D}" type="slidenum">
              <a:rPr lang="en-US" altLang="zh-CN" smtClean="0"/>
              <a:pPr/>
              <a:t>5</a:t>
            </a:fld>
            <a:endParaRPr lang="en-US" altLang="zh-CN" dirty="0"/>
          </a:p>
        </p:txBody>
      </p:sp>
      <p:sp>
        <p:nvSpPr>
          <p:cNvPr id="13" name="Rectangle 9">
            <a:extLst>
              <a:ext uri="{FF2B5EF4-FFF2-40B4-BE49-F238E27FC236}">
                <a16:creationId xmlns:a16="http://schemas.microsoft.com/office/drawing/2014/main" id="{7FDEDCC5-F28F-1AF4-8B3A-EA511D15BCF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Table 7">
            <a:extLst>
              <a:ext uri="{FF2B5EF4-FFF2-40B4-BE49-F238E27FC236}">
                <a16:creationId xmlns:a16="http://schemas.microsoft.com/office/drawing/2014/main" id="{BE9892CA-782D-AF28-BDA8-F8604761A06A}"/>
              </a:ext>
            </a:extLst>
          </p:cNvPr>
          <p:cNvGraphicFramePr>
            <a:graphicFrameLocks noGrp="1"/>
          </p:cNvGraphicFramePr>
          <p:nvPr>
            <p:extLst>
              <p:ext uri="{D42A27DB-BD31-4B8C-83A1-F6EECF244321}">
                <p14:modId xmlns:p14="http://schemas.microsoft.com/office/powerpoint/2010/main" val="3359693588"/>
              </p:ext>
            </p:extLst>
          </p:nvPr>
        </p:nvGraphicFramePr>
        <p:xfrm>
          <a:off x="1102709" y="1851025"/>
          <a:ext cx="10091459" cy="3698434"/>
        </p:xfrm>
        <a:graphic>
          <a:graphicData uri="http://schemas.openxmlformats.org/drawingml/2006/table">
            <a:tbl>
              <a:tblPr/>
              <a:tblGrid>
                <a:gridCol w="2444532">
                  <a:extLst>
                    <a:ext uri="{9D8B030D-6E8A-4147-A177-3AD203B41FA5}">
                      <a16:colId xmlns:a16="http://schemas.microsoft.com/office/drawing/2014/main" val="1018438628"/>
                    </a:ext>
                  </a:extLst>
                </a:gridCol>
                <a:gridCol w="1801136">
                  <a:extLst>
                    <a:ext uri="{9D8B030D-6E8A-4147-A177-3AD203B41FA5}">
                      <a16:colId xmlns:a16="http://schemas.microsoft.com/office/drawing/2014/main" val="486429763"/>
                    </a:ext>
                  </a:extLst>
                </a:gridCol>
                <a:gridCol w="1880559">
                  <a:extLst>
                    <a:ext uri="{9D8B030D-6E8A-4147-A177-3AD203B41FA5}">
                      <a16:colId xmlns:a16="http://schemas.microsoft.com/office/drawing/2014/main" val="787692387"/>
                    </a:ext>
                  </a:extLst>
                </a:gridCol>
                <a:gridCol w="3965232">
                  <a:extLst>
                    <a:ext uri="{9D8B030D-6E8A-4147-A177-3AD203B41FA5}">
                      <a16:colId xmlns:a16="http://schemas.microsoft.com/office/drawing/2014/main" val="378973216"/>
                    </a:ext>
                  </a:extLst>
                </a:gridCol>
              </a:tblGrid>
              <a:tr h="1232812">
                <a:tc>
                  <a:txBody>
                    <a:bodyPr/>
                    <a:lstStyle/>
                    <a:p>
                      <a:pPr algn="ctr" fontAlgn="ctr">
                        <a:buNone/>
                      </a:pPr>
                      <a:r>
                        <a:rPr lang="en-US" sz="2400" b="1" i="0" u="none" strike="noStrike" dirty="0">
                          <a:solidFill>
                            <a:srgbClr val="000000"/>
                          </a:solidFill>
                          <a:effectLst/>
                          <a:latin typeface="Calibri" panose="020F0502020204030204" pitchFamily="34" charset="0"/>
                        </a:rPr>
                        <a:t>Standard algebraic equality or relational operator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buNone/>
                      </a:pPr>
                      <a:r>
                        <a:rPr lang="en-US" sz="2400" b="1" i="0" u="none" strike="noStrike" dirty="0">
                          <a:solidFill>
                            <a:srgbClr val="000000"/>
                          </a:solidFill>
                          <a:effectLst/>
                          <a:latin typeface="Calibri" panose="020F0502020204030204" pitchFamily="34" charset="0"/>
                        </a:rPr>
                        <a:t>C++ equality or relational operator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buNone/>
                      </a:pPr>
                      <a:r>
                        <a:rPr lang="en-US" sz="2400" b="1" i="0" u="none" strike="noStrike">
                          <a:solidFill>
                            <a:srgbClr val="000000"/>
                          </a:solidFill>
                          <a:effectLst/>
                          <a:latin typeface="Calibri" panose="020F0502020204030204" pitchFamily="34" charset="0"/>
                        </a:rPr>
                        <a:t>Sample C++ condition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buNone/>
                      </a:pPr>
                      <a:r>
                        <a:rPr lang="en-US" sz="2400" b="1" i="0" u="none" strike="noStrike" dirty="0">
                          <a:solidFill>
                            <a:srgbClr val="000000"/>
                          </a:solidFill>
                          <a:effectLst/>
                          <a:latin typeface="Calibri" panose="020F0502020204030204" pitchFamily="34" charset="0"/>
                        </a:rPr>
                        <a:t>Meaning of C++ condition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extLst>
                  <a:ext uri="{0D108BD9-81ED-4DB2-BD59-A6C34878D82A}">
                    <a16:rowId xmlns:a16="http://schemas.microsoft.com/office/drawing/2014/main" val="4122320819"/>
                  </a:ext>
                </a:extLst>
              </a:tr>
              <a:tr h="410937">
                <a:tc>
                  <a:txBody>
                    <a:bodyPr/>
                    <a:lstStyle/>
                    <a:p>
                      <a:pPr algn="ctr" fontAlgn="b">
                        <a:buNone/>
                      </a:pPr>
                      <a:r>
                        <a:rPr lang="en-US" sz="2400" b="0" i="0" u="none" strike="noStrike" dirty="0">
                          <a:solidFill>
                            <a:srgbClr val="000000"/>
                          </a:solidFill>
                          <a:effectLst/>
                          <a:latin typeface="Calibri" panose="020F0502020204030204" pitchFamily="34" charset="0"/>
                        </a:rPr>
                        <a:t>&gt;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2400" b="0" i="0" u="none" strike="noStrike" dirty="0">
                          <a:solidFill>
                            <a:srgbClr val="000000"/>
                          </a:solidFill>
                          <a:effectLst/>
                          <a:latin typeface="Calibri" panose="020F0502020204030204" pitchFamily="34" charset="0"/>
                        </a:rPr>
                        <a:t>&gt;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2400" b="0" i="0" u="none" strike="noStrike">
                          <a:solidFill>
                            <a:srgbClr val="000000"/>
                          </a:solidFill>
                          <a:effectLst/>
                          <a:latin typeface="Calibri" panose="020F0502020204030204" pitchFamily="34" charset="0"/>
                        </a:rPr>
                        <a:t>x &gt; 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400" b="0" i="0" u="none" strike="noStrike" dirty="0">
                          <a:solidFill>
                            <a:srgbClr val="000000"/>
                          </a:solidFill>
                          <a:effectLst/>
                          <a:latin typeface="Calibri" panose="020F0502020204030204" pitchFamily="34" charset="0"/>
                        </a:rPr>
                        <a:t>  x is greater than 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3419980"/>
                  </a:ext>
                </a:extLst>
              </a:tr>
              <a:tr h="410937">
                <a:tc>
                  <a:txBody>
                    <a:bodyPr/>
                    <a:lstStyle/>
                    <a:p>
                      <a:pPr algn="ctr" fontAlgn="b">
                        <a:buNone/>
                      </a:pPr>
                      <a:r>
                        <a:rPr lang="en-US" sz="2400" b="0" i="0" u="none" strike="noStrike" dirty="0">
                          <a:solidFill>
                            <a:srgbClr val="000000"/>
                          </a:solidFill>
                          <a:effectLst/>
                          <a:latin typeface="Calibri" panose="020F0502020204030204" pitchFamily="34" charset="0"/>
                        </a:rPr>
                        <a:t>&lt;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2400" b="0" i="0" u="none" strike="noStrike">
                          <a:solidFill>
                            <a:srgbClr val="000000"/>
                          </a:solidFill>
                          <a:effectLst/>
                          <a:latin typeface="Calibri" panose="020F0502020204030204" pitchFamily="34" charset="0"/>
                        </a:rPr>
                        <a:t>&lt;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2400" b="0" i="0" u="none" strike="noStrike" dirty="0">
                          <a:solidFill>
                            <a:srgbClr val="000000"/>
                          </a:solidFill>
                          <a:effectLst/>
                          <a:latin typeface="Calibri" panose="020F0502020204030204" pitchFamily="34" charset="0"/>
                        </a:rPr>
                        <a:t>x &lt; 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400" b="0" i="0" u="none" strike="noStrike" dirty="0">
                          <a:solidFill>
                            <a:srgbClr val="000000"/>
                          </a:solidFill>
                          <a:effectLst/>
                          <a:latin typeface="Calibri" panose="020F0502020204030204" pitchFamily="34" charset="0"/>
                        </a:rPr>
                        <a:t>  x is less than 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8707740"/>
                  </a:ext>
                </a:extLst>
              </a:tr>
              <a:tr h="410937">
                <a:tc>
                  <a:txBody>
                    <a:bodyPr/>
                    <a:lstStyle/>
                    <a:p>
                      <a:pPr algn="ctr" fontAlgn="b">
                        <a:buNone/>
                      </a:pPr>
                      <a:r>
                        <a:rPr lang="en-US" sz="2400" b="0" i="0" u="none" strike="noStrike">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2400" b="0" i="0" u="none" strike="noStrike">
                          <a:solidFill>
                            <a:srgbClr val="000000"/>
                          </a:solidFill>
                          <a:effectLst/>
                          <a:latin typeface="Calibri" panose="020F0502020204030204" pitchFamily="34" charset="0"/>
                        </a:rPr>
                        <a:t>&gt;=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2400" b="0" i="0" u="none" strike="noStrike" dirty="0">
                          <a:solidFill>
                            <a:srgbClr val="000000"/>
                          </a:solidFill>
                          <a:effectLst/>
                          <a:latin typeface="Calibri" panose="020F0502020204030204" pitchFamily="34" charset="0"/>
                        </a:rPr>
                        <a:t>x &gt;= 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2400" b="0" i="0" u="none" strike="noStrike" dirty="0">
                          <a:solidFill>
                            <a:srgbClr val="000000"/>
                          </a:solidFill>
                          <a:effectLst/>
                          <a:latin typeface="Calibri" panose="020F0502020204030204" pitchFamily="34" charset="0"/>
                        </a:rPr>
                        <a:t>  x is greater than or equal to  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8503193"/>
                  </a:ext>
                </a:extLst>
              </a:tr>
              <a:tr h="410937">
                <a:tc>
                  <a:txBody>
                    <a:bodyPr/>
                    <a:lstStyle/>
                    <a:p>
                      <a:pPr algn="ctr" fontAlgn="b">
                        <a:buNone/>
                      </a:pPr>
                      <a:r>
                        <a:rPr lang="en-US" sz="2400" b="0" i="0" u="none" strike="noStrike">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2400" b="0" i="0" u="none" strike="noStrike">
                          <a:solidFill>
                            <a:srgbClr val="000000"/>
                          </a:solidFill>
                          <a:effectLst/>
                          <a:latin typeface="Calibri" panose="020F0502020204030204" pitchFamily="34" charset="0"/>
                        </a:rPr>
                        <a:t>&lt;=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2400" b="0" i="0" u="none" strike="noStrike" dirty="0">
                          <a:solidFill>
                            <a:srgbClr val="000000"/>
                          </a:solidFill>
                          <a:effectLst/>
                          <a:latin typeface="Calibri" panose="020F0502020204030204" pitchFamily="34" charset="0"/>
                        </a:rPr>
                        <a:t>x &lt;= 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400" b="0" i="0" u="none" strike="noStrike" dirty="0">
                          <a:solidFill>
                            <a:srgbClr val="000000"/>
                          </a:solidFill>
                          <a:effectLst/>
                          <a:latin typeface="Calibri" panose="020F0502020204030204" pitchFamily="34" charset="0"/>
                        </a:rPr>
                        <a:t>  x is less than or equal to 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2982210"/>
                  </a:ext>
                </a:extLst>
              </a:tr>
              <a:tr h="410937">
                <a:tc>
                  <a:txBody>
                    <a:bodyPr/>
                    <a:lstStyle/>
                    <a:p>
                      <a:pPr algn="ctr" fontAlgn="b">
                        <a:buNone/>
                      </a:pPr>
                      <a:r>
                        <a:rPr lang="en-US" sz="2400" b="0" i="0" u="none" strike="noStrike">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2400" b="0" i="0" u="none" strike="noStrike">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2400" b="0" i="0" u="none" strike="noStrike">
                          <a:solidFill>
                            <a:srgbClr val="000000"/>
                          </a:solidFill>
                          <a:effectLst/>
                          <a:latin typeface="Calibri" panose="020F0502020204030204" pitchFamily="34" charset="0"/>
                        </a:rPr>
                        <a:t>x == 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400" b="0" i="0" u="none" strike="noStrike" dirty="0">
                          <a:solidFill>
                            <a:srgbClr val="000000"/>
                          </a:solidFill>
                          <a:effectLst/>
                          <a:latin typeface="Calibri" panose="020F0502020204030204" pitchFamily="34" charset="0"/>
                        </a:rPr>
                        <a:t>  x is equal to 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784848"/>
                  </a:ext>
                </a:extLst>
              </a:tr>
              <a:tr h="410937">
                <a:tc>
                  <a:txBody>
                    <a:bodyPr/>
                    <a:lstStyle/>
                    <a:p>
                      <a:pPr algn="ctr" fontAlgn="b">
                        <a:buNone/>
                      </a:pPr>
                      <a:r>
                        <a:rPr lang="en-US" sz="2400" b="0" i="0" u="none" strike="noStrike">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2400" b="0" i="0" u="none" strike="noStrike">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2400" b="0" i="0" u="none" strike="noStrike">
                          <a:solidFill>
                            <a:srgbClr val="000000"/>
                          </a:solidFill>
                          <a:effectLst/>
                          <a:latin typeface="Calibri" panose="020F0502020204030204" pitchFamily="34" charset="0"/>
                        </a:rPr>
                        <a:t>x != 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400" b="0" i="0" u="none" strike="noStrike" dirty="0">
                          <a:solidFill>
                            <a:srgbClr val="000000"/>
                          </a:solidFill>
                          <a:effectLst/>
                          <a:latin typeface="Calibri" panose="020F0502020204030204" pitchFamily="34" charset="0"/>
                        </a:rPr>
                        <a:t>  x is not equal to 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8630442"/>
                  </a:ext>
                </a:extLst>
              </a:tr>
            </a:tbl>
          </a:graphicData>
        </a:graphic>
      </p:graphicFrame>
    </p:spTree>
    <p:extLst>
      <p:ext uri="{BB962C8B-B14F-4D97-AF65-F5344CB8AC3E}">
        <p14:creationId xmlns:p14="http://schemas.microsoft.com/office/powerpoint/2010/main" val="42929883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45EB8-F7BB-CAC9-C584-87D95E24AC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CCB568-1BF6-E4AC-A211-DA4165E064FF}"/>
              </a:ext>
            </a:extLst>
          </p:cNvPr>
          <p:cNvSpPr>
            <a:spLocks noGrp="1"/>
          </p:cNvSpPr>
          <p:nvPr>
            <p:ph type="title"/>
          </p:nvPr>
        </p:nvSpPr>
        <p:spPr>
          <a:xfrm>
            <a:off x="581709" y="721538"/>
            <a:ext cx="10889796" cy="892660"/>
          </a:xfrm>
        </p:spPr>
        <p:txBody>
          <a:bodyPr/>
          <a:lstStyle/>
          <a:p>
            <a:r>
              <a:rPr lang="en-US" dirty="0"/>
              <a:t>The switch Statement - Example 2</a:t>
            </a:r>
          </a:p>
        </p:txBody>
      </p:sp>
      <p:sp>
        <p:nvSpPr>
          <p:cNvPr id="7" name="Slide Number Placeholder 6">
            <a:extLst>
              <a:ext uri="{FF2B5EF4-FFF2-40B4-BE49-F238E27FC236}">
                <a16:creationId xmlns:a16="http://schemas.microsoft.com/office/drawing/2014/main" id="{7AA8D733-E927-CC52-C538-6F0CC86C90B2}"/>
              </a:ext>
            </a:extLst>
          </p:cNvPr>
          <p:cNvSpPr>
            <a:spLocks noGrp="1"/>
          </p:cNvSpPr>
          <p:nvPr>
            <p:ph type="sldNum" sz="quarter" idx="29"/>
          </p:nvPr>
        </p:nvSpPr>
        <p:spPr/>
        <p:txBody>
          <a:bodyPr/>
          <a:lstStyle/>
          <a:p>
            <a:fld id="{47FEACEE-25B4-4A2D-B147-27296E36371D}" type="slidenum">
              <a:rPr lang="en-US" altLang="zh-CN" smtClean="0"/>
              <a:pPr/>
              <a:t>50</a:t>
            </a:fld>
            <a:endParaRPr lang="en-US" altLang="zh-CN" dirty="0"/>
          </a:p>
        </p:txBody>
      </p:sp>
      <p:pic>
        <p:nvPicPr>
          <p:cNvPr id="5" name="Picture 4">
            <a:extLst>
              <a:ext uri="{FF2B5EF4-FFF2-40B4-BE49-F238E27FC236}">
                <a16:creationId xmlns:a16="http://schemas.microsoft.com/office/drawing/2014/main" id="{C4E8B808-E629-AA2A-8392-A65A9677CB53}"/>
              </a:ext>
            </a:extLst>
          </p:cNvPr>
          <p:cNvPicPr>
            <a:picLocks noChangeAspect="1"/>
          </p:cNvPicPr>
          <p:nvPr/>
        </p:nvPicPr>
        <p:blipFill>
          <a:blip r:embed="rId3"/>
          <a:stretch>
            <a:fillRect/>
          </a:stretch>
        </p:blipFill>
        <p:spPr>
          <a:xfrm>
            <a:off x="3023708" y="1531104"/>
            <a:ext cx="4772755" cy="5326895"/>
          </a:xfrm>
          <a:prstGeom prst="rect">
            <a:avLst/>
          </a:prstGeom>
        </p:spPr>
      </p:pic>
    </p:spTree>
    <p:extLst>
      <p:ext uri="{BB962C8B-B14F-4D97-AF65-F5344CB8AC3E}">
        <p14:creationId xmlns:p14="http://schemas.microsoft.com/office/powerpoint/2010/main" val="3968736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Brain with solid fill">
            <a:extLst>
              <a:ext uri="{FF2B5EF4-FFF2-40B4-BE49-F238E27FC236}">
                <a16:creationId xmlns:a16="http://schemas.microsoft.com/office/drawing/2014/main" id="{3BC652E8-7AE3-7EF1-AE01-A21A47DBA3DC}"/>
              </a:ext>
            </a:extLst>
          </p:cNvPr>
          <p:cNvPicPr>
            <a:picLocks noGrp="1" noChangeAspect="1"/>
          </p:cNvPicPr>
          <p:nvPr>
            <p:ph type="pic" sz="quarter" idx="48"/>
          </p:nvPr>
        </p:nvPicPr>
        <p:blipFill>
          <a:blip r:embed="rId3">
            <a:extLst>
              <a:ext uri="{96DAC541-7B7A-43D3-8B79-37D633B846F1}">
                <asvg:svgBlip xmlns:asvg="http://schemas.microsoft.com/office/drawing/2016/SVG/main" r:embed="rId4"/>
              </a:ext>
            </a:extLst>
          </a:blip>
          <a:srcRect t="6061" b="6061"/>
          <a:stretch>
            <a:fillRect/>
          </a:stretch>
        </p:blipFill>
        <p:spPr/>
      </p:pic>
      <p:pic>
        <p:nvPicPr>
          <p:cNvPr id="20" name="Picture Placeholder 19" descr="Dominoes falling in a row">
            <a:extLst>
              <a:ext uri="{FF2B5EF4-FFF2-40B4-BE49-F238E27FC236}">
                <a16:creationId xmlns:a16="http://schemas.microsoft.com/office/drawing/2014/main" id="{E2CC1266-50DF-D4C5-3357-BE2A6968D3A0}"/>
              </a:ext>
            </a:extLst>
          </p:cNvPr>
          <p:cNvPicPr>
            <a:picLocks noGrp="1" noChangeAspect="1"/>
          </p:cNvPicPr>
          <p:nvPr>
            <p:ph type="pic" sz="quarter" idx="49"/>
          </p:nvPr>
        </p:nvPicPr>
        <p:blipFill>
          <a:blip r:embed="rId5"/>
          <a:srcRect l="7304" r="7304"/>
          <a:stretch>
            <a:fillRect/>
          </a:stretch>
        </p:blipFill>
        <p:spPr/>
      </p:pic>
      <p:pic>
        <p:nvPicPr>
          <p:cNvPr id="13" name="Picture Placeholder 12" descr="Blue glass containing various drinking straws">
            <a:extLst>
              <a:ext uri="{FF2B5EF4-FFF2-40B4-BE49-F238E27FC236}">
                <a16:creationId xmlns:a16="http://schemas.microsoft.com/office/drawing/2014/main" id="{AF64BBB0-AD64-14FA-E017-2D227AFFE272}"/>
              </a:ext>
            </a:extLst>
          </p:cNvPr>
          <p:cNvPicPr>
            <a:picLocks noGrp="1" noChangeAspect="1"/>
          </p:cNvPicPr>
          <p:nvPr>
            <p:ph type="pic" sz="quarter" idx="50"/>
          </p:nvPr>
        </p:nvPicPr>
        <p:blipFill>
          <a:blip r:embed="rId6"/>
          <a:srcRect l="12110" r="12110"/>
          <a:stretch>
            <a:fillRect/>
          </a:stretch>
        </p:blipFill>
        <p:spPr/>
      </p:pic>
      <p:pic>
        <p:nvPicPr>
          <p:cNvPr id="18" name="Picture Placeholder 17" descr="Layout of website design sketches on white paper">
            <a:extLst>
              <a:ext uri="{FF2B5EF4-FFF2-40B4-BE49-F238E27FC236}">
                <a16:creationId xmlns:a16="http://schemas.microsoft.com/office/drawing/2014/main" id="{1051CD21-1408-4D13-BF0B-0D7013AD2D0C}"/>
              </a:ext>
            </a:extLst>
          </p:cNvPr>
          <p:cNvPicPr>
            <a:picLocks noGrp="1" noChangeAspect="1"/>
          </p:cNvPicPr>
          <p:nvPr>
            <p:ph type="pic" sz="quarter" idx="51"/>
          </p:nvPr>
        </p:nvPicPr>
        <p:blipFill rotWithShape="1">
          <a:blip r:embed="rId7" cstate="print">
            <a:extLst>
              <a:ext uri="{28A0092B-C50C-407E-A947-70E740481C1C}">
                <a14:useLocalDpi xmlns:a14="http://schemas.microsoft.com/office/drawing/2010/main"/>
              </a:ext>
            </a:extLst>
          </a:blip>
          <a:srcRect l="34" r="34"/>
          <a:stretch/>
        </p:blipFill>
        <p:spPr/>
      </p:pic>
      <p:sp>
        <p:nvSpPr>
          <p:cNvPr id="24" name="Title 23">
            <a:extLst>
              <a:ext uri="{FF2B5EF4-FFF2-40B4-BE49-F238E27FC236}">
                <a16:creationId xmlns:a16="http://schemas.microsoft.com/office/drawing/2014/main" id="{AD2C8D04-263D-9589-1CFF-A5968D7C33D7}"/>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529279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281E3-5A48-66BB-E6E8-8BD314F92CD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E124A72-F823-E3BE-DAB9-6023C446B7A0}"/>
              </a:ext>
            </a:extLst>
          </p:cNvPr>
          <p:cNvSpPr>
            <a:spLocks noGrp="1"/>
          </p:cNvSpPr>
          <p:nvPr>
            <p:ph type="title"/>
          </p:nvPr>
        </p:nvSpPr>
        <p:spPr/>
        <p:txBody>
          <a:bodyPr/>
          <a:lstStyle/>
          <a:p>
            <a:r>
              <a:rPr lang="en-US" dirty="0"/>
              <a:t>Control Structures </a:t>
            </a:r>
          </a:p>
        </p:txBody>
      </p:sp>
      <p:sp>
        <p:nvSpPr>
          <p:cNvPr id="5" name="Slide Number Placeholder 4">
            <a:extLst>
              <a:ext uri="{FF2B5EF4-FFF2-40B4-BE49-F238E27FC236}">
                <a16:creationId xmlns:a16="http://schemas.microsoft.com/office/drawing/2014/main" id="{D424E814-A847-E612-CDB9-F5F3942E5F8E}"/>
              </a:ext>
            </a:extLst>
          </p:cNvPr>
          <p:cNvSpPr>
            <a:spLocks noGrp="1"/>
          </p:cNvSpPr>
          <p:nvPr>
            <p:ph type="sldNum" sz="quarter" idx="29"/>
          </p:nvPr>
        </p:nvSpPr>
        <p:spPr/>
        <p:txBody>
          <a:bodyPr/>
          <a:lstStyle/>
          <a:p>
            <a:fld id="{47FEACEE-25B4-4A2D-B147-27296E36371D}" type="slidenum">
              <a:rPr lang="en-US" altLang="zh-CN" smtClean="0"/>
              <a:pPr/>
              <a:t>6</a:t>
            </a:fld>
            <a:endParaRPr lang="en-US" altLang="zh-CN" dirty="0"/>
          </a:p>
        </p:txBody>
      </p:sp>
      <p:sp>
        <p:nvSpPr>
          <p:cNvPr id="13" name="Rectangle 9">
            <a:extLst>
              <a:ext uri="{FF2B5EF4-FFF2-40B4-BE49-F238E27FC236}">
                <a16:creationId xmlns:a16="http://schemas.microsoft.com/office/drawing/2014/main" id="{51190BA1-18AE-A9A0-1330-BBC1D68ACEE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80" name="Image 16">
            <a:extLst>
              <a:ext uri="{FF2B5EF4-FFF2-40B4-BE49-F238E27FC236}">
                <a16:creationId xmlns:a16="http://schemas.microsoft.com/office/drawing/2014/main" id="{9D387D53-FA86-0D60-9A89-7010C0EB4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47700" y="457200"/>
            <a:ext cx="3603625" cy="27876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16A0F0A-6285-5432-1C46-88334A3FD012}"/>
              </a:ext>
            </a:extLst>
          </p:cNvPr>
          <p:cNvPicPr>
            <a:picLocks noChangeAspect="1"/>
          </p:cNvPicPr>
          <p:nvPr/>
        </p:nvPicPr>
        <p:blipFill>
          <a:blip r:embed="rId4"/>
          <a:srcRect l="4675" t="6056" r="8820" b="12966"/>
          <a:stretch>
            <a:fillRect/>
          </a:stretch>
        </p:blipFill>
        <p:spPr>
          <a:xfrm>
            <a:off x="1639011" y="1470579"/>
            <a:ext cx="8446659" cy="5271438"/>
          </a:xfrm>
          <a:prstGeom prst="rect">
            <a:avLst/>
          </a:prstGeom>
        </p:spPr>
      </p:pic>
    </p:spTree>
    <p:extLst>
      <p:ext uri="{BB962C8B-B14F-4D97-AF65-F5344CB8AC3E}">
        <p14:creationId xmlns:p14="http://schemas.microsoft.com/office/powerpoint/2010/main" val="83003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446CC6CC-33D7-4181-9969-72896FDB1901}"/>
              </a:ext>
            </a:extLst>
          </p:cNvPr>
          <p:cNvSpPr>
            <a:spLocks noGrp="1"/>
          </p:cNvSpPr>
          <p:nvPr>
            <p:ph type="title"/>
          </p:nvPr>
        </p:nvSpPr>
        <p:spPr/>
        <p:txBody>
          <a:bodyPr/>
          <a:lstStyle/>
          <a:p>
            <a:r>
              <a:rPr lang="en-US" dirty="0"/>
              <a:t>If Statement</a:t>
            </a:r>
          </a:p>
        </p:txBody>
      </p:sp>
      <p:sp>
        <p:nvSpPr>
          <p:cNvPr id="7" name="Slide Number Placeholder 6">
            <a:extLst>
              <a:ext uri="{FF2B5EF4-FFF2-40B4-BE49-F238E27FC236}">
                <a16:creationId xmlns:a16="http://schemas.microsoft.com/office/drawing/2014/main" id="{7930A8DD-65EB-D1E9-81DF-DAAA9451B1A9}"/>
              </a:ext>
            </a:extLst>
          </p:cNvPr>
          <p:cNvSpPr>
            <a:spLocks noGrp="1"/>
          </p:cNvSpPr>
          <p:nvPr>
            <p:ph type="sldNum" sz="quarter" idx="59"/>
          </p:nvPr>
        </p:nvSpPr>
        <p:spPr/>
        <p:txBody>
          <a:bodyPr/>
          <a:lstStyle/>
          <a:p>
            <a:fld id="{47FEACEE-25B4-4A2D-B147-27296E36371D}" type="slidenum">
              <a:rPr lang="en-US" altLang="zh-CN" smtClean="0"/>
              <a:pPr/>
              <a:t>7</a:t>
            </a:fld>
            <a:endParaRPr lang="en-US" altLang="zh-CN" dirty="0"/>
          </a:p>
        </p:txBody>
      </p:sp>
      <p:pic>
        <p:nvPicPr>
          <p:cNvPr id="38" name="Picture 37">
            <a:extLst>
              <a:ext uri="{FF2B5EF4-FFF2-40B4-BE49-F238E27FC236}">
                <a16:creationId xmlns:a16="http://schemas.microsoft.com/office/drawing/2014/main" id="{100F878C-B602-5488-EE70-B2011478181D}"/>
              </a:ext>
            </a:extLst>
          </p:cNvPr>
          <p:cNvPicPr>
            <a:picLocks noChangeAspect="1"/>
          </p:cNvPicPr>
          <p:nvPr/>
        </p:nvPicPr>
        <p:blipFill>
          <a:blip r:embed="rId3"/>
          <a:srcRect t="5649" b="14303"/>
          <a:stretch>
            <a:fillRect/>
          </a:stretch>
        </p:blipFill>
        <p:spPr>
          <a:xfrm>
            <a:off x="4294310" y="1690688"/>
            <a:ext cx="4093552" cy="4391955"/>
          </a:xfrm>
          <a:prstGeom prst="rect">
            <a:avLst/>
          </a:prstGeom>
        </p:spPr>
      </p:pic>
    </p:spTree>
    <p:extLst>
      <p:ext uri="{BB962C8B-B14F-4D97-AF65-F5344CB8AC3E}">
        <p14:creationId xmlns:p14="http://schemas.microsoft.com/office/powerpoint/2010/main" val="2107888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AE6EB-5CBA-7D60-247C-F67D336722D3}"/>
              </a:ext>
            </a:extLst>
          </p:cNvPr>
          <p:cNvSpPr>
            <a:spLocks noGrp="1"/>
          </p:cNvSpPr>
          <p:nvPr>
            <p:ph type="title"/>
          </p:nvPr>
        </p:nvSpPr>
        <p:spPr/>
        <p:txBody>
          <a:bodyPr/>
          <a:lstStyle/>
          <a:p>
            <a:r>
              <a:rPr lang="en-US" dirty="0"/>
              <a:t>If Statement in C++</a:t>
            </a:r>
          </a:p>
        </p:txBody>
      </p:sp>
      <p:sp>
        <p:nvSpPr>
          <p:cNvPr id="5" name="Slide Number Placeholder 4">
            <a:extLst>
              <a:ext uri="{FF2B5EF4-FFF2-40B4-BE49-F238E27FC236}">
                <a16:creationId xmlns:a16="http://schemas.microsoft.com/office/drawing/2014/main" id="{F29B03B4-4545-0BA3-21BB-D1988C3EA491}"/>
              </a:ext>
            </a:extLst>
          </p:cNvPr>
          <p:cNvSpPr>
            <a:spLocks noGrp="1"/>
          </p:cNvSpPr>
          <p:nvPr>
            <p:ph type="sldNum" sz="quarter" idx="29"/>
          </p:nvPr>
        </p:nvSpPr>
        <p:spPr/>
        <p:txBody>
          <a:bodyPr/>
          <a:lstStyle/>
          <a:p>
            <a:fld id="{47FEACEE-25B4-4A2D-B147-27296E36371D}" type="slidenum">
              <a:rPr lang="en-US" altLang="zh-CN" smtClean="0"/>
              <a:pPr/>
              <a:t>8</a:t>
            </a:fld>
            <a:endParaRPr lang="en-US" altLang="zh-CN" dirty="0"/>
          </a:p>
        </p:txBody>
      </p:sp>
      <p:sp>
        <p:nvSpPr>
          <p:cNvPr id="6" name="Text Placeholder 9">
            <a:extLst>
              <a:ext uri="{FF2B5EF4-FFF2-40B4-BE49-F238E27FC236}">
                <a16:creationId xmlns:a16="http://schemas.microsoft.com/office/drawing/2014/main" id="{E6CEF396-0BF8-36AA-D59A-5C752DBBBCD7}"/>
              </a:ext>
            </a:extLst>
          </p:cNvPr>
          <p:cNvSpPr txBox="1">
            <a:spLocks/>
          </p:cNvSpPr>
          <p:nvPr/>
        </p:nvSpPr>
        <p:spPr>
          <a:xfrm>
            <a:off x="4174221" y="1294459"/>
            <a:ext cx="6126194" cy="1690226"/>
          </a:xfrm>
          <a:prstGeom prst="rect">
            <a:avLst/>
          </a:prstGeom>
        </p:spPr>
        <p:txBody>
          <a:bodyPr vert="horz" lIns="91440" tIns="45720" rIns="91440" bIns="45720" rtlCol="0" anchor="ctr">
            <a:noAutofit/>
          </a:bodyPr>
          <a:lstStyle>
            <a:defPPr>
              <a:defRPr lang="zh-CN"/>
            </a:defPPr>
            <a:lvl1pPr marL="0" algn="l" defTabSz="914400" rtl="0" eaLnBrk="1" latinLnBrk="0" hangingPunct="1">
              <a:defRPr sz="12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lang="en-US" sz="2400" dirty="0">
              <a:solidFill>
                <a:schemeClr val="tx1">
                  <a:lumMod val="95000"/>
                  <a:lumOff val="5000"/>
                </a:schemeClr>
              </a:solidFill>
            </a:endParaRPr>
          </a:p>
        </p:txBody>
      </p:sp>
      <p:sp>
        <p:nvSpPr>
          <p:cNvPr id="7" name="Text Placeholder 12">
            <a:extLst>
              <a:ext uri="{FF2B5EF4-FFF2-40B4-BE49-F238E27FC236}">
                <a16:creationId xmlns:a16="http://schemas.microsoft.com/office/drawing/2014/main" id="{7F500461-1CBD-DDC9-BAEE-2D9ADF21DBE1}"/>
              </a:ext>
            </a:extLst>
          </p:cNvPr>
          <p:cNvSpPr txBox="1">
            <a:spLocks/>
          </p:cNvSpPr>
          <p:nvPr/>
        </p:nvSpPr>
        <p:spPr>
          <a:xfrm>
            <a:off x="5067974" y="4194191"/>
            <a:ext cx="6342975" cy="23888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sz="2200" dirty="0">
              <a:solidFill>
                <a:schemeClr val="tx1">
                  <a:lumMod val="95000"/>
                  <a:lumOff val="5000"/>
                </a:schemeClr>
              </a:solidFill>
            </a:endParaRPr>
          </a:p>
        </p:txBody>
      </p:sp>
      <p:sp>
        <p:nvSpPr>
          <p:cNvPr id="8" name="Text Placeholder 13">
            <a:extLst>
              <a:ext uri="{FF2B5EF4-FFF2-40B4-BE49-F238E27FC236}">
                <a16:creationId xmlns:a16="http://schemas.microsoft.com/office/drawing/2014/main" id="{B4D70985-D2A4-BD31-9CFB-D38053919711}"/>
              </a:ext>
            </a:extLst>
          </p:cNvPr>
          <p:cNvSpPr txBox="1">
            <a:spLocks/>
          </p:cNvSpPr>
          <p:nvPr/>
        </p:nvSpPr>
        <p:spPr>
          <a:xfrm>
            <a:off x="4981833" y="2984685"/>
            <a:ext cx="6429117" cy="12095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sz="2400" dirty="0">
              <a:solidFill>
                <a:schemeClr val="tx1">
                  <a:lumMod val="95000"/>
                  <a:lumOff val="5000"/>
                </a:schemeClr>
              </a:solidFill>
            </a:endParaRPr>
          </a:p>
        </p:txBody>
      </p:sp>
      <p:pic>
        <p:nvPicPr>
          <p:cNvPr id="9" name="Picture 8">
            <a:extLst>
              <a:ext uri="{FF2B5EF4-FFF2-40B4-BE49-F238E27FC236}">
                <a16:creationId xmlns:a16="http://schemas.microsoft.com/office/drawing/2014/main" id="{F5C5A523-74D4-BF8B-6359-A826B82EA822}"/>
              </a:ext>
            </a:extLst>
          </p:cNvPr>
          <p:cNvPicPr>
            <a:picLocks noChangeAspect="1"/>
          </p:cNvPicPr>
          <p:nvPr/>
        </p:nvPicPr>
        <p:blipFill>
          <a:blip r:embed="rId2"/>
          <a:srcRect l="9310" t="2738" r="18339" b="17562"/>
          <a:stretch>
            <a:fillRect/>
          </a:stretch>
        </p:blipFill>
        <p:spPr>
          <a:xfrm>
            <a:off x="581709" y="2017584"/>
            <a:ext cx="4629519" cy="3399804"/>
          </a:xfrm>
          <a:prstGeom prst="rect">
            <a:avLst/>
          </a:prstGeom>
        </p:spPr>
      </p:pic>
      <p:pic>
        <p:nvPicPr>
          <p:cNvPr id="10" name="Picture 9">
            <a:extLst>
              <a:ext uri="{FF2B5EF4-FFF2-40B4-BE49-F238E27FC236}">
                <a16:creationId xmlns:a16="http://schemas.microsoft.com/office/drawing/2014/main" id="{617F81E5-B998-DF9B-1069-1269023ABE20}"/>
              </a:ext>
            </a:extLst>
          </p:cNvPr>
          <p:cNvPicPr>
            <a:picLocks noChangeAspect="1"/>
          </p:cNvPicPr>
          <p:nvPr/>
        </p:nvPicPr>
        <p:blipFill>
          <a:blip r:embed="rId3"/>
          <a:stretch>
            <a:fillRect/>
          </a:stretch>
        </p:blipFill>
        <p:spPr>
          <a:xfrm>
            <a:off x="6096000" y="2169457"/>
            <a:ext cx="5582429" cy="3096057"/>
          </a:xfrm>
          <a:prstGeom prst="rect">
            <a:avLst/>
          </a:prstGeom>
        </p:spPr>
      </p:pic>
    </p:spTree>
    <p:extLst>
      <p:ext uri="{BB962C8B-B14F-4D97-AF65-F5344CB8AC3E}">
        <p14:creationId xmlns:p14="http://schemas.microsoft.com/office/powerpoint/2010/main" val="1106175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30BC-E030-B3DA-0EDD-483960ACCBC8}"/>
              </a:ext>
            </a:extLst>
          </p:cNvPr>
          <p:cNvSpPr>
            <a:spLocks noGrp="1"/>
          </p:cNvSpPr>
          <p:nvPr>
            <p:ph type="title"/>
          </p:nvPr>
        </p:nvSpPr>
        <p:spPr/>
        <p:txBody>
          <a:bodyPr/>
          <a:lstStyle/>
          <a:p>
            <a:r>
              <a:rPr lang="en-US" dirty="0"/>
              <a:t>If statement in C++</a:t>
            </a:r>
          </a:p>
        </p:txBody>
      </p:sp>
      <p:sp>
        <p:nvSpPr>
          <p:cNvPr id="5" name="Slide Number Placeholder 4">
            <a:extLst>
              <a:ext uri="{FF2B5EF4-FFF2-40B4-BE49-F238E27FC236}">
                <a16:creationId xmlns:a16="http://schemas.microsoft.com/office/drawing/2014/main" id="{EEDC3271-1D20-3C76-80FB-22E57C08BBF1}"/>
              </a:ext>
            </a:extLst>
          </p:cNvPr>
          <p:cNvSpPr>
            <a:spLocks noGrp="1"/>
          </p:cNvSpPr>
          <p:nvPr>
            <p:ph type="sldNum" sz="quarter" idx="29"/>
          </p:nvPr>
        </p:nvSpPr>
        <p:spPr/>
        <p:txBody>
          <a:bodyPr/>
          <a:lstStyle/>
          <a:p>
            <a:fld id="{47FEACEE-25B4-4A2D-B147-27296E36371D}" type="slidenum">
              <a:rPr lang="en-US" altLang="zh-CN" smtClean="0"/>
              <a:pPr/>
              <a:t>9</a:t>
            </a:fld>
            <a:endParaRPr lang="en-US" altLang="zh-CN" dirty="0"/>
          </a:p>
        </p:txBody>
      </p:sp>
      <p:pic>
        <p:nvPicPr>
          <p:cNvPr id="7" name="Picture 6">
            <a:extLst>
              <a:ext uri="{FF2B5EF4-FFF2-40B4-BE49-F238E27FC236}">
                <a16:creationId xmlns:a16="http://schemas.microsoft.com/office/drawing/2014/main" id="{F3ED897C-7549-2FF1-D3D7-DACF26FD689D}"/>
              </a:ext>
            </a:extLst>
          </p:cNvPr>
          <p:cNvPicPr>
            <a:picLocks noChangeAspect="1"/>
          </p:cNvPicPr>
          <p:nvPr/>
        </p:nvPicPr>
        <p:blipFill>
          <a:blip r:embed="rId2"/>
          <a:stretch>
            <a:fillRect/>
          </a:stretch>
        </p:blipFill>
        <p:spPr>
          <a:xfrm>
            <a:off x="1418572" y="1785708"/>
            <a:ext cx="9354856" cy="3069627"/>
          </a:xfrm>
          <a:prstGeom prst="rect">
            <a:avLst/>
          </a:prstGeom>
        </p:spPr>
      </p:pic>
    </p:spTree>
    <p:extLst>
      <p:ext uri="{BB962C8B-B14F-4D97-AF65-F5344CB8AC3E}">
        <p14:creationId xmlns:p14="http://schemas.microsoft.com/office/powerpoint/2010/main" val="2596281293"/>
      </p:ext>
    </p:extLst>
  </p:cSld>
  <p:clrMapOvr>
    <a:masterClrMapping/>
  </p:clrMapOvr>
</p:sld>
</file>

<file path=ppt/theme/theme1.xml><?xml version="1.0" encoding="utf-8"?>
<a:theme xmlns:a="http://schemas.openxmlformats.org/drawingml/2006/main" name="Custom​​">
  <a:themeElements>
    <a:clrScheme name="Custom 9">
      <a:dk1>
        <a:srgbClr val="000000"/>
      </a:dk1>
      <a:lt1>
        <a:srgbClr val="FFFFFF"/>
      </a:lt1>
      <a:dk2>
        <a:srgbClr val="0F253E"/>
      </a:dk2>
      <a:lt2>
        <a:srgbClr val="E7E6E6"/>
      </a:lt2>
      <a:accent1>
        <a:srgbClr val="4472C4"/>
      </a:accent1>
      <a:accent2>
        <a:srgbClr val="B83803"/>
      </a:accent2>
      <a:accent3>
        <a:srgbClr val="DCD3CC"/>
      </a:accent3>
      <a:accent4>
        <a:srgbClr val="F79320"/>
      </a:accent4>
      <a:accent5>
        <a:srgbClr val="44668D"/>
      </a:accent5>
      <a:accent6>
        <a:srgbClr val="0F253E"/>
      </a:accent6>
      <a:hlink>
        <a:srgbClr val="AEC0D9"/>
      </a:hlink>
      <a:folHlink>
        <a:srgbClr val="B83903"/>
      </a:folHlink>
    </a:clrScheme>
    <a:fontScheme name="Custom 10">
      <a:majorFont>
        <a:latin typeface="Posterama Text Black"/>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marL="0" indent="0" algn="ctr">
          <a:lnSpc>
            <a:spcPct val="100000"/>
          </a:lnSpc>
          <a:spcBef>
            <a:spcPts val="0"/>
          </a:spcBef>
          <a:buFontTx/>
          <a:buNone/>
          <a:defRPr sz="1800" smtClean="0">
            <a:solidFill>
              <a:prstClr val="white"/>
            </a:solidFill>
            <a:latin typeface="Posterama" panose="020B0504020200020000" pitchFamily="34" charset="0"/>
            <a:ea typeface="微软雅黑"/>
            <a:cs typeface="Posterama" panose="020B0504020200020000" pitchFamily="34" charset="0"/>
          </a:defRPr>
        </a:defPPr>
      </a:lstStyle>
    </a:txDef>
  </a:objectDefaults>
  <a:extraClrSchemeLst/>
  <a:extLst>
    <a:ext uri="{05A4C25C-085E-4340-85A3-A5531E510DB2}">
      <thm15:themeFamily xmlns:thm15="http://schemas.microsoft.com/office/thememl/2012/main" name="Hexagon Light Presentation_win32_v5" id="{045A9B2F-7300-4673-816B-F1EB3C673B2C}" vid="{27F8BD87-6984-44CA-8D4F-354B20CB0C14}"/>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74CFA8B0-C7B8-4655-A378-2962C04794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515263-A3DE-4193-B6AA-5C449C94519F}">
  <ds:schemaRefs>
    <ds:schemaRef ds:uri="http://schemas.microsoft.com/sharepoint/v3/contenttype/forms"/>
  </ds:schemaRefs>
</ds:datastoreItem>
</file>

<file path=customXml/itemProps3.xml><?xml version="1.0" encoding="utf-8"?>
<ds:datastoreItem xmlns:ds="http://schemas.openxmlformats.org/officeDocument/2006/customXml" ds:itemID="{A0AD9BE2-6B3D-4616-B044-300A8177DEA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281</TotalTime>
  <Words>1622</Words>
  <Application>Microsoft Office PowerPoint</Application>
  <PresentationFormat>Widescreen</PresentationFormat>
  <Paragraphs>314</Paragraphs>
  <Slides>51</Slides>
  <Notes>28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51</vt:i4>
      </vt:variant>
    </vt:vector>
  </HeadingPairs>
  <TitlesOfParts>
    <vt:vector size="66" baseType="lpstr">
      <vt:lpstr>等线</vt:lpstr>
      <vt:lpstr>AAAAAE+Calibri</vt:lpstr>
      <vt:lpstr>AAAAAL+Helvetica</vt:lpstr>
      <vt:lpstr>Abadi</vt:lpstr>
      <vt:lpstr>Aptos</vt:lpstr>
      <vt:lpstr>Arial</vt:lpstr>
      <vt:lpstr>Arial Unicode MS</vt:lpstr>
      <vt:lpstr>Calibri</vt:lpstr>
      <vt:lpstr>Cascadia Mono</vt:lpstr>
      <vt:lpstr>Google Sans</vt:lpstr>
      <vt:lpstr>Posterama</vt:lpstr>
      <vt:lpstr>Posterama Text Black</vt:lpstr>
      <vt:lpstr>Posterama Text SemiBold</vt:lpstr>
      <vt:lpstr>Wingdings</vt:lpstr>
      <vt:lpstr>Custom​​</vt:lpstr>
      <vt:lpstr>Fundamental Programming Lecture_4</vt:lpstr>
      <vt:lpstr>Outline</vt:lpstr>
      <vt:lpstr>Objective </vt:lpstr>
      <vt:lpstr>Relational Operators </vt:lpstr>
      <vt:lpstr>Relational Operators </vt:lpstr>
      <vt:lpstr>Control Structures </vt:lpstr>
      <vt:lpstr>If Statement</vt:lpstr>
      <vt:lpstr>If Statement in C++</vt:lpstr>
      <vt:lpstr>If statement in C++</vt:lpstr>
      <vt:lpstr>If statement example </vt:lpstr>
      <vt:lpstr>If statement example </vt:lpstr>
      <vt:lpstr>If statement example </vt:lpstr>
      <vt:lpstr>If statement example </vt:lpstr>
      <vt:lpstr>If statement example </vt:lpstr>
      <vt:lpstr>If statement example </vt:lpstr>
      <vt:lpstr>If statement block – example  </vt:lpstr>
      <vt:lpstr>If…. else </vt:lpstr>
      <vt:lpstr>If…. else </vt:lpstr>
      <vt:lpstr>If…. else </vt:lpstr>
      <vt:lpstr>If…. else </vt:lpstr>
      <vt:lpstr>If…. else </vt:lpstr>
      <vt:lpstr>The If…. else statement – example </vt:lpstr>
      <vt:lpstr>The If…. else statement – example </vt:lpstr>
      <vt:lpstr>The If…. else statement – example </vt:lpstr>
      <vt:lpstr>The If…. else statement – example </vt:lpstr>
      <vt:lpstr>The If…. else statement – example </vt:lpstr>
      <vt:lpstr>The If…. else statement – example </vt:lpstr>
      <vt:lpstr>The If…. else statement – example </vt:lpstr>
      <vt:lpstr>Logical Operators</vt:lpstr>
      <vt:lpstr>Logical Operators</vt:lpstr>
      <vt:lpstr>Logical Operators – Example 1 (AND-&amp;&amp;)</vt:lpstr>
      <vt:lpstr>Logical Operators – Example 2 (AND-&amp;&amp;)</vt:lpstr>
      <vt:lpstr>Logical Operators – Example 2 (AND-&amp;&amp;)</vt:lpstr>
      <vt:lpstr>Logical Operators – Example  (OR)</vt:lpstr>
      <vt:lpstr>Logical Operators – Example  (OR)</vt:lpstr>
      <vt:lpstr>Logical Operators - OR (||)</vt:lpstr>
      <vt:lpstr>Logical Operators – Example  (And and OR)</vt:lpstr>
      <vt:lpstr>Logical Operators – Example  (And and OR)</vt:lpstr>
      <vt:lpstr>Flags and Integer Flags - Example 1  </vt:lpstr>
      <vt:lpstr>Flags and Integer Flags - Example 1  </vt:lpstr>
      <vt:lpstr>Logical Operators - NOT (!)</vt:lpstr>
      <vt:lpstr>Logical Operators - NOT (!)</vt:lpstr>
      <vt:lpstr>Logical Operators - NOT (!)</vt:lpstr>
      <vt:lpstr>Logical Operators - NOT (!)</vt:lpstr>
      <vt:lpstr>Blocks and Variable Scope</vt:lpstr>
      <vt:lpstr>Blocks and Variable Scope</vt:lpstr>
      <vt:lpstr>The switch Statement</vt:lpstr>
      <vt:lpstr>The switch Statement</vt:lpstr>
      <vt:lpstr>The switch Statement - Example 1</vt:lpstr>
      <vt:lpstr>The switch Statement - Example 2</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hazha yahia</dc:creator>
  <cp:lastModifiedBy>hazha yahia</cp:lastModifiedBy>
  <cp:revision>37</cp:revision>
  <dcterms:created xsi:type="dcterms:W3CDTF">2026-01-13T18:58:47Z</dcterms:created>
  <dcterms:modified xsi:type="dcterms:W3CDTF">2026-02-01T15:57:29Z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