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292" r:id="rId5"/>
    <p:sldId id="296" r:id="rId6"/>
    <p:sldId id="278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289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 userDrawn="1">
          <p15:clr>
            <a:srgbClr val="A4A3A4"/>
          </p15:clr>
        </p15:guide>
        <p15:guide id="2" pos="3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6992"/>
    <a:srgbClr val="AEC2D8"/>
    <a:srgbClr val="98432A"/>
    <a:srgbClr val="D84400"/>
    <a:srgbClr val="44678D"/>
    <a:srgbClr val="263E5A"/>
    <a:srgbClr val="D6E0EB"/>
    <a:srgbClr val="728DAB"/>
    <a:srgbClr val="C95B3A"/>
    <a:srgbClr val="2D4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16" autoAdjust="0"/>
    <p:restoredTop sz="95634"/>
  </p:normalViewPr>
  <p:slideViewPr>
    <p:cSldViewPr snapToGrid="0" showGuides="1">
      <p:cViewPr>
        <p:scale>
          <a:sx n="56" d="100"/>
          <a:sy n="56" d="100"/>
        </p:scale>
        <p:origin x="606" y="210"/>
      </p:cViewPr>
      <p:guideLst>
        <p:guide orient="horz" pos="1536"/>
        <p:guide pos="312"/>
      </p:guideLst>
    </p:cSldViewPr>
  </p:slideViewPr>
  <p:outlineViewPr>
    <p:cViewPr>
      <p:scale>
        <a:sx n="33" d="100"/>
        <a:sy n="33" d="100"/>
      </p:scale>
      <p:origin x="0" y="-16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491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7E3961-5613-64C6-63C3-6085D0CDAE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6D1F08-FF42-95F6-3130-AE63E56048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26A2A-0A96-0647-84E5-C82F2EFD9474}" type="datetimeFigureOut">
              <a:rPr lang="en-US" smtClean="0"/>
              <a:t>2/4/2026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5B35B-A046-EC3C-A80E-3D9D12C149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2DDE3-703C-8B4C-9506-EC0A39AACD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DC1D1-B6C2-C644-8BF1-C34DBFFE1C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479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A894A48D-3417-BE20-3062-A366096904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AC9ED954-709D-51DC-3EA0-0E06FE1D72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F57F2FB-2942-7663-E6DB-E3A976549D5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D31FE42-8AA6-DC9C-5EE7-8737143C1DD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8D246-FB21-4ACB-9068-6447CC7872F8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12" name="Notes Placeholder 11">
            <a:extLst>
              <a:ext uri="{FF2B5EF4-FFF2-40B4-BE49-F238E27FC236}">
                <a16:creationId xmlns:a16="http://schemas.microsoft.com/office/drawing/2014/main" id="{5F659C92-43C4-05C5-9170-5CF256AF99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4923A81-0599-8ECF-BDF0-A4898D4682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F3159-94EB-4F6B-8273-09F1A6B01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1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3712883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3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46400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36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3077670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C2501B-DEA6-190E-3633-E32F635B7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764" y="1986926"/>
            <a:ext cx="5257793" cy="2057441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cxnSp>
        <p:nvCxnSpPr>
          <p:cNvPr id="24" name="Straight Connector 2">
            <a:extLst>
              <a:ext uri="{FF2B5EF4-FFF2-40B4-BE49-F238E27FC236}">
                <a16:creationId xmlns:a16="http://schemas.microsoft.com/office/drawing/2014/main" id="{F1FCCFDB-D985-4322-AC87-F69214893708}"/>
              </a:ext>
            </a:extLst>
          </p:cNvPr>
          <p:cNvCxnSpPr/>
          <p:nvPr userDrawn="1"/>
        </p:nvCxnSpPr>
        <p:spPr>
          <a:xfrm>
            <a:off x="1509005" y="4172084"/>
            <a:ext cx="0" cy="760288"/>
          </a:xfrm>
          <a:prstGeom prst="line">
            <a:avLst/>
          </a:prstGeom>
          <a:noFill/>
          <a:ln w="19050" cap="flat" cmpd="sng" algn="ctr">
            <a:solidFill>
              <a:srgbClr val="D84400"/>
            </a:solidFill>
            <a:prstDash val="solid"/>
            <a:miter lim="800000"/>
          </a:ln>
          <a:effectLst/>
        </p:spPr>
      </p:cxnSp>
      <p:sp>
        <p:nvSpPr>
          <p:cNvPr id="27" name="Content placeholder 47" descr="Click icon to add picture">
            <a:extLst>
              <a:ext uri="{FF2B5EF4-FFF2-40B4-BE49-F238E27FC236}">
                <a16:creationId xmlns:a16="http://schemas.microsoft.com/office/drawing/2014/main" id="{EA8265B5-83C5-4AE9-88AB-3F2443B57F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01366" y="4172084"/>
            <a:ext cx="1570612" cy="7602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/>
              <a:t>Click to edit Master title style </a:t>
            </a:r>
          </a:p>
        </p:txBody>
      </p:sp>
      <p:sp>
        <p:nvSpPr>
          <p:cNvPr id="47" name="Content placeholder 47">
            <a:extLst>
              <a:ext uri="{FF2B5EF4-FFF2-40B4-BE49-F238E27FC236}">
                <a16:creationId xmlns:a16="http://schemas.microsoft.com/office/drawing/2014/main" id="{0FFAAB58-ABE4-41AC-B94E-432936CE030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742557" y="821836"/>
            <a:ext cx="4405503" cy="5066346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 noProof="0" dirty="0"/>
              <a:t>Click icon to add picture≈≈</a:t>
            </a:r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9ECA281C-F2CB-AE9D-DCD6-F94D3FEE2E67}"/>
              </a:ext>
            </a:extLst>
          </p:cNvPr>
          <p:cNvSpPr/>
          <p:nvPr userDrawn="1"/>
        </p:nvSpPr>
        <p:spPr>
          <a:xfrm>
            <a:off x="7441324" y="5568778"/>
            <a:ext cx="829927" cy="949454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649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5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6">
            <a:extLst>
              <a:ext uri="{FF2B5EF4-FFF2-40B4-BE49-F238E27FC236}">
                <a16:creationId xmlns:a16="http://schemas.microsoft.com/office/drawing/2014/main" id="{A533F602-EEC9-45F6-8223-8C8F4914919D}"/>
              </a:ext>
            </a:extLst>
          </p:cNvPr>
          <p:cNvSpPr/>
          <p:nvPr userDrawn="1"/>
        </p:nvSpPr>
        <p:spPr>
          <a:xfrm>
            <a:off x="2121636" y="2070606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Freeform: Shape 7">
            <a:extLst>
              <a:ext uri="{FF2B5EF4-FFF2-40B4-BE49-F238E27FC236}">
                <a16:creationId xmlns:a16="http://schemas.microsoft.com/office/drawing/2014/main" id="{08F73F8C-5CF8-4470-AE2B-8E6D7952FF3E}"/>
              </a:ext>
            </a:extLst>
          </p:cNvPr>
          <p:cNvSpPr/>
          <p:nvPr userDrawn="1"/>
        </p:nvSpPr>
        <p:spPr>
          <a:xfrm>
            <a:off x="4174867" y="2073440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1299AD72-44AB-4D37-ABBB-9E295508DDB5}"/>
              </a:ext>
            </a:extLst>
          </p:cNvPr>
          <p:cNvSpPr/>
          <p:nvPr userDrawn="1"/>
        </p:nvSpPr>
        <p:spPr>
          <a:xfrm>
            <a:off x="6308379" y="2064520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834981F1-A16D-4CA2-8001-0D2A65539268}"/>
              </a:ext>
            </a:extLst>
          </p:cNvPr>
          <p:cNvSpPr/>
          <p:nvPr userDrawn="1"/>
        </p:nvSpPr>
        <p:spPr>
          <a:xfrm>
            <a:off x="8407152" y="2068980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1" name="Content placeholder 47" descr="Click icon to add picture">
            <a:extLst>
              <a:ext uri="{FF2B5EF4-FFF2-40B4-BE49-F238E27FC236}">
                <a16:creationId xmlns:a16="http://schemas.microsoft.com/office/drawing/2014/main" id="{7AA46292-B7E4-4DB5-85D0-C4F19D66F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1770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2" name="Content placeholder 47">
            <a:extLst>
              <a:ext uri="{FF2B5EF4-FFF2-40B4-BE49-F238E27FC236}">
                <a16:creationId xmlns:a16="http://schemas.microsoft.com/office/drawing/2014/main" id="{382E7D57-1A1A-432F-AEA9-9730DEE157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27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33" name="Content placeholder 47" descr="Click icon to add picture">
            <a:extLst>
              <a:ext uri="{FF2B5EF4-FFF2-40B4-BE49-F238E27FC236}">
                <a16:creationId xmlns:a16="http://schemas.microsoft.com/office/drawing/2014/main" id="{E51F0384-440E-45B9-91E7-78CA13DE0B9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888314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4" name="Content placeholder 47">
            <a:extLst>
              <a:ext uri="{FF2B5EF4-FFF2-40B4-BE49-F238E27FC236}">
                <a16:creationId xmlns:a16="http://schemas.microsoft.com/office/drawing/2014/main" id="{35EAE525-3692-40E8-894E-B19171FF64F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979171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35" name="Content placeholder 47" descr="Click icon to add picture">
            <a:extLst>
              <a:ext uri="{FF2B5EF4-FFF2-40B4-BE49-F238E27FC236}">
                <a16:creationId xmlns:a16="http://schemas.microsoft.com/office/drawing/2014/main" id="{847DC539-F391-4470-96EB-486AB02DADB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73898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6" name="Content placeholder 47">
            <a:extLst>
              <a:ext uri="{FF2B5EF4-FFF2-40B4-BE49-F238E27FC236}">
                <a16:creationId xmlns:a16="http://schemas.microsoft.com/office/drawing/2014/main" id="{50988645-D146-4AFE-B87D-27927957717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164755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37" name="Content placeholder 47" descr="Click icon to add picture">
            <a:extLst>
              <a:ext uri="{FF2B5EF4-FFF2-40B4-BE49-F238E27FC236}">
                <a16:creationId xmlns:a16="http://schemas.microsoft.com/office/drawing/2014/main" id="{6712E8AC-14E0-42CC-8037-7C1D0E044B6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259482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8" name="Content placeholder 47">
            <a:extLst>
              <a:ext uri="{FF2B5EF4-FFF2-40B4-BE49-F238E27FC236}">
                <a16:creationId xmlns:a16="http://schemas.microsoft.com/office/drawing/2014/main" id="{C68DF822-6F14-4839-BD33-6874C8136EE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350339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39" name="Content placeholder 47" descr="Click icon to add picture">
            <a:extLst>
              <a:ext uri="{FF2B5EF4-FFF2-40B4-BE49-F238E27FC236}">
                <a16:creationId xmlns:a16="http://schemas.microsoft.com/office/drawing/2014/main" id="{2D1F75C7-DA21-4400-B066-F38190B4F5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45066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0" name="Content placeholder 47">
            <a:extLst>
              <a:ext uri="{FF2B5EF4-FFF2-40B4-BE49-F238E27FC236}">
                <a16:creationId xmlns:a16="http://schemas.microsoft.com/office/drawing/2014/main" id="{F7CF6BF0-A40D-4F18-B9DF-D9C4106065D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35923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41" name="Content placeholder 47">
            <a:extLst>
              <a:ext uri="{FF2B5EF4-FFF2-40B4-BE49-F238E27FC236}">
                <a16:creationId xmlns:a16="http://schemas.microsoft.com/office/drawing/2014/main" id="{95C6B2A2-937E-4C7D-92E3-8A105DD43A98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983282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2" name="Content placeholder 47">
            <a:extLst>
              <a:ext uri="{FF2B5EF4-FFF2-40B4-BE49-F238E27FC236}">
                <a16:creationId xmlns:a16="http://schemas.microsoft.com/office/drawing/2014/main" id="{A9ECEF10-95EB-4F03-B3B1-8FC0E421618E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3109346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3" name="Content placeholder 47">
            <a:extLst>
              <a:ext uri="{FF2B5EF4-FFF2-40B4-BE49-F238E27FC236}">
                <a16:creationId xmlns:a16="http://schemas.microsoft.com/office/drawing/2014/main" id="{12D92FE1-9874-49B8-8FDC-F903A4843015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5235410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4" name="Content placeholder 47">
            <a:extLst>
              <a:ext uri="{FF2B5EF4-FFF2-40B4-BE49-F238E27FC236}">
                <a16:creationId xmlns:a16="http://schemas.microsoft.com/office/drawing/2014/main" id="{12070F52-AB91-476E-9FE0-5403568A11DD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7361474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5" name="Content placeholder 47">
            <a:extLst>
              <a:ext uri="{FF2B5EF4-FFF2-40B4-BE49-F238E27FC236}">
                <a16:creationId xmlns:a16="http://schemas.microsoft.com/office/drawing/2014/main" id="{13AE459B-26D7-43FC-BE0B-EF7B119D7D40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9487536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25" name="Title Placeholder 4">
            <a:extLst>
              <a:ext uri="{FF2B5EF4-FFF2-40B4-BE49-F238E27FC236}">
                <a16:creationId xmlns:a16="http://schemas.microsoft.com/office/drawing/2014/main" id="{C8ECEE37-7B17-4FD7-2612-FBD357E10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F2CD23-FF0B-8184-9F40-957043412F1C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76D293-58F2-B8E9-6576-2676F210D7CF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93317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47">
            <a:extLst>
              <a:ext uri="{FF2B5EF4-FFF2-40B4-BE49-F238E27FC236}">
                <a16:creationId xmlns:a16="http://schemas.microsoft.com/office/drawing/2014/main" id="{67FF6BA4-2B1B-4B51-9FE3-A67E3DCC3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8200" y="2929823"/>
            <a:ext cx="1865376" cy="2464293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0" name="Content placeholder 47">
            <a:extLst>
              <a:ext uri="{FF2B5EF4-FFF2-40B4-BE49-F238E27FC236}">
                <a16:creationId xmlns:a16="http://schemas.microsoft.com/office/drawing/2014/main" id="{88E2377A-ED6B-4D69-A9DC-647CB22A520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000303" y="2929823"/>
            <a:ext cx="1867186" cy="2471878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1" name="Content placeholder 47">
            <a:extLst>
              <a:ext uri="{FF2B5EF4-FFF2-40B4-BE49-F238E27FC236}">
                <a16:creationId xmlns:a16="http://schemas.microsoft.com/office/drawing/2014/main" id="{ECC27D7D-FA65-E93F-3C7E-AADBF7E0CC2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64216" y="2929823"/>
            <a:ext cx="1865376" cy="2464293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3" name="Content placeholder 47">
            <a:extLst>
              <a:ext uri="{FF2B5EF4-FFF2-40B4-BE49-F238E27FC236}">
                <a16:creationId xmlns:a16="http://schemas.microsoft.com/office/drawing/2014/main" id="{DF5280E4-E86B-9E17-04A1-072A8148C3B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326319" y="2929823"/>
            <a:ext cx="1865376" cy="2464293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7" name="Content placeholder 47">
            <a:extLst>
              <a:ext uri="{FF2B5EF4-FFF2-40B4-BE49-F238E27FC236}">
                <a16:creationId xmlns:a16="http://schemas.microsoft.com/office/drawing/2014/main" id="{42F4F0D3-AF64-7F92-FF1C-F5D1DC62A38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488424" y="2929823"/>
            <a:ext cx="1865376" cy="2464293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7" name="Content placeholder 47">
            <a:extLst>
              <a:ext uri="{FF2B5EF4-FFF2-40B4-BE49-F238E27FC236}">
                <a16:creationId xmlns:a16="http://schemas.microsoft.com/office/drawing/2014/main" id="{43D089D6-48B5-43AB-A887-EEF910BA91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4" name="Title Placeholder 4">
            <a:extLst>
              <a:ext uri="{FF2B5EF4-FFF2-40B4-BE49-F238E27FC236}">
                <a16:creationId xmlns:a16="http://schemas.microsoft.com/office/drawing/2014/main" id="{69ABDED2-7EB3-3ABE-90D0-E6C00F80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Content placeholder 47">
            <a:extLst>
              <a:ext uri="{FF2B5EF4-FFF2-40B4-BE49-F238E27FC236}">
                <a16:creationId xmlns:a16="http://schemas.microsoft.com/office/drawing/2014/main" id="{476A31DC-7395-007C-8BA1-C38E5B289CF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000756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6" name="Content placeholder 47">
            <a:extLst>
              <a:ext uri="{FF2B5EF4-FFF2-40B4-BE49-F238E27FC236}">
                <a16:creationId xmlns:a16="http://schemas.microsoft.com/office/drawing/2014/main" id="{35CE0786-D87B-DD89-C418-C53C1B7E610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163312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7C7F2E6C-1DCD-3C6A-4830-5BF230A3AAB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25868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9" name="Content placeholder 47">
            <a:extLst>
              <a:ext uri="{FF2B5EF4-FFF2-40B4-BE49-F238E27FC236}">
                <a16:creationId xmlns:a16="http://schemas.microsoft.com/office/drawing/2014/main" id="{56A87F6E-D6C5-8903-BC20-31381004603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488424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218367E-FDD8-A1F8-8E0F-A365771B85F7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>
            <a:noAutofit/>
          </a:bodyPr>
          <a:lstStyle/>
          <a:p>
            <a:r>
              <a:rPr lang="en-US" noProof="0"/>
              <a:t>Presentation title</a:t>
            </a:r>
            <a:endParaRPr lang="en-US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7ECE300-0AB8-85A0-D4D3-B948DDA7B00F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2649859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: Shape 25">
            <a:extLst>
              <a:ext uri="{FF2B5EF4-FFF2-40B4-BE49-F238E27FC236}">
                <a16:creationId xmlns:a16="http://schemas.microsoft.com/office/drawing/2014/main" id="{D61EE2E4-C5DD-4944-B70C-8F0A3F741A59}"/>
              </a:ext>
            </a:extLst>
          </p:cNvPr>
          <p:cNvSpPr/>
          <p:nvPr userDrawn="1"/>
        </p:nvSpPr>
        <p:spPr>
          <a:xfrm>
            <a:off x="1295508" y="3039919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7" name="Freeform: Shape 26">
            <a:extLst>
              <a:ext uri="{FF2B5EF4-FFF2-40B4-BE49-F238E27FC236}">
                <a16:creationId xmlns:a16="http://schemas.microsoft.com/office/drawing/2014/main" id="{91FA36A8-94E8-4069-B957-F7145D77BD5F}"/>
              </a:ext>
            </a:extLst>
          </p:cNvPr>
          <p:cNvSpPr/>
          <p:nvPr userDrawn="1"/>
        </p:nvSpPr>
        <p:spPr>
          <a:xfrm>
            <a:off x="3670763" y="1677046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8" name="Freeform: Shape 27">
            <a:extLst>
              <a:ext uri="{FF2B5EF4-FFF2-40B4-BE49-F238E27FC236}">
                <a16:creationId xmlns:a16="http://schemas.microsoft.com/office/drawing/2014/main" id="{7D38D67C-B6B8-4EB2-BC07-4A8128F44D16}"/>
              </a:ext>
            </a:extLst>
          </p:cNvPr>
          <p:cNvSpPr/>
          <p:nvPr userDrawn="1"/>
        </p:nvSpPr>
        <p:spPr>
          <a:xfrm>
            <a:off x="4865676" y="3722308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9" name="Freeform: Shape 28">
            <a:extLst>
              <a:ext uri="{FF2B5EF4-FFF2-40B4-BE49-F238E27FC236}">
                <a16:creationId xmlns:a16="http://schemas.microsoft.com/office/drawing/2014/main" id="{6B2E4C8C-D96E-4A66-A3D2-3580DACCF801}"/>
              </a:ext>
            </a:extLst>
          </p:cNvPr>
          <p:cNvSpPr/>
          <p:nvPr userDrawn="1"/>
        </p:nvSpPr>
        <p:spPr>
          <a:xfrm>
            <a:off x="7245668" y="3725411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0" name="Freeform: Shape 29">
            <a:extLst>
              <a:ext uri="{FF2B5EF4-FFF2-40B4-BE49-F238E27FC236}">
                <a16:creationId xmlns:a16="http://schemas.microsoft.com/office/drawing/2014/main" id="{74E0B8B0-45C7-4733-BBDC-B82F9307E431}"/>
              </a:ext>
            </a:extLst>
          </p:cNvPr>
          <p:cNvSpPr/>
          <p:nvPr userDrawn="1"/>
        </p:nvSpPr>
        <p:spPr>
          <a:xfrm>
            <a:off x="8440729" y="1677046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1" name="Freeform: Shape 30">
            <a:extLst>
              <a:ext uri="{FF2B5EF4-FFF2-40B4-BE49-F238E27FC236}">
                <a16:creationId xmlns:a16="http://schemas.microsoft.com/office/drawing/2014/main" id="{F0BBECC2-631C-4C53-A9E8-6C87D48A3B01}"/>
              </a:ext>
            </a:extLst>
          </p:cNvPr>
          <p:cNvSpPr/>
          <p:nvPr userDrawn="1"/>
        </p:nvSpPr>
        <p:spPr>
          <a:xfrm>
            <a:off x="1274779" y="1667026"/>
            <a:ext cx="7152768" cy="2736950"/>
          </a:xfrm>
          <a:custGeom>
            <a:avLst/>
            <a:gdLst>
              <a:gd name="connsiteX0" fmla="*/ 0 w 5958191"/>
              <a:gd name="connsiteY0" fmla="*/ 2052536 h 2733472"/>
              <a:gd name="connsiteX1" fmla="*/ 1186774 w 5958191"/>
              <a:gd name="connsiteY1" fmla="*/ 1361872 h 2733472"/>
              <a:gd name="connsiteX2" fmla="*/ 2368685 w 5958191"/>
              <a:gd name="connsiteY2" fmla="*/ 2057400 h 2733472"/>
              <a:gd name="connsiteX3" fmla="*/ 2378413 w 5958191"/>
              <a:gd name="connsiteY3" fmla="*/ 690664 h 2733472"/>
              <a:gd name="connsiteX4" fmla="*/ 3570051 w 5958191"/>
              <a:gd name="connsiteY4" fmla="*/ 0 h 2733472"/>
              <a:gd name="connsiteX5" fmla="*/ 4761689 w 5958191"/>
              <a:gd name="connsiteY5" fmla="*/ 680936 h 2733472"/>
              <a:gd name="connsiteX6" fmla="*/ 4756825 w 5958191"/>
              <a:gd name="connsiteY6" fmla="*/ 2052536 h 2733472"/>
              <a:gd name="connsiteX7" fmla="*/ 5958191 w 5958191"/>
              <a:gd name="connsiteY7" fmla="*/ 2733472 h 2733472"/>
              <a:gd name="connsiteX8" fmla="*/ 5958191 w 5958191"/>
              <a:gd name="connsiteY8" fmla="*/ 2733472 h 2733472"/>
              <a:gd name="connsiteX0" fmla="*/ 0 w 7159557"/>
              <a:gd name="connsiteY0" fmla="*/ 2052536 h 2733472"/>
              <a:gd name="connsiteX1" fmla="*/ 1186774 w 7159557"/>
              <a:gd name="connsiteY1" fmla="*/ 1361872 h 2733472"/>
              <a:gd name="connsiteX2" fmla="*/ 2368685 w 7159557"/>
              <a:gd name="connsiteY2" fmla="*/ 2057400 h 2733472"/>
              <a:gd name="connsiteX3" fmla="*/ 2378413 w 7159557"/>
              <a:gd name="connsiteY3" fmla="*/ 690664 h 2733472"/>
              <a:gd name="connsiteX4" fmla="*/ 3570051 w 7159557"/>
              <a:gd name="connsiteY4" fmla="*/ 0 h 2733472"/>
              <a:gd name="connsiteX5" fmla="*/ 4761689 w 7159557"/>
              <a:gd name="connsiteY5" fmla="*/ 680936 h 2733472"/>
              <a:gd name="connsiteX6" fmla="*/ 4756825 w 7159557"/>
              <a:gd name="connsiteY6" fmla="*/ 2052536 h 2733472"/>
              <a:gd name="connsiteX7" fmla="*/ 5958191 w 7159557"/>
              <a:gd name="connsiteY7" fmla="*/ 2733472 h 2733472"/>
              <a:gd name="connsiteX8" fmla="*/ 7159557 w 7159557"/>
              <a:gd name="connsiteY8" fmla="*/ 2067128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62264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57400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52536 h 2733472"/>
              <a:gd name="connsiteX0" fmla="*/ 0 w 7159556"/>
              <a:gd name="connsiteY0" fmla="*/ 2052536 h 2733472"/>
              <a:gd name="connsiteX1" fmla="*/ 1186774 w 7159556"/>
              <a:gd name="connsiteY1" fmla="*/ 1361872 h 2733472"/>
              <a:gd name="connsiteX2" fmla="*/ 2368685 w 7159556"/>
              <a:gd name="connsiteY2" fmla="*/ 2057400 h 2733472"/>
              <a:gd name="connsiteX3" fmla="*/ 2378413 w 7159556"/>
              <a:gd name="connsiteY3" fmla="*/ 690664 h 2733472"/>
              <a:gd name="connsiteX4" fmla="*/ 3570051 w 7159556"/>
              <a:gd name="connsiteY4" fmla="*/ 0 h 2733472"/>
              <a:gd name="connsiteX5" fmla="*/ 4761689 w 7159556"/>
              <a:gd name="connsiteY5" fmla="*/ 680936 h 2733472"/>
              <a:gd name="connsiteX6" fmla="*/ 4756825 w 7159556"/>
              <a:gd name="connsiteY6" fmla="*/ 2052536 h 2733472"/>
              <a:gd name="connsiteX7" fmla="*/ 5958191 w 7159556"/>
              <a:gd name="connsiteY7" fmla="*/ 2733472 h 2733472"/>
              <a:gd name="connsiteX8" fmla="*/ 7159556 w 7159556"/>
              <a:gd name="connsiteY8" fmla="*/ 2052536 h 2733472"/>
              <a:gd name="connsiteX0" fmla="*/ 0 w 7145649"/>
              <a:gd name="connsiteY0" fmla="*/ 2049060 h 2733472"/>
              <a:gd name="connsiteX1" fmla="*/ 1172867 w 7145649"/>
              <a:gd name="connsiteY1" fmla="*/ 1361872 h 2733472"/>
              <a:gd name="connsiteX2" fmla="*/ 2354778 w 7145649"/>
              <a:gd name="connsiteY2" fmla="*/ 2057400 h 2733472"/>
              <a:gd name="connsiteX3" fmla="*/ 2364506 w 7145649"/>
              <a:gd name="connsiteY3" fmla="*/ 690664 h 2733472"/>
              <a:gd name="connsiteX4" fmla="*/ 3556144 w 7145649"/>
              <a:gd name="connsiteY4" fmla="*/ 0 h 2733472"/>
              <a:gd name="connsiteX5" fmla="*/ 4747782 w 7145649"/>
              <a:gd name="connsiteY5" fmla="*/ 680936 h 2733472"/>
              <a:gd name="connsiteX6" fmla="*/ 4742918 w 7145649"/>
              <a:gd name="connsiteY6" fmla="*/ 2052536 h 2733472"/>
              <a:gd name="connsiteX7" fmla="*/ 5944284 w 7145649"/>
              <a:gd name="connsiteY7" fmla="*/ 2733472 h 2733472"/>
              <a:gd name="connsiteX8" fmla="*/ 7145649 w 714564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61872 h 2733472"/>
              <a:gd name="connsiteX2" fmla="*/ 2365208 w 7156079"/>
              <a:gd name="connsiteY2" fmla="*/ 205740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65208 w 7156079"/>
              <a:gd name="connsiteY2" fmla="*/ 205740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61731 w 7156079"/>
              <a:gd name="connsiteY2" fmla="*/ 2029586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82592 w 7156079"/>
              <a:gd name="connsiteY2" fmla="*/ 2033063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72162 w 7156079"/>
              <a:gd name="connsiteY2" fmla="*/ 202611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62966 h 2761286"/>
              <a:gd name="connsiteX1" fmla="*/ 1183297 w 7156079"/>
              <a:gd name="connsiteY1" fmla="*/ 1372302 h 2761286"/>
              <a:gd name="connsiteX2" fmla="*/ 2372162 w 7156079"/>
              <a:gd name="connsiteY2" fmla="*/ 2053924 h 2761286"/>
              <a:gd name="connsiteX3" fmla="*/ 2374936 w 7156079"/>
              <a:gd name="connsiteY3" fmla="*/ 718478 h 2761286"/>
              <a:gd name="connsiteX4" fmla="*/ 3577004 w 7156079"/>
              <a:gd name="connsiteY4" fmla="*/ 0 h 2761286"/>
              <a:gd name="connsiteX5" fmla="*/ 4758212 w 7156079"/>
              <a:gd name="connsiteY5" fmla="*/ 708750 h 2761286"/>
              <a:gd name="connsiteX6" fmla="*/ 4753348 w 7156079"/>
              <a:gd name="connsiteY6" fmla="*/ 2080350 h 2761286"/>
              <a:gd name="connsiteX7" fmla="*/ 5954714 w 7156079"/>
              <a:gd name="connsiteY7" fmla="*/ 2761286 h 2761286"/>
              <a:gd name="connsiteX8" fmla="*/ 7156079 w 7156079"/>
              <a:gd name="connsiteY8" fmla="*/ 2080350 h 2761286"/>
              <a:gd name="connsiteX0" fmla="*/ 0 w 7156079"/>
              <a:gd name="connsiteY0" fmla="*/ 2062966 h 2761286"/>
              <a:gd name="connsiteX1" fmla="*/ 1183297 w 7156079"/>
              <a:gd name="connsiteY1" fmla="*/ 1372302 h 2761286"/>
              <a:gd name="connsiteX2" fmla="*/ 2372162 w 7156079"/>
              <a:gd name="connsiteY2" fmla="*/ 2053924 h 2761286"/>
              <a:gd name="connsiteX3" fmla="*/ 2371460 w 7156079"/>
              <a:gd name="connsiteY3" fmla="*/ 708048 h 2761286"/>
              <a:gd name="connsiteX4" fmla="*/ 3577004 w 7156079"/>
              <a:gd name="connsiteY4" fmla="*/ 0 h 2761286"/>
              <a:gd name="connsiteX5" fmla="*/ 4758212 w 7156079"/>
              <a:gd name="connsiteY5" fmla="*/ 708750 h 2761286"/>
              <a:gd name="connsiteX6" fmla="*/ 4753348 w 7156079"/>
              <a:gd name="connsiteY6" fmla="*/ 2080350 h 2761286"/>
              <a:gd name="connsiteX7" fmla="*/ 5954714 w 7156079"/>
              <a:gd name="connsiteY7" fmla="*/ 2761286 h 2761286"/>
              <a:gd name="connsiteX8" fmla="*/ 7156079 w 7156079"/>
              <a:gd name="connsiteY8" fmla="*/ 2080350 h 2761286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72162 w 7156079"/>
              <a:gd name="connsiteY2" fmla="*/ 2026110 h 2733472"/>
              <a:gd name="connsiteX3" fmla="*/ 2371460 w 7156079"/>
              <a:gd name="connsiteY3" fmla="*/ 680234 h 2733472"/>
              <a:gd name="connsiteX4" fmla="*/ 3573527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62967 h 2761287"/>
              <a:gd name="connsiteX1" fmla="*/ 1183297 w 7156079"/>
              <a:gd name="connsiteY1" fmla="*/ 1372303 h 2761287"/>
              <a:gd name="connsiteX2" fmla="*/ 2372162 w 7156079"/>
              <a:gd name="connsiteY2" fmla="*/ 2053925 h 2761287"/>
              <a:gd name="connsiteX3" fmla="*/ 2371460 w 7156079"/>
              <a:gd name="connsiteY3" fmla="*/ 708049 h 2761287"/>
              <a:gd name="connsiteX4" fmla="*/ 3563096 w 7156079"/>
              <a:gd name="connsiteY4" fmla="*/ 0 h 2761287"/>
              <a:gd name="connsiteX5" fmla="*/ 4758212 w 7156079"/>
              <a:gd name="connsiteY5" fmla="*/ 708751 h 2761287"/>
              <a:gd name="connsiteX6" fmla="*/ 4753348 w 7156079"/>
              <a:gd name="connsiteY6" fmla="*/ 2080351 h 2761287"/>
              <a:gd name="connsiteX7" fmla="*/ 5954714 w 7156079"/>
              <a:gd name="connsiteY7" fmla="*/ 2761287 h 2761287"/>
              <a:gd name="connsiteX8" fmla="*/ 7156079 w 7156079"/>
              <a:gd name="connsiteY8" fmla="*/ 2080351 h 2761287"/>
              <a:gd name="connsiteX0" fmla="*/ 0 w 7156079"/>
              <a:gd name="connsiteY0" fmla="*/ 2045583 h 2743903"/>
              <a:gd name="connsiteX1" fmla="*/ 1183297 w 7156079"/>
              <a:gd name="connsiteY1" fmla="*/ 1354919 h 2743903"/>
              <a:gd name="connsiteX2" fmla="*/ 2372162 w 7156079"/>
              <a:gd name="connsiteY2" fmla="*/ 2036541 h 2743903"/>
              <a:gd name="connsiteX3" fmla="*/ 2371460 w 7156079"/>
              <a:gd name="connsiteY3" fmla="*/ 690665 h 2743903"/>
              <a:gd name="connsiteX4" fmla="*/ 3563096 w 7156079"/>
              <a:gd name="connsiteY4" fmla="*/ 0 h 2743903"/>
              <a:gd name="connsiteX5" fmla="*/ 4758212 w 7156079"/>
              <a:gd name="connsiteY5" fmla="*/ 691367 h 2743903"/>
              <a:gd name="connsiteX6" fmla="*/ 4753348 w 7156079"/>
              <a:gd name="connsiteY6" fmla="*/ 2062967 h 2743903"/>
              <a:gd name="connsiteX7" fmla="*/ 5954714 w 7156079"/>
              <a:gd name="connsiteY7" fmla="*/ 2743903 h 2743903"/>
              <a:gd name="connsiteX8" fmla="*/ 7156079 w 7156079"/>
              <a:gd name="connsiteY8" fmla="*/ 2062967 h 2743903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8212 w 7156079"/>
              <a:gd name="connsiteY5" fmla="*/ 698321 h 2750857"/>
              <a:gd name="connsiteX6" fmla="*/ 4753348 w 7156079"/>
              <a:gd name="connsiteY6" fmla="*/ 2069921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1259 w 7156079"/>
              <a:gd name="connsiteY5" fmla="*/ 698321 h 2750857"/>
              <a:gd name="connsiteX6" fmla="*/ 4753348 w 7156079"/>
              <a:gd name="connsiteY6" fmla="*/ 2069921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1259 w 7156079"/>
              <a:gd name="connsiteY5" fmla="*/ 698321 h 2750857"/>
              <a:gd name="connsiteX6" fmla="*/ 4742917 w 7156079"/>
              <a:gd name="connsiteY6" fmla="*/ 2062967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42917 w 7156079"/>
              <a:gd name="connsiteY6" fmla="*/ 2062967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60301 w 7156079"/>
              <a:gd name="connsiteY6" fmla="*/ 2052536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42917 w 7156079"/>
              <a:gd name="connsiteY6" fmla="*/ 2052536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2162 w 7135218"/>
              <a:gd name="connsiteY2" fmla="*/ 2043495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6014 h 2736950"/>
              <a:gd name="connsiteX0" fmla="*/ 0 w 7124788"/>
              <a:gd name="connsiteY0" fmla="*/ 2052537 h 2736950"/>
              <a:gd name="connsiteX1" fmla="*/ 1183297 w 7124788"/>
              <a:gd name="connsiteY1" fmla="*/ 1361873 h 2736950"/>
              <a:gd name="connsiteX2" fmla="*/ 2372162 w 7124788"/>
              <a:gd name="connsiteY2" fmla="*/ 2043495 h 2736950"/>
              <a:gd name="connsiteX3" fmla="*/ 2371460 w 7124788"/>
              <a:gd name="connsiteY3" fmla="*/ 697619 h 2736950"/>
              <a:gd name="connsiteX4" fmla="*/ 3559620 w 7124788"/>
              <a:gd name="connsiteY4" fmla="*/ 0 h 2736950"/>
              <a:gd name="connsiteX5" fmla="*/ 4751259 w 7124788"/>
              <a:gd name="connsiteY5" fmla="*/ 698321 h 2736950"/>
              <a:gd name="connsiteX6" fmla="*/ 4742917 w 7124788"/>
              <a:gd name="connsiteY6" fmla="*/ 2052536 h 2736950"/>
              <a:gd name="connsiteX7" fmla="*/ 5954714 w 7124788"/>
              <a:gd name="connsiteY7" fmla="*/ 2736950 h 2736950"/>
              <a:gd name="connsiteX8" fmla="*/ 7124788 w 7124788"/>
              <a:gd name="connsiteY8" fmla="*/ 2045583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2162 w 7135218"/>
              <a:gd name="connsiteY2" fmla="*/ 2043495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6070 w 7135218"/>
              <a:gd name="connsiteY2" fmla="*/ 2055218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35218"/>
              <a:gd name="connsiteY0" fmla="*/ 2067128 h 2736950"/>
              <a:gd name="connsiteX1" fmla="*/ 1183297 w 7135218"/>
              <a:gd name="connsiteY1" fmla="*/ 1361873 h 2736950"/>
              <a:gd name="connsiteX2" fmla="*/ 2376070 w 7135218"/>
              <a:gd name="connsiteY2" fmla="*/ 2055218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59537"/>
              <a:gd name="connsiteY0" fmla="*/ 2062264 h 2736950"/>
              <a:gd name="connsiteX1" fmla="*/ 1207616 w 7159537"/>
              <a:gd name="connsiteY1" fmla="*/ 1361873 h 2736950"/>
              <a:gd name="connsiteX2" fmla="*/ 2400389 w 7159537"/>
              <a:gd name="connsiteY2" fmla="*/ 2055218 h 2736950"/>
              <a:gd name="connsiteX3" fmla="*/ 2395779 w 7159537"/>
              <a:gd name="connsiteY3" fmla="*/ 697619 h 2736950"/>
              <a:gd name="connsiteX4" fmla="*/ 3583939 w 7159537"/>
              <a:gd name="connsiteY4" fmla="*/ 0 h 2736950"/>
              <a:gd name="connsiteX5" fmla="*/ 4775578 w 7159537"/>
              <a:gd name="connsiteY5" fmla="*/ 698321 h 2736950"/>
              <a:gd name="connsiteX6" fmla="*/ 4767236 w 7159537"/>
              <a:gd name="connsiteY6" fmla="*/ 2052536 h 2736950"/>
              <a:gd name="connsiteX7" fmla="*/ 5979033 w 7159537"/>
              <a:gd name="connsiteY7" fmla="*/ 2736950 h 2736950"/>
              <a:gd name="connsiteX8" fmla="*/ 7159537 w 7159537"/>
              <a:gd name="connsiteY8" fmla="*/ 2052536 h 2736950"/>
              <a:gd name="connsiteX0" fmla="*/ 0 w 7149809"/>
              <a:gd name="connsiteY0" fmla="*/ 2071991 h 2736950"/>
              <a:gd name="connsiteX1" fmla="*/ 1197888 w 7149809"/>
              <a:gd name="connsiteY1" fmla="*/ 1361873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22208 w 7149809"/>
              <a:gd name="connsiteY1" fmla="*/ 1357009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7344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7344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2480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2480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5823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7093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70930 w 7149809"/>
              <a:gd name="connsiteY5" fmla="*/ 698321 h 2736950"/>
              <a:gd name="connsiteX6" fmla="*/ 4757508 w 7149809"/>
              <a:gd name="connsiteY6" fmla="*/ 204745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52768"/>
              <a:gd name="connsiteY0" fmla="*/ 2063113 h 2736950"/>
              <a:gd name="connsiteX1" fmla="*/ 1197659 w 7152768"/>
              <a:gd name="connsiteY1" fmla="*/ 1371385 h 2736950"/>
              <a:gd name="connsiteX2" fmla="*/ 2393620 w 7152768"/>
              <a:gd name="connsiteY2" fmla="*/ 2055218 h 2736950"/>
              <a:gd name="connsiteX3" fmla="*/ 2389010 w 7152768"/>
              <a:gd name="connsiteY3" fmla="*/ 697619 h 2736950"/>
              <a:gd name="connsiteX4" fmla="*/ 3577170 w 7152768"/>
              <a:gd name="connsiteY4" fmla="*/ 0 h 2736950"/>
              <a:gd name="connsiteX5" fmla="*/ 4773889 w 7152768"/>
              <a:gd name="connsiteY5" fmla="*/ 698321 h 2736950"/>
              <a:gd name="connsiteX6" fmla="*/ 4760467 w 7152768"/>
              <a:gd name="connsiteY6" fmla="*/ 2047456 h 2736950"/>
              <a:gd name="connsiteX7" fmla="*/ 5972264 w 7152768"/>
              <a:gd name="connsiteY7" fmla="*/ 2736950 h 2736950"/>
              <a:gd name="connsiteX8" fmla="*/ 7152768 w 7152768"/>
              <a:gd name="connsiteY8" fmla="*/ 2052536 h 273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52768" h="2736950">
                <a:moveTo>
                  <a:pt x="0" y="2063113"/>
                </a:moveTo>
                <a:cubicBezTo>
                  <a:pt x="405781" y="1831271"/>
                  <a:pt x="752967" y="1616359"/>
                  <a:pt x="1197659" y="1371385"/>
                </a:cubicBezTo>
                <a:lnTo>
                  <a:pt x="2393620" y="2055218"/>
                </a:lnTo>
                <a:cubicBezTo>
                  <a:pt x="2396863" y="1599639"/>
                  <a:pt x="2385767" y="1153198"/>
                  <a:pt x="2389010" y="697619"/>
                </a:cubicBezTo>
                <a:lnTo>
                  <a:pt x="3577170" y="0"/>
                </a:lnTo>
                <a:lnTo>
                  <a:pt x="4773889" y="698321"/>
                </a:lnTo>
                <a:cubicBezTo>
                  <a:pt x="4772268" y="1155521"/>
                  <a:pt x="4762088" y="1590256"/>
                  <a:pt x="4760467" y="2047456"/>
                </a:cubicBezTo>
                <a:lnTo>
                  <a:pt x="5972264" y="2736950"/>
                </a:lnTo>
                <a:lnTo>
                  <a:pt x="7152768" y="2052536"/>
                </a:lnTo>
              </a:path>
            </a:pathLst>
          </a:custGeom>
          <a:noFill/>
          <a:ln w="38100" cap="flat" cmpd="sng" algn="ctr">
            <a:solidFill>
              <a:schemeClr val="accent6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2" name="Freeform: Shape 31">
            <a:extLst>
              <a:ext uri="{FF2B5EF4-FFF2-40B4-BE49-F238E27FC236}">
                <a16:creationId xmlns:a16="http://schemas.microsoft.com/office/drawing/2014/main" id="{274DD645-8640-45D5-9B60-F31EC01D3CC0}"/>
              </a:ext>
            </a:extLst>
          </p:cNvPr>
          <p:cNvSpPr/>
          <p:nvPr userDrawn="1"/>
        </p:nvSpPr>
        <p:spPr>
          <a:xfrm>
            <a:off x="8440979" y="1677475"/>
            <a:ext cx="2373549" cy="2062264"/>
          </a:xfrm>
          <a:custGeom>
            <a:avLst/>
            <a:gdLst>
              <a:gd name="connsiteX0" fmla="*/ 2373549 w 2373549"/>
              <a:gd name="connsiteY0" fmla="*/ 680936 h 2062264"/>
              <a:gd name="connsiteX1" fmla="*/ 1186774 w 2373549"/>
              <a:gd name="connsiteY1" fmla="*/ 0 h 2062264"/>
              <a:gd name="connsiteX2" fmla="*/ 0 w 2373549"/>
              <a:gd name="connsiteY2" fmla="*/ 690664 h 2062264"/>
              <a:gd name="connsiteX3" fmla="*/ 0 w 2373549"/>
              <a:gd name="connsiteY3" fmla="*/ 2062264 h 2062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3549" h="2062264">
                <a:moveTo>
                  <a:pt x="2373549" y="680936"/>
                </a:moveTo>
                <a:lnTo>
                  <a:pt x="1186774" y="0"/>
                </a:lnTo>
                <a:lnTo>
                  <a:pt x="0" y="690664"/>
                </a:lnTo>
                <a:lnTo>
                  <a:pt x="0" y="2062264"/>
                </a:lnTo>
              </a:path>
            </a:pathLst>
          </a:custGeom>
          <a:noFill/>
          <a:ln w="38100" cap="flat" cmpd="sng" algn="ctr">
            <a:solidFill>
              <a:schemeClr val="accent6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3" name="Freeform: Shape 34">
            <a:extLst>
              <a:ext uri="{FF2B5EF4-FFF2-40B4-BE49-F238E27FC236}">
                <a16:creationId xmlns:a16="http://schemas.microsoft.com/office/drawing/2014/main" id="{71C09F09-7119-47FD-8E60-E4A92C9A3119}"/>
              </a:ext>
            </a:extLst>
          </p:cNvPr>
          <p:cNvSpPr/>
          <p:nvPr userDrawn="1"/>
        </p:nvSpPr>
        <p:spPr>
          <a:xfrm flipH="1">
            <a:off x="10715501" y="2243467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4" name="Freeform: Shape 45">
            <a:extLst>
              <a:ext uri="{FF2B5EF4-FFF2-40B4-BE49-F238E27FC236}">
                <a16:creationId xmlns:a16="http://schemas.microsoft.com/office/drawing/2014/main" id="{E99BCE04-19B9-4541-925F-AC59CF760E7F}"/>
              </a:ext>
            </a:extLst>
          </p:cNvPr>
          <p:cNvSpPr/>
          <p:nvPr userDrawn="1"/>
        </p:nvSpPr>
        <p:spPr>
          <a:xfrm flipH="1">
            <a:off x="9534557" y="1571099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5" name="Freeform: Shape 46">
            <a:extLst>
              <a:ext uri="{FF2B5EF4-FFF2-40B4-BE49-F238E27FC236}">
                <a16:creationId xmlns:a16="http://schemas.microsoft.com/office/drawing/2014/main" id="{F2B610BB-26F6-44A5-B7DB-CEEDCAE916ED}"/>
              </a:ext>
            </a:extLst>
          </p:cNvPr>
          <p:cNvSpPr/>
          <p:nvPr userDrawn="1"/>
        </p:nvSpPr>
        <p:spPr>
          <a:xfrm flipH="1">
            <a:off x="8328171" y="2258376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6" name="Freeform: Shape 47">
            <a:extLst>
              <a:ext uri="{FF2B5EF4-FFF2-40B4-BE49-F238E27FC236}">
                <a16:creationId xmlns:a16="http://schemas.microsoft.com/office/drawing/2014/main" id="{C979636C-DE09-47B7-8972-BAE28DFA91DF}"/>
              </a:ext>
            </a:extLst>
          </p:cNvPr>
          <p:cNvSpPr/>
          <p:nvPr userDrawn="1"/>
        </p:nvSpPr>
        <p:spPr>
          <a:xfrm flipH="1">
            <a:off x="8333460" y="3610854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7" name="Freeform: Shape 48">
            <a:extLst>
              <a:ext uri="{FF2B5EF4-FFF2-40B4-BE49-F238E27FC236}">
                <a16:creationId xmlns:a16="http://schemas.microsoft.com/office/drawing/2014/main" id="{01B12467-C508-4D89-94B3-6D23C6199703}"/>
              </a:ext>
            </a:extLst>
          </p:cNvPr>
          <p:cNvSpPr/>
          <p:nvPr userDrawn="1"/>
        </p:nvSpPr>
        <p:spPr>
          <a:xfrm flipH="1">
            <a:off x="7146016" y="429086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8" name="Freeform: Shape 49">
            <a:extLst>
              <a:ext uri="{FF2B5EF4-FFF2-40B4-BE49-F238E27FC236}">
                <a16:creationId xmlns:a16="http://schemas.microsoft.com/office/drawing/2014/main" id="{9EA72422-90A8-454F-8133-112CD2B85BEA}"/>
              </a:ext>
            </a:extLst>
          </p:cNvPr>
          <p:cNvSpPr/>
          <p:nvPr userDrawn="1"/>
        </p:nvSpPr>
        <p:spPr>
          <a:xfrm flipH="1">
            <a:off x="5937847" y="361339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9" name="Freeform: Shape 50">
            <a:extLst>
              <a:ext uri="{FF2B5EF4-FFF2-40B4-BE49-F238E27FC236}">
                <a16:creationId xmlns:a16="http://schemas.microsoft.com/office/drawing/2014/main" id="{3C67727D-D0D9-4CA6-99EE-0B89D465A706}"/>
              </a:ext>
            </a:extLst>
          </p:cNvPr>
          <p:cNvSpPr/>
          <p:nvPr userDrawn="1"/>
        </p:nvSpPr>
        <p:spPr>
          <a:xfrm flipH="1">
            <a:off x="5951993" y="225130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0" name="Freeform: Shape 51">
            <a:extLst>
              <a:ext uri="{FF2B5EF4-FFF2-40B4-BE49-F238E27FC236}">
                <a16:creationId xmlns:a16="http://schemas.microsoft.com/office/drawing/2014/main" id="{C88A67D0-B01F-4CC8-B248-2CF85911F456}"/>
              </a:ext>
            </a:extLst>
          </p:cNvPr>
          <p:cNvSpPr/>
          <p:nvPr userDrawn="1"/>
        </p:nvSpPr>
        <p:spPr>
          <a:xfrm flipH="1">
            <a:off x="4778156" y="1565771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1" name="Freeform: Shape 52">
            <a:extLst>
              <a:ext uri="{FF2B5EF4-FFF2-40B4-BE49-F238E27FC236}">
                <a16:creationId xmlns:a16="http://schemas.microsoft.com/office/drawing/2014/main" id="{DBF6CA39-E979-4287-833E-20A9B455F7D6}"/>
              </a:ext>
            </a:extLst>
          </p:cNvPr>
          <p:cNvSpPr/>
          <p:nvPr userDrawn="1"/>
        </p:nvSpPr>
        <p:spPr>
          <a:xfrm flipH="1">
            <a:off x="3565843" y="2247823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2" name="Freeform: Shape 53">
            <a:extLst>
              <a:ext uri="{FF2B5EF4-FFF2-40B4-BE49-F238E27FC236}">
                <a16:creationId xmlns:a16="http://schemas.microsoft.com/office/drawing/2014/main" id="{9EAA4E60-7510-4920-A426-5630491CFAC2}"/>
              </a:ext>
            </a:extLst>
          </p:cNvPr>
          <p:cNvSpPr/>
          <p:nvPr userDrawn="1"/>
        </p:nvSpPr>
        <p:spPr>
          <a:xfrm flipH="1">
            <a:off x="3565952" y="361339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3" name="Freeform: Shape 54">
            <a:extLst>
              <a:ext uri="{FF2B5EF4-FFF2-40B4-BE49-F238E27FC236}">
                <a16:creationId xmlns:a16="http://schemas.microsoft.com/office/drawing/2014/main" id="{322F7ECD-1942-42EE-B5E0-FC1E0206BFFD}"/>
              </a:ext>
            </a:extLst>
          </p:cNvPr>
          <p:cNvSpPr/>
          <p:nvPr userDrawn="1"/>
        </p:nvSpPr>
        <p:spPr>
          <a:xfrm flipH="1">
            <a:off x="2386318" y="2962784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4" name="Freeform: Shape 55">
            <a:extLst>
              <a:ext uri="{FF2B5EF4-FFF2-40B4-BE49-F238E27FC236}">
                <a16:creationId xmlns:a16="http://schemas.microsoft.com/office/drawing/2014/main" id="{2465D6BD-72DA-4C13-97C2-7CF8D7F2F0C4}"/>
              </a:ext>
            </a:extLst>
          </p:cNvPr>
          <p:cNvSpPr/>
          <p:nvPr userDrawn="1"/>
        </p:nvSpPr>
        <p:spPr>
          <a:xfrm flipH="1">
            <a:off x="1190302" y="361221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5" name="Content placeholder 47" descr="Click icon to add picture">
            <a:extLst>
              <a:ext uri="{FF2B5EF4-FFF2-40B4-BE49-F238E27FC236}">
                <a16:creationId xmlns:a16="http://schemas.microsoft.com/office/drawing/2014/main" id="{E7C6BEEA-1766-44A1-A28D-2E817DBF22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07136" y="3865003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86" name="Content placeholder 47">
            <a:extLst>
              <a:ext uri="{FF2B5EF4-FFF2-40B4-BE49-F238E27FC236}">
                <a16:creationId xmlns:a16="http://schemas.microsoft.com/office/drawing/2014/main" id="{597D4D7A-8D7E-492C-8795-D491CF53B5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07136" y="4447079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87" name="Content placeholder 47" descr="Click icon to add picture">
            <a:extLst>
              <a:ext uri="{FF2B5EF4-FFF2-40B4-BE49-F238E27FC236}">
                <a16:creationId xmlns:a16="http://schemas.microsoft.com/office/drawing/2014/main" id="{A7396594-2DE7-4DB9-B6B4-92F63F06EFC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89942" y="2355643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88" name="Content placeholder 47">
            <a:extLst>
              <a:ext uri="{FF2B5EF4-FFF2-40B4-BE49-F238E27FC236}">
                <a16:creationId xmlns:a16="http://schemas.microsoft.com/office/drawing/2014/main" id="{CC680CF7-ED60-4FFF-B04E-B24ECDDD351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889942" y="2937719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lang="en-US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89" name="Content placeholder 47" descr="Click icon to add picture">
            <a:extLst>
              <a:ext uri="{FF2B5EF4-FFF2-40B4-BE49-F238E27FC236}">
                <a16:creationId xmlns:a16="http://schemas.microsoft.com/office/drawing/2014/main" id="{042E6E66-3835-45DF-80D9-C4AFDF3401F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07230" y="4469081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90" name="Content placeholder 47">
            <a:extLst>
              <a:ext uri="{FF2B5EF4-FFF2-40B4-BE49-F238E27FC236}">
                <a16:creationId xmlns:a16="http://schemas.microsoft.com/office/drawing/2014/main" id="{A6E85C70-1784-4A0C-8897-EDE98D39BC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107230" y="5051157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91" name="Content placeholder 47" descr="Click icon to add picture">
            <a:extLst>
              <a:ext uri="{FF2B5EF4-FFF2-40B4-BE49-F238E27FC236}">
                <a16:creationId xmlns:a16="http://schemas.microsoft.com/office/drawing/2014/main" id="{4CD55BC2-05D0-49CB-B0A5-C96ACB411B5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501941" y="4469081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92" name="Content placeholder 47">
            <a:extLst>
              <a:ext uri="{FF2B5EF4-FFF2-40B4-BE49-F238E27FC236}">
                <a16:creationId xmlns:a16="http://schemas.microsoft.com/office/drawing/2014/main" id="{49DB7120-2F2C-4F89-AA8C-ABC4F3FF25F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01941" y="5051157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93" name="Content placeholder 47" descr="Click icon to add picture">
            <a:extLst>
              <a:ext uri="{FF2B5EF4-FFF2-40B4-BE49-F238E27FC236}">
                <a16:creationId xmlns:a16="http://schemas.microsoft.com/office/drawing/2014/main" id="{AEB1F7BA-7D83-4C23-A72B-82DF9377E9C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4718" y="2355643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94" name="Content placeholder 47">
            <a:extLst>
              <a:ext uri="{FF2B5EF4-FFF2-40B4-BE49-F238E27FC236}">
                <a16:creationId xmlns:a16="http://schemas.microsoft.com/office/drawing/2014/main" id="{7C32F3EB-1AC3-40E9-B66D-ADB19CC74F0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734718" y="2937719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7E7569-B8BF-39D0-D742-EF98B83E4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14" y="726705"/>
            <a:ext cx="10515600" cy="1205058"/>
          </a:xfrm>
        </p:spPr>
        <p:txBody>
          <a:bodyPr anchor="t">
            <a:noAutofit/>
          </a:bodyPr>
          <a:lstStyle>
            <a:lvl1pPr algn="l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C159C7-D006-5B5F-1FEA-689C432B8C8C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EBABD-E264-2C96-1139-289A712F35B7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90880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19">
            <a:extLst>
              <a:ext uri="{FF2B5EF4-FFF2-40B4-BE49-F238E27FC236}">
                <a16:creationId xmlns:a16="http://schemas.microsoft.com/office/drawing/2014/main" id="{F38B75F8-75D4-4B41-B7C7-433032DD0A6F}"/>
              </a:ext>
            </a:extLst>
          </p:cNvPr>
          <p:cNvSpPr/>
          <p:nvPr userDrawn="1"/>
        </p:nvSpPr>
        <p:spPr>
          <a:xfrm flipH="1">
            <a:off x="769290" y="491100"/>
            <a:ext cx="1886361" cy="221318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Freeform: Shape 24">
            <a:extLst>
              <a:ext uri="{FF2B5EF4-FFF2-40B4-BE49-F238E27FC236}">
                <a16:creationId xmlns:a16="http://schemas.microsoft.com/office/drawing/2014/main" id="{671D1224-EDDC-4900-92DC-13608D44C524}"/>
              </a:ext>
            </a:extLst>
          </p:cNvPr>
          <p:cNvSpPr/>
          <p:nvPr userDrawn="1"/>
        </p:nvSpPr>
        <p:spPr>
          <a:xfrm flipH="1">
            <a:off x="783145" y="4057904"/>
            <a:ext cx="1886359" cy="221318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35A9E44-4E60-1AD1-0B85-72422683B48A}"/>
              </a:ext>
            </a:extLst>
          </p:cNvPr>
          <p:cNvSpPr/>
          <p:nvPr userDrawn="1"/>
        </p:nvSpPr>
        <p:spPr>
          <a:xfrm flipH="1">
            <a:off x="0" y="3709992"/>
            <a:ext cx="1157948" cy="1502830"/>
          </a:xfrm>
          <a:custGeom>
            <a:avLst/>
            <a:gdLst>
              <a:gd name="connsiteX0" fmla="*/ 638572 w 1157948"/>
              <a:gd name="connsiteY0" fmla="*/ 0 h 1502830"/>
              <a:gd name="connsiteX1" fmla="*/ 0 w 1157948"/>
              <a:gd name="connsiteY1" fmla="*/ 378385 h 1502830"/>
              <a:gd name="connsiteX2" fmla="*/ 0 w 1157948"/>
              <a:gd name="connsiteY2" fmla="*/ 1129800 h 1502830"/>
              <a:gd name="connsiteX3" fmla="*/ 640317 w 1157948"/>
              <a:gd name="connsiteY3" fmla="*/ 1502830 h 1502830"/>
              <a:gd name="connsiteX4" fmla="*/ 1157948 w 1157948"/>
              <a:gd name="connsiteY4" fmla="*/ 1200968 h 1502830"/>
              <a:gd name="connsiteX5" fmla="*/ 1157948 w 1157948"/>
              <a:gd name="connsiteY5" fmla="*/ 304639 h 150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7948" h="1502830">
                <a:moveTo>
                  <a:pt x="638572" y="0"/>
                </a:moveTo>
                <a:lnTo>
                  <a:pt x="0" y="378385"/>
                </a:lnTo>
                <a:lnTo>
                  <a:pt x="0" y="1129800"/>
                </a:lnTo>
                <a:lnTo>
                  <a:pt x="640317" y="1502830"/>
                </a:lnTo>
                <a:lnTo>
                  <a:pt x="1157948" y="1200968"/>
                </a:lnTo>
                <a:lnTo>
                  <a:pt x="1157948" y="304639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1" name="Subtitle 47" descr="Click icon to add picture">
            <a:extLst>
              <a:ext uri="{FF2B5EF4-FFF2-40B4-BE49-F238E27FC236}">
                <a16:creationId xmlns:a16="http://schemas.microsoft.com/office/drawing/2014/main" id="{0C7786BA-5E56-47AA-AE47-4EC07A0D4F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0705" y="3625598"/>
            <a:ext cx="2653545" cy="5879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3" name="Content placeholder 47">
            <a:extLst>
              <a:ext uri="{FF2B5EF4-FFF2-40B4-BE49-F238E27FC236}">
                <a16:creationId xmlns:a16="http://schemas.microsoft.com/office/drawing/2014/main" id="{880214CF-87DD-476A-9B2E-A58DB313A6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50705" y="4246516"/>
            <a:ext cx="2653545" cy="17271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7" name="Picture placeholder">
            <a:extLst>
              <a:ext uri="{FF2B5EF4-FFF2-40B4-BE49-F238E27FC236}">
                <a16:creationId xmlns:a16="http://schemas.microsoft.com/office/drawing/2014/main" id="{264CF63C-079E-41AA-AA9A-762A765E699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1788170" y="2296125"/>
            <a:ext cx="1886360" cy="2144668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041C638-CBB8-1159-9AF8-B5D14CC7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704" y="1690878"/>
            <a:ext cx="6599429" cy="1325563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47" descr="Click icon to add picture">
            <a:extLst>
              <a:ext uri="{FF2B5EF4-FFF2-40B4-BE49-F238E27FC236}">
                <a16:creationId xmlns:a16="http://schemas.microsoft.com/office/drawing/2014/main" id="{3C2C4001-E56F-4174-01AA-4630360BFF4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811506" y="3625598"/>
            <a:ext cx="2653545" cy="5879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02DFC856-C546-62E9-220F-7A668D34905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11506" y="4246516"/>
            <a:ext cx="2653545" cy="17271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7335A-F59E-2A6C-D2D6-F10391DA8D6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13646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F946AB17-3782-8412-C51A-DE10A0637453}"/>
              </a:ext>
            </a:extLst>
          </p:cNvPr>
          <p:cNvSpPr/>
          <p:nvPr userDrawn="1"/>
        </p:nvSpPr>
        <p:spPr>
          <a:xfrm>
            <a:off x="0" y="2860787"/>
            <a:ext cx="2361029" cy="3676532"/>
          </a:xfrm>
          <a:custGeom>
            <a:avLst/>
            <a:gdLst>
              <a:gd name="connsiteX0" fmla="*/ 773997 w 2361029"/>
              <a:gd name="connsiteY0" fmla="*/ 0 h 3676532"/>
              <a:gd name="connsiteX1" fmla="*/ 2361029 w 2361029"/>
              <a:gd name="connsiteY1" fmla="*/ 925683 h 3676532"/>
              <a:gd name="connsiteX2" fmla="*/ 2361029 w 2361029"/>
              <a:gd name="connsiteY2" fmla="*/ 2763949 h 3676532"/>
              <a:gd name="connsiteX3" fmla="*/ 769661 w 2361029"/>
              <a:gd name="connsiteY3" fmla="*/ 3676532 h 3676532"/>
              <a:gd name="connsiteX4" fmla="*/ 0 w 2361029"/>
              <a:gd name="connsiteY4" fmla="*/ 3234717 h 3676532"/>
              <a:gd name="connsiteX5" fmla="*/ 0 w 2361029"/>
              <a:gd name="connsiteY5" fmla="*/ 446885 h 367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1029" h="3676532">
                <a:moveTo>
                  <a:pt x="773997" y="0"/>
                </a:moveTo>
                <a:lnTo>
                  <a:pt x="2361029" y="925683"/>
                </a:lnTo>
                <a:lnTo>
                  <a:pt x="2361029" y="2763949"/>
                </a:lnTo>
                <a:lnTo>
                  <a:pt x="769661" y="3676532"/>
                </a:lnTo>
                <a:lnTo>
                  <a:pt x="0" y="3234717"/>
                </a:lnTo>
                <a:lnTo>
                  <a:pt x="0" y="446885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BA5A58B-9440-7DAB-E7D7-3143B049FBAC}"/>
              </a:ext>
            </a:extLst>
          </p:cNvPr>
          <p:cNvSpPr/>
          <p:nvPr userDrawn="1"/>
        </p:nvSpPr>
        <p:spPr>
          <a:xfrm flipH="1">
            <a:off x="1014233" y="5253270"/>
            <a:ext cx="1710765" cy="1593273"/>
          </a:xfrm>
          <a:custGeom>
            <a:avLst/>
            <a:gdLst>
              <a:gd name="connsiteX0" fmla="*/ 852873 w 1710765"/>
              <a:gd name="connsiteY0" fmla="*/ 0 h 1593273"/>
              <a:gd name="connsiteX1" fmla="*/ 0 w 1710765"/>
              <a:gd name="connsiteY1" fmla="*/ 494134 h 1593273"/>
              <a:gd name="connsiteX2" fmla="*/ 0 w 1710765"/>
              <a:gd name="connsiteY2" fmla="*/ 1475410 h 1593273"/>
              <a:gd name="connsiteX3" fmla="*/ 206916 w 1710765"/>
              <a:gd name="connsiteY3" fmla="*/ 1593273 h 1593273"/>
              <a:gd name="connsiteX4" fmla="*/ 1502835 w 1710765"/>
              <a:gd name="connsiteY4" fmla="*/ 1593273 h 1593273"/>
              <a:gd name="connsiteX5" fmla="*/ 1709418 w 1710765"/>
              <a:gd name="connsiteY5" fmla="*/ 1475480 h 1593273"/>
              <a:gd name="connsiteX6" fmla="*/ 1710407 w 1710765"/>
              <a:gd name="connsiteY6" fmla="*/ 491803 h 159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0765" h="1593273">
                <a:moveTo>
                  <a:pt x="852873" y="0"/>
                </a:moveTo>
                <a:lnTo>
                  <a:pt x="0" y="494134"/>
                </a:lnTo>
                <a:lnTo>
                  <a:pt x="0" y="1475410"/>
                </a:lnTo>
                <a:lnTo>
                  <a:pt x="206916" y="1593273"/>
                </a:lnTo>
                <a:lnTo>
                  <a:pt x="1502835" y="1593273"/>
                </a:lnTo>
                <a:lnTo>
                  <a:pt x="1709418" y="1475480"/>
                </a:lnTo>
                <a:cubicBezTo>
                  <a:pt x="1707864" y="1146834"/>
                  <a:pt x="1711961" y="820449"/>
                  <a:pt x="1710407" y="491803"/>
                </a:cubicBez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2" name="Content Placeholder 47" descr="Click icon to add picture">
            <a:extLst>
              <a:ext uri="{FF2B5EF4-FFF2-40B4-BE49-F238E27FC236}">
                <a16:creationId xmlns:a16="http://schemas.microsoft.com/office/drawing/2014/main" id="{95ADF367-2619-4E00-AB82-8FFF41D0E5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1609" y="1025236"/>
            <a:ext cx="5162709" cy="4206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3" name="Content Placeholder 47">
            <a:extLst>
              <a:ext uri="{FF2B5EF4-FFF2-40B4-BE49-F238E27FC236}">
                <a16:creationId xmlns:a16="http://schemas.microsoft.com/office/drawing/2014/main" id="{8CEB04CE-793E-47B4-8D80-9B82864F2C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71608" y="1469069"/>
            <a:ext cx="5162709" cy="15061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4" name="Content Placeholder 47" descr="Click icon to add picture">
            <a:extLst>
              <a:ext uri="{FF2B5EF4-FFF2-40B4-BE49-F238E27FC236}">
                <a16:creationId xmlns:a16="http://schemas.microsoft.com/office/drawing/2014/main" id="{067BF8FD-2643-4122-BE3E-63F413244EC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71609" y="2984685"/>
            <a:ext cx="5162709" cy="4206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6" name="Content Placeholder 47" descr="Click icon to add picture">
            <a:extLst>
              <a:ext uri="{FF2B5EF4-FFF2-40B4-BE49-F238E27FC236}">
                <a16:creationId xmlns:a16="http://schemas.microsoft.com/office/drawing/2014/main" id="{02260D10-FEA1-48A7-B544-FAEEAECF5DE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71607" y="4597473"/>
            <a:ext cx="5162709" cy="421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64584B30-8BCF-4D75-8A6C-FD82347CC7B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71608" y="3419684"/>
            <a:ext cx="5162709" cy="11777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A4A25056-27FA-4039-ACFA-6624F778712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71608" y="5041922"/>
            <a:ext cx="5162709" cy="16359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7" name="Freeform: Shape 24">
            <a:extLst>
              <a:ext uri="{FF2B5EF4-FFF2-40B4-BE49-F238E27FC236}">
                <a16:creationId xmlns:a16="http://schemas.microsoft.com/office/drawing/2014/main" id="{A23F9759-CF52-CE45-5E22-9678534685A7}"/>
              </a:ext>
            </a:extLst>
          </p:cNvPr>
          <p:cNvSpPr/>
          <p:nvPr userDrawn="1"/>
        </p:nvSpPr>
        <p:spPr>
          <a:xfrm flipH="1">
            <a:off x="2631891" y="4699053"/>
            <a:ext cx="668814" cy="784693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84FCC1-368D-680C-31AA-597C3AAF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65" y="707105"/>
            <a:ext cx="3994173" cy="2277580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E53E8C9F-CD73-30CD-1F24-20F2E6149D5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734172" y="1141669"/>
            <a:ext cx="507778" cy="565882"/>
          </a:xfrm>
        </p:spPr>
        <p:txBody>
          <a:bodyPr lIns="0" r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accent6"/>
                </a:solidFill>
                <a:latin typeface="Abadi" panose="020B06040201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CE61E189-349E-0076-EA43-7BCB6E24CE8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724705" y="3105650"/>
            <a:ext cx="536270" cy="565882"/>
          </a:xfrm>
        </p:spPr>
        <p:txBody>
          <a:bodyPr lIns="0" r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accent6"/>
                </a:solidFill>
                <a:latin typeface="Abadi" panose="020B06040201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8B04572-5D47-C3DF-CDEA-15EC646EA8F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714069" y="4716041"/>
            <a:ext cx="536270" cy="565882"/>
          </a:xfrm>
        </p:spPr>
        <p:txBody>
          <a:bodyPr lIns="0" r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accent6"/>
                </a:solidFill>
                <a:latin typeface="Abadi" panose="020B06040201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6A453-65E1-B688-A3F9-EA0AA347DDE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62113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7">
            <a:extLst>
              <a:ext uri="{FF2B5EF4-FFF2-40B4-BE49-F238E27FC236}">
                <a16:creationId xmlns:a16="http://schemas.microsoft.com/office/drawing/2014/main" id="{3EDD8D3E-653B-4A9E-9868-3B013A65FE9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493157" y="529148"/>
            <a:ext cx="4248873" cy="473113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18" name="Content Placeholder 47">
            <a:extLst>
              <a:ext uri="{FF2B5EF4-FFF2-40B4-BE49-F238E27FC236}">
                <a16:creationId xmlns:a16="http://schemas.microsoft.com/office/drawing/2014/main" id="{DD4E6A9F-7400-917B-6A6B-6BAB445E85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7427" y="3253120"/>
            <a:ext cx="4959822" cy="20071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19" name="Freeform: Shape 25">
            <a:extLst>
              <a:ext uri="{FF2B5EF4-FFF2-40B4-BE49-F238E27FC236}">
                <a16:creationId xmlns:a16="http://schemas.microsoft.com/office/drawing/2014/main" id="{D7BBD3E8-D5DD-C21F-3792-4880373CCDCC}"/>
              </a:ext>
            </a:extLst>
          </p:cNvPr>
          <p:cNvSpPr/>
          <p:nvPr userDrawn="1"/>
        </p:nvSpPr>
        <p:spPr>
          <a:xfrm flipH="1">
            <a:off x="7400972" y="4508725"/>
            <a:ext cx="1347680" cy="158117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0" name="Freeform: Shape 11">
            <a:extLst>
              <a:ext uri="{FF2B5EF4-FFF2-40B4-BE49-F238E27FC236}">
                <a16:creationId xmlns:a16="http://schemas.microsoft.com/office/drawing/2014/main" id="{FC461D80-0CAC-62E5-726A-63B48BEF3F25}"/>
              </a:ext>
            </a:extLst>
          </p:cNvPr>
          <p:cNvSpPr/>
          <p:nvPr userDrawn="1"/>
        </p:nvSpPr>
        <p:spPr>
          <a:xfrm>
            <a:off x="6521016" y="4772906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944167-AFE9-AE61-AF44-B9AEE24D1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427" y="2497488"/>
            <a:ext cx="9823998" cy="1325563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268D53-92DA-7335-4DAB-83485CAF3FE9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CB16-3643-AB04-D20E-A14FFE07F67C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13276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6">
            <a:extLst>
              <a:ext uri="{FF2B5EF4-FFF2-40B4-BE49-F238E27FC236}">
                <a16:creationId xmlns:a16="http://schemas.microsoft.com/office/drawing/2014/main" id="{39B50CEE-D9F9-B5CD-C274-BEAA5EAB37E3}"/>
              </a:ext>
            </a:extLst>
          </p:cNvPr>
          <p:cNvSpPr/>
          <p:nvPr userDrawn="1"/>
        </p:nvSpPr>
        <p:spPr>
          <a:xfrm>
            <a:off x="410352" y="12435"/>
            <a:ext cx="1455521" cy="1019127"/>
          </a:xfrm>
          <a:custGeom>
            <a:avLst/>
            <a:gdLst>
              <a:gd name="connsiteX0" fmla="*/ 219223 w 1455521"/>
              <a:gd name="connsiteY0" fmla="*/ 0 h 1019127"/>
              <a:gd name="connsiteX1" fmla="*/ 1236298 w 1455521"/>
              <a:gd name="connsiteY1" fmla="*/ 0 h 1019127"/>
              <a:gd name="connsiteX2" fmla="*/ 1455521 w 1455521"/>
              <a:gd name="connsiteY2" fmla="*/ 385779 h 1019127"/>
              <a:gd name="connsiteX3" fmla="*/ 1095615 w 1455521"/>
              <a:gd name="connsiteY3" fmla="*/ 1019127 h 1019127"/>
              <a:gd name="connsiteX4" fmla="*/ 359906 w 1455521"/>
              <a:gd name="connsiteY4" fmla="*/ 1019127 h 1019127"/>
              <a:gd name="connsiteX5" fmla="*/ 0 w 1455521"/>
              <a:gd name="connsiteY5" fmla="*/ 385779 h 101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1019127">
                <a:moveTo>
                  <a:pt x="219223" y="0"/>
                </a:moveTo>
                <a:lnTo>
                  <a:pt x="1236298" y="0"/>
                </a:lnTo>
                <a:lnTo>
                  <a:pt x="1455521" y="385779"/>
                </a:lnTo>
                <a:lnTo>
                  <a:pt x="1095615" y="1019127"/>
                </a:lnTo>
                <a:lnTo>
                  <a:pt x="359906" y="1019127"/>
                </a:lnTo>
                <a:lnTo>
                  <a:pt x="0" y="385779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Hexagon 15">
            <a:extLst>
              <a:ext uri="{FF2B5EF4-FFF2-40B4-BE49-F238E27FC236}">
                <a16:creationId xmlns:a16="http://schemas.microsoft.com/office/drawing/2014/main" id="{93831F6E-A0DA-46E5-AF13-ED5D9ABF108D}"/>
              </a:ext>
            </a:extLst>
          </p:cNvPr>
          <p:cNvSpPr/>
          <p:nvPr userDrawn="1"/>
        </p:nvSpPr>
        <p:spPr>
          <a:xfrm>
            <a:off x="1579486" y="450004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0" name="Hexagon 17">
            <a:extLst>
              <a:ext uri="{FF2B5EF4-FFF2-40B4-BE49-F238E27FC236}">
                <a16:creationId xmlns:a16="http://schemas.microsoft.com/office/drawing/2014/main" id="{18B06ECC-5FA7-4ACA-86BF-694240D0C05B}"/>
              </a:ext>
            </a:extLst>
          </p:cNvPr>
          <p:cNvSpPr/>
          <p:nvPr userDrawn="1"/>
        </p:nvSpPr>
        <p:spPr>
          <a:xfrm>
            <a:off x="412218" y="1136470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Hexagon 19">
            <a:extLst>
              <a:ext uri="{FF2B5EF4-FFF2-40B4-BE49-F238E27FC236}">
                <a16:creationId xmlns:a16="http://schemas.microsoft.com/office/drawing/2014/main" id="{089AA305-8FFC-46A5-B806-D5D78320D0CD}"/>
              </a:ext>
            </a:extLst>
          </p:cNvPr>
          <p:cNvSpPr/>
          <p:nvPr userDrawn="1"/>
        </p:nvSpPr>
        <p:spPr>
          <a:xfrm>
            <a:off x="1580070" y="1812437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2" name="Hexagon 21">
            <a:extLst>
              <a:ext uri="{FF2B5EF4-FFF2-40B4-BE49-F238E27FC236}">
                <a16:creationId xmlns:a16="http://schemas.microsoft.com/office/drawing/2014/main" id="{DB2D65ED-32BC-44B2-92F3-E16717051CA1}"/>
              </a:ext>
            </a:extLst>
          </p:cNvPr>
          <p:cNvSpPr/>
          <p:nvPr userDrawn="1"/>
        </p:nvSpPr>
        <p:spPr>
          <a:xfrm>
            <a:off x="3953772" y="4582171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6100186E-95B0-AB29-6F1D-DBFBAA566DB2}"/>
              </a:ext>
            </a:extLst>
          </p:cNvPr>
          <p:cNvSpPr/>
          <p:nvPr userDrawn="1"/>
        </p:nvSpPr>
        <p:spPr>
          <a:xfrm>
            <a:off x="3955762" y="5952136"/>
            <a:ext cx="1455521" cy="932559"/>
          </a:xfrm>
          <a:custGeom>
            <a:avLst/>
            <a:gdLst>
              <a:gd name="connsiteX0" fmla="*/ 359906 w 1455521"/>
              <a:gd name="connsiteY0" fmla="*/ 0 h 932559"/>
              <a:gd name="connsiteX1" fmla="*/ 1095615 w 1455521"/>
              <a:gd name="connsiteY1" fmla="*/ 0 h 932559"/>
              <a:gd name="connsiteX2" fmla="*/ 1455521 w 1455521"/>
              <a:gd name="connsiteY2" fmla="*/ 633348 h 932559"/>
              <a:gd name="connsiteX3" fmla="*/ 1285492 w 1455521"/>
              <a:gd name="connsiteY3" fmla="*/ 932559 h 932559"/>
              <a:gd name="connsiteX4" fmla="*/ 170030 w 1455521"/>
              <a:gd name="connsiteY4" fmla="*/ 932559 h 932559"/>
              <a:gd name="connsiteX5" fmla="*/ 0 w 1455521"/>
              <a:gd name="connsiteY5" fmla="*/ 633348 h 93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32559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285492" y="932559"/>
                </a:lnTo>
                <a:lnTo>
                  <a:pt x="170030" y="932559"/>
                </a:lnTo>
                <a:lnTo>
                  <a:pt x="0" y="63334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4" name="Hexagon 27">
            <a:extLst>
              <a:ext uri="{FF2B5EF4-FFF2-40B4-BE49-F238E27FC236}">
                <a16:creationId xmlns:a16="http://schemas.microsoft.com/office/drawing/2014/main" id="{5275D449-7441-440B-8584-96D25256F24D}"/>
              </a:ext>
            </a:extLst>
          </p:cNvPr>
          <p:cNvSpPr/>
          <p:nvPr userDrawn="1"/>
        </p:nvSpPr>
        <p:spPr>
          <a:xfrm>
            <a:off x="2783996" y="5245443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5" name="Hexagon 28">
            <a:extLst>
              <a:ext uri="{FF2B5EF4-FFF2-40B4-BE49-F238E27FC236}">
                <a16:creationId xmlns:a16="http://schemas.microsoft.com/office/drawing/2014/main" id="{94CFCD79-F5CD-4175-96DE-1AC2E1999DB6}"/>
              </a:ext>
            </a:extLst>
          </p:cNvPr>
          <p:cNvSpPr/>
          <p:nvPr userDrawn="1"/>
        </p:nvSpPr>
        <p:spPr>
          <a:xfrm>
            <a:off x="2767144" y="3880620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C8667104-E096-23C3-4C2C-5277C2AF5C57}"/>
              </a:ext>
            </a:extLst>
          </p:cNvPr>
          <p:cNvSpPr/>
          <p:nvPr userDrawn="1"/>
        </p:nvSpPr>
        <p:spPr>
          <a:xfrm>
            <a:off x="3702" y="448131"/>
            <a:ext cx="678871" cy="1266696"/>
          </a:xfrm>
          <a:custGeom>
            <a:avLst/>
            <a:gdLst>
              <a:gd name="connsiteX0" fmla="*/ 0 w 678871"/>
              <a:gd name="connsiteY0" fmla="*/ 0 h 1266696"/>
              <a:gd name="connsiteX1" fmla="*/ 318965 w 678871"/>
              <a:gd name="connsiteY1" fmla="*/ 0 h 1266696"/>
              <a:gd name="connsiteX2" fmla="*/ 678871 w 678871"/>
              <a:gd name="connsiteY2" fmla="*/ 633348 h 1266696"/>
              <a:gd name="connsiteX3" fmla="*/ 318965 w 678871"/>
              <a:gd name="connsiteY3" fmla="*/ 1266696 h 1266696"/>
              <a:gd name="connsiteX4" fmla="*/ 0 w 678871"/>
              <a:gd name="connsiteY4" fmla="*/ 1266696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871" h="1266696">
                <a:moveTo>
                  <a:pt x="0" y="0"/>
                </a:moveTo>
                <a:lnTo>
                  <a:pt x="318965" y="0"/>
                </a:lnTo>
                <a:lnTo>
                  <a:pt x="678871" y="633348"/>
                </a:lnTo>
                <a:lnTo>
                  <a:pt x="318965" y="1266696"/>
                </a:lnTo>
                <a:lnTo>
                  <a:pt x="0" y="1266696"/>
                </a:ln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8" name="Hexagon 31">
            <a:extLst>
              <a:ext uri="{FF2B5EF4-FFF2-40B4-BE49-F238E27FC236}">
                <a16:creationId xmlns:a16="http://schemas.microsoft.com/office/drawing/2014/main" id="{61BB4AB0-7C5C-4697-A25B-0AFD8754AB52}"/>
              </a:ext>
            </a:extLst>
          </p:cNvPr>
          <p:cNvSpPr/>
          <p:nvPr userDrawn="1"/>
        </p:nvSpPr>
        <p:spPr>
          <a:xfrm>
            <a:off x="1580353" y="3182793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363FF00-E570-D743-258E-E9FEF4F02A08}"/>
              </a:ext>
            </a:extLst>
          </p:cNvPr>
          <p:cNvSpPr/>
          <p:nvPr userDrawn="1"/>
        </p:nvSpPr>
        <p:spPr>
          <a:xfrm>
            <a:off x="6334981" y="5962237"/>
            <a:ext cx="1455521" cy="901561"/>
          </a:xfrm>
          <a:custGeom>
            <a:avLst/>
            <a:gdLst>
              <a:gd name="connsiteX0" fmla="*/ 359906 w 1455521"/>
              <a:gd name="connsiteY0" fmla="*/ 0 h 901561"/>
              <a:gd name="connsiteX1" fmla="*/ 1095615 w 1455521"/>
              <a:gd name="connsiteY1" fmla="*/ 0 h 901561"/>
              <a:gd name="connsiteX2" fmla="*/ 1455521 w 1455521"/>
              <a:gd name="connsiteY2" fmla="*/ 633348 h 901561"/>
              <a:gd name="connsiteX3" fmla="*/ 1303107 w 1455521"/>
              <a:gd name="connsiteY3" fmla="*/ 901561 h 901561"/>
              <a:gd name="connsiteX4" fmla="*/ 152415 w 1455521"/>
              <a:gd name="connsiteY4" fmla="*/ 901561 h 901561"/>
              <a:gd name="connsiteX5" fmla="*/ 0 w 1455521"/>
              <a:gd name="connsiteY5" fmla="*/ 633348 h 9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01561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303107" y="901561"/>
                </a:lnTo>
                <a:lnTo>
                  <a:pt x="152415" y="901561"/>
                </a:lnTo>
                <a:lnTo>
                  <a:pt x="0" y="633348"/>
                </a:ln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073CD90F-1E45-47EC-B558-D5F638F5FE6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2754948" y="2502098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9" name="Content Placeholder 47">
            <a:extLst>
              <a:ext uri="{FF2B5EF4-FFF2-40B4-BE49-F238E27FC236}">
                <a16:creationId xmlns:a16="http://schemas.microsoft.com/office/drawing/2014/main" id="{9A501203-35D0-41A5-A2A4-9F05FAB495C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91110" y="2493385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30" name="Content Placeholder 47">
            <a:extLst>
              <a:ext uri="{FF2B5EF4-FFF2-40B4-BE49-F238E27FC236}">
                <a16:creationId xmlns:a16="http://schemas.microsoft.com/office/drawing/2014/main" id="{1FA62038-8BB7-45FD-896E-34738A5578B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51412" y="5238680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31" name="Content Placeholder 47">
            <a:extLst>
              <a:ext uri="{FF2B5EF4-FFF2-40B4-BE49-F238E27FC236}">
                <a16:creationId xmlns:a16="http://schemas.microsoft.com/office/drawing/2014/main" id="{9A7E0EE6-5885-489B-81A9-65DBC001693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948599" y="3194928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1" name="Content Placeholder 47" descr="Click icon to add picture">
            <a:extLst>
              <a:ext uri="{FF2B5EF4-FFF2-40B4-BE49-F238E27FC236}">
                <a16:creationId xmlns:a16="http://schemas.microsoft.com/office/drawing/2014/main" id="{B7E46D91-6194-E279-CAE3-425E21FD4A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3093990"/>
            <a:ext cx="3034145" cy="18797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722C9EB-D452-B3DF-5219-160F48DE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703538"/>
            <a:ext cx="5055698" cy="1325563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E3C8467A-0A34-2A65-92FE-F12F6A3D84A6}"/>
              </a:ext>
            </a:extLst>
          </p:cNvPr>
          <p:cNvSpPr/>
          <p:nvPr userDrawn="1"/>
        </p:nvSpPr>
        <p:spPr>
          <a:xfrm>
            <a:off x="-6538" y="1815084"/>
            <a:ext cx="697438" cy="1266696"/>
          </a:xfrm>
          <a:custGeom>
            <a:avLst/>
            <a:gdLst>
              <a:gd name="connsiteX0" fmla="*/ 0 w 732607"/>
              <a:gd name="connsiteY0" fmla="*/ 0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0" fmla="*/ 43961 w 732607"/>
              <a:gd name="connsiteY0" fmla="*/ 8793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5" fmla="*/ 43961 w 732607"/>
              <a:gd name="connsiteY5" fmla="*/ 8793 h 1266696"/>
              <a:gd name="connsiteX0" fmla="*/ 8792 w 697438"/>
              <a:gd name="connsiteY0" fmla="*/ 8793 h 1266696"/>
              <a:gd name="connsiteX1" fmla="*/ 337532 w 697438"/>
              <a:gd name="connsiteY1" fmla="*/ 0 h 1266696"/>
              <a:gd name="connsiteX2" fmla="*/ 697438 w 697438"/>
              <a:gd name="connsiteY2" fmla="*/ 633348 h 1266696"/>
              <a:gd name="connsiteX3" fmla="*/ 337532 w 697438"/>
              <a:gd name="connsiteY3" fmla="*/ 1266696 h 1266696"/>
              <a:gd name="connsiteX4" fmla="*/ 0 w 697438"/>
              <a:gd name="connsiteY4" fmla="*/ 1266696 h 1266696"/>
              <a:gd name="connsiteX5" fmla="*/ 8792 w 697438"/>
              <a:gd name="connsiteY5" fmla="*/ 8793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7438" h="1266696">
                <a:moveTo>
                  <a:pt x="8792" y="8793"/>
                </a:moveTo>
                <a:lnTo>
                  <a:pt x="337532" y="0"/>
                </a:lnTo>
                <a:lnTo>
                  <a:pt x="697438" y="633348"/>
                </a:lnTo>
                <a:lnTo>
                  <a:pt x="337532" y="1266696"/>
                </a:lnTo>
                <a:lnTo>
                  <a:pt x="0" y="1266696"/>
                </a:lnTo>
                <a:cubicBezTo>
                  <a:pt x="0" y="844464"/>
                  <a:pt x="8792" y="431025"/>
                  <a:pt x="8792" y="8793"/>
                </a:cubicBezTo>
                <a:close/>
              </a:path>
            </a:pathLst>
          </a:custGeom>
          <a:noFill/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334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5518B595-5A04-0768-52B1-73F11E475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572" y="3435545"/>
            <a:ext cx="4253399" cy="1740114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: Shape 4">
            <a:extLst>
              <a:ext uri="{FF2B5EF4-FFF2-40B4-BE49-F238E27FC236}">
                <a16:creationId xmlns:a16="http://schemas.microsoft.com/office/drawing/2014/main" id="{AE722AFD-22D7-4BD8-B055-3867C3800E16}"/>
              </a:ext>
            </a:extLst>
          </p:cNvPr>
          <p:cNvSpPr/>
          <p:nvPr userDrawn="1"/>
        </p:nvSpPr>
        <p:spPr>
          <a:xfrm>
            <a:off x="6282845" y="525294"/>
            <a:ext cx="1913128" cy="2140085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D0355E4-3980-42A9-9376-74163520D39D}"/>
              </a:ext>
            </a:extLst>
          </p:cNvPr>
          <p:cNvSpPr/>
          <p:nvPr userDrawn="1"/>
        </p:nvSpPr>
        <p:spPr>
          <a:xfrm>
            <a:off x="8375472" y="496110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174533-8C0E-4E82-A582-891A0555FA1F}"/>
              </a:ext>
            </a:extLst>
          </p:cNvPr>
          <p:cNvSpPr/>
          <p:nvPr userDrawn="1"/>
        </p:nvSpPr>
        <p:spPr>
          <a:xfrm>
            <a:off x="7328126" y="2310315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71E3938-A754-4D49-B509-249EE9BD83AB}"/>
              </a:ext>
            </a:extLst>
          </p:cNvPr>
          <p:cNvSpPr/>
          <p:nvPr userDrawn="1"/>
        </p:nvSpPr>
        <p:spPr>
          <a:xfrm>
            <a:off x="8375472" y="4095335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D430ED-A815-4274-966C-8192C4230569}"/>
              </a:ext>
            </a:extLst>
          </p:cNvPr>
          <p:cNvSpPr/>
          <p:nvPr userDrawn="1"/>
        </p:nvSpPr>
        <p:spPr>
          <a:xfrm>
            <a:off x="9403474" y="2310314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24" name="Content placeholder 47" descr="Click icon to add picture">
            <a:extLst>
              <a:ext uri="{FF2B5EF4-FFF2-40B4-BE49-F238E27FC236}">
                <a16:creationId xmlns:a16="http://schemas.microsoft.com/office/drawing/2014/main" id="{5414CF94-2913-4AE7-AAC3-3D61FE742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74027" y="1076241"/>
            <a:ext cx="1913128" cy="105472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</a:t>
            </a:r>
            <a:r>
              <a:rPr lang="zh-CN" altLang="en-US" dirty="0"/>
              <a:t> </a:t>
            </a:r>
            <a:r>
              <a:rPr lang="en-US" altLang="zh-CN" dirty="0"/>
              <a:t>Master title style </a:t>
            </a:r>
          </a:p>
        </p:txBody>
      </p:sp>
      <p:sp>
        <p:nvSpPr>
          <p:cNvPr id="26" name="Content placeholder 47" descr="Click icon to add picture">
            <a:extLst>
              <a:ext uri="{FF2B5EF4-FFF2-40B4-BE49-F238E27FC236}">
                <a16:creationId xmlns:a16="http://schemas.microsoft.com/office/drawing/2014/main" id="{3CE3485A-395E-4C5F-A00F-D230FF7CFB9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75472" y="1076241"/>
            <a:ext cx="1904890" cy="10547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</a:t>
            </a:r>
            <a:r>
              <a:rPr lang="zh-CN" altLang="en-US" dirty="0"/>
              <a:t> </a:t>
            </a:r>
            <a:r>
              <a:rPr lang="en-US" altLang="zh-CN" dirty="0"/>
              <a:t>Master title style </a:t>
            </a:r>
          </a:p>
        </p:txBody>
      </p:sp>
      <p:sp>
        <p:nvSpPr>
          <p:cNvPr id="33" name="Content placeholder 47" descr="Click icon to add picture">
            <a:extLst>
              <a:ext uri="{FF2B5EF4-FFF2-40B4-BE49-F238E27FC236}">
                <a16:creationId xmlns:a16="http://schemas.microsoft.com/office/drawing/2014/main" id="{6A8DFBFF-5B07-49C6-ADB8-341FCD1E753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21949" y="2844725"/>
            <a:ext cx="1914694" cy="108919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4" name="Content placeholder 47" descr="Click icon to add picture">
            <a:extLst>
              <a:ext uri="{FF2B5EF4-FFF2-40B4-BE49-F238E27FC236}">
                <a16:creationId xmlns:a16="http://schemas.microsoft.com/office/drawing/2014/main" id="{1AC7F192-CFC3-470A-9467-330212C6F52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09651" y="2826795"/>
            <a:ext cx="1913128" cy="11071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5" name="Content placeholder 47" descr="Click icon to add picture">
            <a:extLst>
              <a:ext uri="{FF2B5EF4-FFF2-40B4-BE49-F238E27FC236}">
                <a16:creationId xmlns:a16="http://schemas.microsoft.com/office/drawing/2014/main" id="{A5D53FF3-B0CD-4D31-9128-2D2E0E89F09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67234" y="4631270"/>
            <a:ext cx="1913128" cy="10756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4D27EAE5-5D14-4E2B-9A4E-E1CE7C26F40F}"/>
              </a:ext>
            </a:extLst>
          </p:cNvPr>
          <p:cNvSpPr/>
          <p:nvPr userDrawn="1"/>
        </p:nvSpPr>
        <p:spPr>
          <a:xfrm>
            <a:off x="630971" y="606175"/>
            <a:ext cx="1913128" cy="2140085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B88ADED-0863-78D3-7710-E131932E965F}"/>
              </a:ext>
            </a:extLst>
          </p:cNvPr>
          <p:cNvSpPr/>
          <p:nvPr userDrawn="1"/>
        </p:nvSpPr>
        <p:spPr>
          <a:xfrm>
            <a:off x="10460480" y="505838"/>
            <a:ext cx="1731521" cy="2159541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8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8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2435EB1-8BEE-9EEE-D9E4-E53D56B7E09C}"/>
              </a:ext>
            </a:extLst>
          </p:cNvPr>
          <p:cNvSpPr/>
          <p:nvPr userDrawn="1"/>
        </p:nvSpPr>
        <p:spPr>
          <a:xfrm>
            <a:off x="11498097" y="2436654"/>
            <a:ext cx="698022" cy="1868948"/>
          </a:xfrm>
          <a:custGeom>
            <a:avLst/>
            <a:gdLst>
              <a:gd name="connsiteX0" fmla="*/ 698022 w 698022"/>
              <a:gd name="connsiteY0" fmla="*/ 0 h 1868948"/>
              <a:gd name="connsiteX1" fmla="*/ 698022 w 698022"/>
              <a:gd name="connsiteY1" fmla="*/ 1868948 h 1868948"/>
              <a:gd name="connsiteX2" fmla="*/ 0 w 698022"/>
              <a:gd name="connsiteY2" fmla="*/ 1477709 h 1868948"/>
              <a:gd name="connsiteX3" fmla="*/ 0 w 698022"/>
              <a:gd name="connsiteY3" fmla="*/ 397939 h 186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022" h="1868948">
                <a:moveTo>
                  <a:pt x="698022" y="0"/>
                </a:moveTo>
                <a:lnTo>
                  <a:pt x="698022" y="1868948"/>
                </a:lnTo>
                <a:lnTo>
                  <a:pt x="0" y="1477709"/>
                </a:lnTo>
                <a:lnTo>
                  <a:pt x="0" y="397939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2692688E-3654-181E-6244-F2CED7612746}"/>
              </a:ext>
            </a:extLst>
          </p:cNvPr>
          <p:cNvSpPr/>
          <p:nvPr userDrawn="1"/>
        </p:nvSpPr>
        <p:spPr>
          <a:xfrm>
            <a:off x="10460480" y="4114794"/>
            <a:ext cx="1731521" cy="2159541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9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9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1796F5D-2CC8-44C2-B5B5-E61BEFFF5A72}"/>
              </a:ext>
            </a:extLst>
          </p:cNvPr>
          <p:cNvSpPr/>
          <p:nvPr userDrawn="1"/>
        </p:nvSpPr>
        <p:spPr>
          <a:xfrm>
            <a:off x="5252937" y="2290859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3093633-6A91-42B5-961C-4B3A5DDF2146}"/>
              </a:ext>
            </a:extLst>
          </p:cNvPr>
          <p:cNvSpPr/>
          <p:nvPr userDrawn="1"/>
        </p:nvSpPr>
        <p:spPr>
          <a:xfrm>
            <a:off x="6310033" y="4056424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B1A7E0-D0BF-7FCA-D296-94BFC0D611C5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484632" y="6217920"/>
            <a:ext cx="4114800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AC10D1-DF42-8734-0793-84312B963E6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194169" y="6217920"/>
            <a:ext cx="458592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6209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50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0C1D3CF-F6AF-93EB-C40E-C278E5844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74" y="2096892"/>
            <a:ext cx="5117162" cy="1325563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47">
            <a:extLst>
              <a:ext uri="{FF2B5EF4-FFF2-40B4-BE49-F238E27FC236}">
                <a16:creationId xmlns:a16="http://schemas.microsoft.com/office/drawing/2014/main" id="{E61594E5-F661-407F-9B5E-62267D2E6AA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9574" y="3435546"/>
            <a:ext cx="4260180" cy="1294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88BDF24-3B67-5B77-0D48-319FA7FD0F6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745001" y="0"/>
            <a:ext cx="6446999" cy="6858000"/>
          </a:xfrm>
          <a:custGeom>
            <a:avLst/>
            <a:gdLst>
              <a:gd name="connsiteX0" fmla="*/ 2550369 w 6483642"/>
              <a:gd name="connsiteY0" fmla="*/ 0 h 6858000"/>
              <a:gd name="connsiteX1" fmla="*/ 4338592 w 6483642"/>
              <a:gd name="connsiteY1" fmla="*/ 0 h 6858000"/>
              <a:gd name="connsiteX2" fmla="*/ 6483642 w 6483642"/>
              <a:gd name="connsiteY2" fmla="*/ 1338386 h 6858000"/>
              <a:gd name="connsiteX3" fmla="*/ 6483642 w 6483642"/>
              <a:gd name="connsiteY3" fmla="*/ 5624376 h 6858000"/>
              <a:gd name="connsiteX4" fmla="*/ 4378767 w 6483642"/>
              <a:gd name="connsiteY4" fmla="*/ 6858000 h 6858000"/>
              <a:gd name="connsiteX5" fmla="*/ 2590564 w 6483642"/>
              <a:gd name="connsiteY5" fmla="*/ 6858000 h 6858000"/>
              <a:gd name="connsiteX6" fmla="*/ 133 w 6483642"/>
              <a:gd name="connsiteY6" fmla="*/ 5332429 h 6858000"/>
              <a:gd name="connsiteX7" fmla="*/ 20164 w 6483642"/>
              <a:gd name="connsiteY7" fmla="*/ 1404433 h 6858000"/>
              <a:gd name="connsiteX0" fmla="*/ 2530205 w 6463478"/>
              <a:gd name="connsiteY0" fmla="*/ 0 h 6858000"/>
              <a:gd name="connsiteX1" fmla="*/ 4318428 w 6463478"/>
              <a:gd name="connsiteY1" fmla="*/ 0 h 6858000"/>
              <a:gd name="connsiteX2" fmla="*/ 6463478 w 6463478"/>
              <a:gd name="connsiteY2" fmla="*/ 1338386 h 6858000"/>
              <a:gd name="connsiteX3" fmla="*/ 6463478 w 6463478"/>
              <a:gd name="connsiteY3" fmla="*/ 5624376 h 6858000"/>
              <a:gd name="connsiteX4" fmla="*/ 4358603 w 6463478"/>
              <a:gd name="connsiteY4" fmla="*/ 6858000 h 6858000"/>
              <a:gd name="connsiteX5" fmla="*/ 2570400 w 6463478"/>
              <a:gd name="connsiteY5" fmla="*/ 6858000 h 6858000"/>
              <a:gd name="connsiteX6" fmla="*/ 17140 w 6463478"/>
              <a:gd name="connsiteY6" fmla="*/ 5339864 h 6858000"/>
              <a:gd name="connsiteX7" fmla="*/ 0 w 6463478"/>
              <a:gd name="connsiteY7" fmla="*/ 1404433 h 6858000"/>
              <a:gd name="connsiteX8" fmla="*/ 2530205 w 6463478"/>
              <a:gd name="connsiteY8" fmla="*/ 0 h 6858000"/>
              <a:gd name="connsiteX0" fmla="*/ 2513726 w 6446999"/>
              <a:gd name="connsiteY0" fmla="*/ 0 h 6858000"/>
              <a:gd name="connsiteX1" fmla="*/ 4301949 w 6446999"/>
              <a:gd name="connsiteY1" fmla="*/ 0 h 6858000"/>
              <a:gd name="connsiteX2" fmla="*/ 6446999 w 6446999"/>
              <a:gd name="connsiteY2" fmla="*/ 1338386 h 6858000"/>
              <a:gd name="connsiteX3" fmla="*/ 6446999 w 6446999"/>
              <a:gd name="connsiteY3" fmla="*/ 5624376 h 6858000"/>
              <a:gd name="connsiteX4" fmla="*/ 4342124 w 6446999"/>
              <a:gd name="connsiteY4" fmla="*/ 6858000 h 6858000"/>
              <a:gd name="connsiteX5" fmla="*/ 2553921 w 6446999"/>
              <a:gd name="connsiteY5" fmla="*/ 6858000 h 6858000"/>
              <a:gd name="connsiteX6" fmla="*/ 661 w 6446999"/>
              <a:gd name="connsiteY6" fmla="*/ 5339864 h 6858000"/>
              <a:gd name="connsiteX7" fmla="*/ 299 w 6446999"/>
              <a:gd name="connsiteY7" fmla="*/ 1396044 h 6858000"/>
              <a:gd name="connsiteX8" fmla="*/ 2513726 w 644699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46999" h="6858000">
                <a:moveTo>
                  <a:pt x="2513726" y="0"/>
                </a:moveTo>
                <a:lnTo>
                  <a:pt x="4301949" y="0"/>
                </a:lnTo>
                <a:lnTo>
                  <a:pt x="6446999" y="1338386"/>
                </a:lnTo>
                <a:lnTo>
                  <a:pt x="6446999" y="5624376"/>
                </a:lnTo>
                <a:lnTo>
                  <a:pt x="4342124" y="6858000"/>
                </a:lnTo>
                <a:lnTo>
                  <a:pt x="2553921" y="6858000"/>
                </a:lnTo>
                <a:lnTo>
                  <a:pt x="661" y="5339864"/>
                </a:lnTo>
                <a:cubicBezTo>
                  <a:pt x="-1473" y="4048155"/>
                  <a:pt x="2433" y="2687753"/>
                  <a:pt x="299" y="1396044"/>
                </a:cubicBezTo>
                <a:lnTo>
                  <a:pt x="2513726" y="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dirty="0">
                <a:solidFill>
                  <a:schemeClr val="accent6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6C45B-70BB-86F1-1866-F93BEC26ACF8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0044D-485D-043B-9D5B-C01AA8E06447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612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">
            <a:extLst>
              <a:ext uri="{FF2B5EF4-FFF2-40B4-BE49-F238E27FC236}">
                <a16:creationId xmlns:a16="http://schemas.microsoft.com/office/drawing/2014/main" id="{F73BF8E3-2426-5D65-6582-D4B03C76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0" y="2016579"/>
            <a:ext cx="4441188" cy="2775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ADF8D8A3-175E-9A50-A98B-3766DAAB5EE2}"/>
              </a:ext>
            </a:extLst>
          </p:cNvPr>
          <p:cNvSpPr/>
          <p:nvPr userDrawn="1"/>
        </p:nvSpPr>
        <p:spPr>
          <a:xfrm rot="5400000">
            <a:off x="1308232" y="2004972"/>
            <a:ext cx="3593592" cy="2880360"/>
          </a:xfrm>
          <a:prstGeom prst="hexagon">
            <a:avLst>
              <a:gd name="adj" fmla="val 31211"/>
              <a:gd name="vf" fmla="val 1154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Text 47" descr="Click icon to add picture">
            <a:extLst>
              <a:ext uri="{FF2B5EF4-FFF2-40B4-BE49-F238E27FC236}">
                <a16:creationId xmlns:a16="http://schemas.microsoft.com/office/drawing/2014/main" id="{B264F104-ED4D-9A7F-E598-295893E05B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19235" y="2911781"/>
            <a:ext cx="1570612" cy="1070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1" cap="all" baseline="0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A084A88-6A62-9495-6CFE-1127D5CAAAB2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81710" y="555648"/>
            <a:ext cx="5045662" cy="5783096"/>
          </a:xfrm>
          <a:custGeom>
            <a:avLst/>
            <a:gdLst>
              <a:gd name="connsiteX0" fmla="*/ 2523318 w 5045662"/>
              <a:gd name="connsiteY0" fmla="*/ 1092708 h 5783096"/>
              <a:gd name="connsiteX1" fmla="*/ 1083139 w 5045662"/>
              <a:gd name="connsiteY1" fmla="*/ 1991697 h 5783096"/>
              <a:gd name="connsiteX2" fmla="*/ 1083139 w 5045662"/>
              <a:gd name="connsiteY2" fmla="*/ 3787311 h 5783096"/>
              <a:gd name="connsiteX3" fmla="*/ 2523318 w 5045662"/>
              <a:gd name="connsiteY3" fmla="*/ 4686300 h 5783096"/>
              <a:gd name="connsiteX4" fmla="*/ 3963497 w 5045662"/>
              <a:gd name="connsiteY4" fmla="*/ 3787311 h 5783096"/>
              <a:gd name="connsiteX5" fmla="*/ 3963497 w 5045662"/>
              <a:gd name="connsiteY5" fmla="*/ 1991697 h 5783096"/>
              <a:gd name="connsiteX6" fmla="*/ 2470122 w 5045662"/>
              <a:gd name="connsiteY6" fmla="*/ 0 h 5783096"/>
              <a:gd name="connsiteX7" fmla="*/ 5037208 w 5045662"/>
              <a:gd name="connsiteY7" fmla="*/ 1458369 h 5783096"/>
              <a:gd name="connsiteX8" fmla="*/ 5045662 w 5045662"/>
              <a:gd name="connsiteY8" fmla="*/ 4339769 h 5783096"/>
              <a:gd name="connsiteX9" fmla="*/ 2561576 w 5045662"/>
              <a:gd name="connsiteY9" fmla="*/ 5783096 h 5783096"/>
              <a:gd name="connsiteX10" fmla="*/ 24164 w 5045662"/>
              <a:gd name="connsiteY10" fmla="*/ 4354881 h 5783096"/>
              <a:gd name="connsiteX11" fmla="*/ 0 w 5045662"/>
              <a:gd name="connsiteY11" fmla="*/ 1453765 h 578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662" h="5783096">
                <a:moveTo>
                  <a:pt x="2523318" y="1092708"/>
                </a:moveTo>
                <a:lnTo>
                  <a:pt x="1083139" y="1991697"/>
                </a:lnTo>
                <a:lnTo>
                  <a:pt x="1083139" y="3787311"/>
                </a:lnTo>
                <a:lnTo>
                  <a:pt x="2523318" y="4686300"/>
                </a:lnTo>
                <a:lnTo>
                  <a:pt x="3963497" y="3787311"/>
                </a:lnTo>
                <a:lnTo>
                  <a:pt x="3963497" y="1991697"/>
                </a:lnTo>
                <a:close/>
                <a:moveTo>
                  <a:pt x="2470122" y="0"/>
                </a:moveTo>
                <a:lnTo>
                  <a:pt x="5037208" y="1458369"/>
                </a:lnTo>
                <a:cubicBezTo>
                  <a:pt x="5040026" y="2418836"/>
                  <a:pt x="5042844" y="3379302"/>
                  <a:pt x="5045662" y="4339769"/>
                </a:cubicBezTo>
                <a:lnTo>
                  <a:pt x="2561576" y="5783096"/>
                </a:lnTo>
                <a:lnTo>
                  <a:pt x="24164" y="4354881"/>
                </a:lnTo>
                <a:lnTo>
                  <a:pt x="0" y="1453765"/>
                </a:lnTo>
                <a:close/>
              </a:path>
            </a:pathLst>
          </a:custGeom>
        </p:spPr>
        <p:txBody>
          <a:bodyPr wrap="square" tIns="457200">
            <a:noAutofit/>
          </a:bodyPr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71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2BC57-1D8D-9F59-24F9-1E8232279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507076"/>
            <a:ext cx="10515600" cy="1115434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47">
            <a:extLst>
              <a:ext uri="{FF2B5EF4-FFF2-40B4-BE49-F238E27FC236}">
                <a16:creationId xmlns:a16="http://schemas.microsoft.com/office/drawing/2014/main" id="{561744A6-D3EA-42C3-8E71-3BB8BA1E6149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587829" y="1622510"/>
            <a:ext cx="10889796" cy="41557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 dirty="0"/>
              <a:t>Click to edit master text style</a:t>
            </a:r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82179-6F61-D1EC-D800-74B748B37F0E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03A51-0211-9F66-D20B-444BC94AA39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7682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4">
            <a:extLst>
              <a:ext uri="{FF2B5EF4-FFF2-40B4-BE49-F238E27FC236}">
                <a16:creationId xmlns:a16="http://schemas.microsoft.com/office/drawing/2014/main" id="{05751864-B11A-0286-13EA-2AC2A2C8D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09" y="721538"/>
            <a:ext cx="10889796" cy="14189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able placeholder">
            <a:extLst>
              <a:ext uri="{FF2B5EF4-FFF2-40B4-BE49-F238E27FC236}">
                <a16:creationId xmlns:a16="http://schemas.microsoft.com/office/drawing/2014/main" id="{CFC5FF09-DE50-4155-81A0-5DD9B700F205}"/>
              </a:ext>
            </a:extLst>
          </p:cNvPr>
          <p:cNvSpPr>
            <a:spLocks noGrp="1"/>
          </p:cNvSpPr>
          <p:nvPr>
            <p:ph type="tbl" sz="quarter" idx="27" hasCustomPrompt="1"/>
          </p:nvPr>
        </p:nvSpPr>
        <p:spPr>
          <a:xfrm>
            <a:off x="581709" y="1614198"/>
            <a:ext cx="10889796" cy="431785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 dirty="0"/>
              <a:t>Click to edit master text style</a:t>
            </a:r>
            <a:endParaRPr lang="zh-CN" altLang="en-US"/>
          </a:p>
        </p:txBody>
      </p:sp>
      <p:sp>
        <p:nvSpPr>
          <p:cNvPr id="9" name="Freeform: Shape 5">
            <a:extLst>
              <a:ext uri="{FF2B5EF4-FFF2-40B4-BE49-F238E27FC236}">
                <a16:creationId xmlns:a16="http://schemas.microsoft.com/office/drawing/2014/main" id="{3F619E6B-153E-B522-47EB-4104C405736C}"/>
              </a:ext>
            </a:extLst>
          </p:cNvPr>
          <p:cNvSpPr/>
          <p:nvPr userDrawn="1"/>
        </p:nvSpPr>
        <p:spPr>
          <a:xfrm>
            <a:off x="10551278" y="4665388"/>
            <a:ext cx="603952" cy="68174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87A7B3D-E004-6D6A-5979-8F1BADBC9237}"/>
              </a:ext>
            </a:extLst>
          </p:cNvPr>
          <p:cNvSpPr/>
          <p:nvPr userDrawn="1"/>
        </p:nvSpPr>
        <p:spPr>
          <a:xfrm>
            <a:off x="10524774" y="5146146"/>
            <a:ext cx="1667226" cy="1711855"/>
          </a:xfrm>
          <a:custGeom>
            <a:avLst/>
            <a:gdLst>
              <a:gd name="connsiteX0" fmla="*/ 998834 w 1667226"/>
              <a:gd name="connsiteY0" fmla="*/ 0 h 1711855"/>
              <a:gd name="connsiteX1" fmla="*/ 1667226 w 1667226"/>
              <a:gd name="connsiteY1" fmla="*/ 373790 h 1711855"/>
              <a:gd name="connsiteX2" fmla="*/ 1667226 w 1667226"/>
              <a:gd name="connsiteY2" fmla="*/ 1711855 h 1711855"/>
              <a:gd name="connsiteX3" fmla="*/ 48502 w 1667226"/>
              <a:gd name="connsiteY3" fmla="*/ 1711855 h 1711855"/>
              <a:gd name="connsiteX4" fmla="*/ 0 w 1667226"/>
              <a:gd name="connsiteY4" fmla="*/ 1684915 h 1711855"/>
              <a:gd name="connsiteX5" fmla="*/ 0 w 1667226"/>
              <a:gd name="connsiteY5" fmla="*/ 564300 h 171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226" h="1711855">
                <a:moveTo>
                  <a:pt x="998834" y="0"/>
                </a:moveTo>
                <a:lnTo>
                  <a:pt x="1667226" y="373790"/>
                </a:lnTo>
                <a:lnTo>
                  <a:pt x="1667226" y="1711855"/>
                </a:lnTo>
                <a:lnTo>
                  <a:pt x="48502" y="1711855"/>
                </a:lnTo>
                <a:lnTo>
                  <a:pt x="0" y="1684915"/>
                </a:lnTo>
                <a:lnTo>
                  <a:pt x="0" y="564300"/>
                </a:lnTo>
                <a:close/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3" name="Freeform: Shape 11">
            <a:extLst>
              <a:ext uri="{FF2B5EF4-FFF2-40B4-BE49-F238E27FC236}">
                <a16:creationId xmlns:a16="http://schemas.microsoft.com/office/drawing/2014/main" id="{A4CA3A93-BDBF-112D-54A0-05BF6B06BCC1}"/>
              </a:ext>
            </a:extLst>
          </p:cNvPr>
          <p:cNvSpPr/>
          <p:nvPr userDrawn="1"/>
        </p:nvSpPr>
        <p:spPr>
          <a:xfrm>
            <a:off x="10177285" y="5347130"/>
            <a:ext cx="748554" cy="85636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7A154B-D8F5-C1FB-307D-496380875BD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8715E-D2CE-A33E-1A28-4E627F239BB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21256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F58E95-E9E1-28E6-FB2F-DE8088922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9079" y="1856195"/>
            <a:ext cx="4518122" cy="1688906"/>
          </a:xfrm>
        </p:spPr>
        <p:txBody>
          <a:bodyPr anchor="b">
            <a:noAutofit/>
          </a:bodyPr>
          <a:lstStyle>
            <a:lvl1pPr>
              <a:defRPr sz="2700">
                <a:latin typeface="+mn-lt"/>
              </a:defRPr>
            </a:lvl1pPr>
          </a:lstStyle>
          <a:p>
            <a:r>
              <a:rPr lang="en-US" dirty="0"/>
              <a:t>Click to edit </a:t>
            </a:r>
            <a:r>
              <a:rPr lang="en-US" altLang="zh-CN" dirty="0"/>
              <a:t>Text</a:t>
            </a:r>
            <a:r>
              <a:rPr lang="zh-CN" altLang="en-US" dirty="0"/>
              <a:t> </a:t>
            </a:r>
            <a:r>
              <a:rPr lang="en-US" dirty="0"/>
              <a:t>style</a:t>
            </a:r>
          </a:p>
        </p:txBody>
      </p:sp>
      <p:sp>
        <p:nvSpPr>
          <p:cNvPr id="11" name="subtitle 47">
            <a:extLst>
              <a:ext uri="{FF2B5EF4-FFF2-40B4-BE49-F238E27FC236}">
                <a16:creationId xmlns:a16="http://schemas.microsoft.com/office/drawing/2014/main" id="{3B45AD65-2B81-A368-E5F0-5C61D0B1DF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5999" y="3695015"/>
            <a:ext cx="4672693" cy="16889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 b="0">
                <a:solidFill>
                  <a:schemeClr val="accent4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4" name="Freeform: Shape 5">
            <a:extLst>
              <a:ext uri="{FF2B5EF4-FFF2-40B4-BE49-F238E27FC236}">
                <a16:creationId xmlns:a16="http://schemas.microsoft.com/office/drawing/2014/main" id="{0CA4AA19-0D07-46AB-AC12-64054BBBB499}"/>
              </a:ext>
            </a:extLst>
          </p:cNvPr>
          <p:cNvSpPr/>
          <p:nvPr userDrawn="1"/>
        </p:nvSpPr>
        <p:spPr>
          <a:xfrm>
            <a:off x="3843559" y="722518"/>
            <a:ext cx="1244907" cy="140525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: Shape 6">
            <a:extLst>
              <a:ext uri="{FF2B5EF4-FFF2-40B4-BE49-F238E27FC236}">
                <a16:creationId xmlns:a16="http://schemas.microsoft.com/office/drawing/2014/main" id="{DF781D9E-0DF5-4DDA-84E6-35DFB054158C}"/>
              </a:ext>
            </a:extLst>
          </p:cNvPr>
          <p:cNvSpPr/>
          <p:nvPr userDrawn="1"/>
        </p:nvSpPr>
        <p:spPr>
          <a:xfrm>
            <a:off x="1223929" y="1436914"/>
            <a:ext cx="2857005" cy="326977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 dirty="0"/>
          </a:p>
        </p:txBody>
      </p:sp>
      <p:sp>
        <p:nvSpPr>
          <p:cNvPr id="6" name="Freeform: Shape 7">
            <a:extLst>
              <a:ext uri="{FF2B5EF4-FFF2-40B4-BE49-F238E27FC236}">
                <a16:creationId xmlns:a16="http://schemas.microsoft.com/office/drawing/2014/main" id="{86BA1075-E23C-4BC9-8F67-B2E408F864D2}"/>
              </a:ext>
            </a:extLst>
          </p:cNvPr>
          <p:cNvSpPr/>
          <p:nvPr userDrawn="1"/>
        </p:nvSpPr>
        <p:spPr>
          <a:xfrm>
            <a:off x="758702" y="3457554"/>
            <a:ext cx="1208037" cy="138175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B2A4CA75-D17E-243B-9C56-A63C75AF6D56}"/>
              </a:ext>
            </a:extLst>
          </p:cNvPr>
          <p:cNvSpPr/>
          <p:nvPr userDrawn="1"/>
        </p:nvSpPr>
        <p:spPr>
          <a:xfrm>
            <a:off x="2917915" y="4662164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64077E-956B-EA3A-700F-A833D82341FE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>
            <a:noAutofit/>
          </a:bodyPr>
          <a:lstStyle/>
          <a:p>
            <a:r>
              <a:rPr lang="en-US" noProof="0"/>
              <a:t>Presentation title</a:t>
            </a:r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D455D4-27F3-B6AD-2A20-7475F307E5E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125641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4">
            <a:extLst>
              <a:ext uri="{FF2B5EF4-FFF2-40B4-BE49-F238E27FC236}">
                <a16:creationId xmlns:a16="http://schemas.microsoft.com/office/drawing/2014/main" id="{DCA6F28B-ACF1-D3CB-8968-4F64BEA0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0" name="Content placeholder 47">
            <a:extLst>
              <a:ext uri="{FF2B5EF4-FFF2-40B4-BE49-F238E27FC236}">
                <a16:creationId xmlns:a16="http://schemas.microsoft.com/office/drawing/2014/main" id="{E2F72F6F-0172-47B0-8D9E-0EED383332E2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114798" y="2560353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52" name="Content placeholder 47" descr="Click icon to add picture">
            <a:extLst>
              <a:ext uri="{FF2B5EF4-FFF2-40B4-BE49-F238E27FC236}">
                <a16:creationId xmlns:a16="http://schemas.microsoft.com/office/drawing/2014/main" id="{2369DDD8-CFC2-4980-A0DB-411AA173B47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4003" y="4764289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53" name="Content placeholder 47">
            <a:extLst>
              <a:ext uri="{FF2B5EF4-FFF2-40B4-BE49-F238E27FC236}">
                <a16:creationId xmlns:a16="http://schemas.microsoft.com/office/drawing/2014/main" id="{B66AC261-5929-40D2-A646-8F16675DE3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4003" y="5295180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1" name="Content placeholder 47">
            <a:extLst>
              <a:ext uri="{FF2B5EF4-FFF2-40B4-BE49-F238E27FC236}">
                <a16:creationId xmlns:a16="http://schemas.microsoft.com/office/drawing/2014/main" id="{B33A9FB2-1610-4389-B352-D99255F77BE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623536" y="1840730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1" name="Content placeholder 47" descr="Click icon to add picture">
            <a:extLst>
              <a:ext uri="{FF2B5EF4-FFF2-40B4-BE49-F238E27FC236}">
                <a16:creationId xmlns:a16="http://schemas.microsoft.com/office/drawing/2014/main" id="{DEE851A8-3FB7-B319-A053-BE08A45763C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720440" y="4045832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2" name="Content placeholder 47">
            <a:extLst>
              <a:ext uri="{FF2B5EF4-FFF2-40B4-BE49-F238E27FC236}">
                <a16:creationId xmlns:a16="http://schemas.microsoft.com/office/drawing/2014/main" id="{5743B59B-3EAA-B249-07CE-9C9C5B0B6AB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720440" y="4576723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2" name="Content placeholder 47">
            <a:extLst>
              <a:ext uri="{FF2B5EF4-FFF2-40B4-BE49-F238E27FC236}">
                <a16:creationId xmlns:a16="http://schemas.microsoft.com/office/drawing/2014/main" id="{0AC60B87-71AC-4AA8-9AE7-B3B427BACB12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13401" y="2560353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19" name="Content placeholder 47" descr="Click icon to add picture">
            <a:extLst>
              <a:ext uri="{FF2B5EF4-FFF2-40B4-BE49-F238E27FC236}">
                <a16:creationId xmlns:a16="http://schemas.microsoft.com/office/drawing/2014/main" id="{110FBA5D-2CEB-4D44-16CA-0F24099B140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18710" y="4764289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2108E774-D145-FA07-58F1-7DB37A30A59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18710" y="5295180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3" name="Content placeholder 47">
            <a:extLst>
              <a:ext uri="{FF2B5EF4-FFF2-40B4-BE49-F238E27FC236}">
                <a16:creationId xmlns:a16="http://schemas.microsoft.com/office/drawing/2014/main" id="{05B25D7D-82BA-4FF5-9C92-4AD18184751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500328" y="1836331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5" name="Content placeholder 47" descr="Click icon to add picture">
            <a:extLst>
              <a:ext uri="{FF2B5EF4-FFF2-40B4-BE49-F238E27FC236}">
                <a16:creationId xmlns:a16="http://schemas.microsoft.com/office/drawing/2014/main" id="{A9C2624B-E6E6-C673-E8FF-F4BF909C3AC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635340" y="4045832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6" name="Content placeholder 47">
            <a:extLst>
              <a:ext uri="{FF2B5EF4-FFF2-40B4-BE49-F238E27FC236}">
                <a16:creationId xmlns:a16="http://schemas.microsoft.com/office/drawing/2014/main" id="{A003837A-CCD7-3699-D86F-CB884CA4C67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635340" y="4576723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028585-56FF-7B3D-783D-D06964F7C099}"/>
              </a:ext>
            </a:extLst>
          </p:cNvPr>
          <p:cNvSpPr>
            <a:spLocks noGrp="1"/>
          </p:cNvSpPr>
          <p:nvPr>
            <p:ph type="ftr" sz="quarter" idx="58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090978-DDC9-0FA2-2CFD-733C8B854F3C}"/>
              </a:ext>
            </a:extLst>
          </p:cNvPr>
          <p:cNvSpPr>
            <a:spLocks noGrp="1"/>
          </p:cNvSpPr>
          <p:nvPr>
            <p:ph type="sldNum" sz="quarter" idx="59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6368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92FA2A-46BA-2A19-C3CE-EC6985867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74" y="2367293"/>
            <a:ext cx="3909993" cy="3629708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Content placeholder 47">
            <a:extLst>
              <a:ext uri="{FF2B5EF4-FFF2-40B4-BE49-F238E27FC236}">
                <a16:creationId xmlns:a16="http://schemas.microsoft.com/office/drawing/2014/main" id="{BF9EDF7D-3BB1-43C0-92BB-091CCC520477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269796" y="436455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39" name="Content placeholder 47" descr="Click icon to add picture">
            <a:extLst>
              <a:ext uri="{FF2B5EF4-FFF2-40B4-BE49-F238E27FC236}">
                <a16:creationId xmlns:a16="http://schemas.microsoft.com/office/drawing/2014/main" id="{15896C2C-7C25-4BC0-AF9B-DF590A2909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20210" y="522515"/>
            <a:ext cx="2289842" cy="62655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0" name="Content placeholder 47">
            <a:extLst>
              <a:ext uri="{FF2B5EF4-FFF2-40B4-BE49-F238E27FC236}">
                <a16:creationId xmlns:a16="http://schemas.microsoft.com/office/drawing/2014/main" id="{CAC554EF-FF8F-4055-A716-E82F461413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20211" y="1165881"/>
            <a:ext cx="2289842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 b="0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56" name="Content placeholder 47">
            <a:extLst>
              <a:ext uri="{FF2B5EF4-FFF2-40B4-BE49-F238E27FC236}">
                <a16:creationId xmlns:a16="http://schemas.microsoft.com/office/drawing/2014/main" id="{4F0742C0-A9F2-4886-B17E-6915399483C3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8059916" y="436455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1" name="Content placeholder 47" descr="Click icon to add picture">
            <a:extLst>
              <a:ext uri="{FF2B5EF4-FFF2-40B4-BE49-F238E27FC236}">
                <a16:creationId xmlns:a16="http://schemas.microsoft.com/office/drawing/2014/main" id="{CE3DC674-39AB-43B9-AC30-97A68D22159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309889" y="642667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2" name="Content placeholder 47">
            <a:extLst>
              <a:ext uri="{FF2B5EF4-FFF2-40B4-BE49-F238E27FC236}">
                <a16:creationId xmlns:a16="http://schemas.microsoft.com/office/drawing/2014/main" id="{F12189CA-0E22-41A5-91FD-03761860993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309891" y="1165881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A962C62E-F92F-445A-9243-8B433747A548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4269796" y="2004222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3" name="Content placeholder 47" descr="Click icon to add picture">
            <a:extLst>
              <a:ext uri="{FF2B5EF4-FFF2-40B4-BE49-F238E27FC236}">
                <a16:creationId xmlns:a16="http://schemas.microsoft.com/office/drawing/2014/main" id="{DE6F9463-BB2D-43FC-BE8F-21D3F9A2539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520210" y="2105171"/>
            <a:ext cx="2193021" cy="61741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4" name="Content placeholder 47">
            <a:extLst>
              <a:ext uri="{FF2B5EF4-FFF2-40B4-BE49-F238E27FC236}">
                <a16:creationId xmlns:a16="http://schemas.microsoft.com/office/drawing/2014/main" id="{7DF27694-08A2-4530-B763-5A9B9D4DC6E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520212" y="2739721"/>
            <a:ext cx="2193021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61" name="Content placeholder 47">
            <a:extLst>
              <a:ext uri="{FF2B5EF4-FFF2-40B4-BE49-F238E27FC236}">
                <a16:creationId xmlns:a16="http://schemas.microsoft.com/office/drawing/2014/main" id="{2EA753B3-D0BB-4484-85D1-E28345D99F4C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8059916" y="2004222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 dirty="0"/>
          </a:p>
        </p:txBody>
      </p:sp>
      <p:sp>
        <p:nvSpPr>
          <p:cNvPr id="45" name="Content placeholder 47" descr="Click icon to add picture">
            <a:extLst>
              <a:ext uri="{FF2B5EF4-FFF2-40B4-BE49-F238E27FC236}">
                <a16:creationId xmlns:a16="http://schemas.microsoft.com/office/drawing/2014/main" id="{20398AA4-3D68-487D-BE7C-9F1D45E3F5F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309890" y="2032203"/>
            <a:ext cx="2098039" cy="7011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6" name="Content placeholder 47">
            <a:extLst>
              <a:ext uri="{FF2B5EF4-FFF2-40B4-BE49-F238E27FC236}">
                <a16:creationId xmlns:a16="http://schemas.microsoft.com/office/drawing/2014/main" id="{6B623D7A-5E96-42AB-9B1F-14E44550318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309890" y="2746407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49" name="Content placeholder 47">
            <a:extLst>
              <a:ext uri="{FF2B5EF4-FFF2-40B4-BE49-F238E27FC236}">
                <a16:creationId xmlns:a16="http://schemas.microsoft.com/office/drawing/2014/main" id="{EAA5B0EA-1F3B-4D8B-9BB9-F9037A393705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4269796" y="3571991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7" name="Content placeholder 47" descr="Click icon to add picture">
            <a:extLst>
              <a:ext uri="{FF2B5EF4-FFF2-40B4-BE49-F238E27FC236}">
                <a16:creationId xmlns:a16="http://schemas.microsoft.com/office/drawing/2014/main" id="{2C93687D-1E42-4B01-9F16-9FA098CE115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520210" y="3775516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50" name="Content placeholder 47">
            <a:extLst>
              <a:ext uri="{FF2B5EF4-FFF2-40B4-BE49-F238E27FC236}">
                <a16:creationId xmlns:a16="http://schemas.microsoft.com/office/drawing/2014/main" id="{7AB91474-458B-45F7-9773-FA375C2CF7F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520211" y="4312077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62" name="Content placeholder 47">
            <a:extLst>
              <a:ext uri="{FF2B5EF4-FFF2-40B4-BE49-F238E27FC236}">
                <a16:creationId xmlns:a16="http://schemas.microsoft.com/office/drawing/2014/main" id="{52E587E7-A09A-4FB2-8774-8073E737F106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8059916" y="3571991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51" name="Content placeholder 47" descr="Click icon to add picture">
            <a:extLst>
              <a:ext uri="{FF2B5EF4-FFF2-40B4-BE49-F238E27FC236}">
                <a16:creationId xmlns:a16="http://schemas.microsoft.com/office/drawing/2014/main" id="{FBF01DC7-D684-4484-B2AA-B50F7B1A00D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309889" y="3775516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52" name="Content placeholder 47">
            <a:extLst>
              <a:ext uri="{FF2B5EF4-FFF2-40B4-BE49-F238E27FC236}">
                <a16:creationId xmlns:a16="http://schemas.microsoft.com/office/drawing/2014/main" id="{6046C90F-8A25-4E70-9BC9-4496C6B94EB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309891" y="4312077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55" name="Content placeholder 47">
            <a:extLst>
              <a:ext uri="{FF2B5EF4-FFF2-40B4-BE49-F238E27FC236}">
                <a16:creationId xmlns:a16="http://schemas.microsoft.com/office/drawing/2014/main" id="{D05B9A22-6B21-40BB-BBC1-9586C432A97B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4269796" y="5153614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53" name="Content placeholder 47" descr="Click icon to add picture">
            <a:extLst>
              <a:ext uri="{FF2B5EF4-FFF2-40B4-BE49-F238E27FC236}">
                <a16:creationId xmlns:a16="http://schemas.microsoft.com/office/drawing/2014/main" id="{F5E2B418-8D0E-4995-A3ED-4348C6F4A1AF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520210" y="5369449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58" name="Content placeholder 47">
            <a:extLst>
              <a:ext uri="{FF2B5EF4-FFF2-40B4-BE49-F238E27FC236}">
                <a16:creationId xmlns:a16="http://schemas.microsoft.com/office/drawing/2014/main" id="{90A2A6E4-4D11-4F28-9D68-BC28580EBC0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520211" y="5901594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63" name="Content placeholder 47">
            <a:extLst>
              <a:ext uri="{FF2B5EF4-FFF2-40B4-BE49-F238E27FC236}">
                <a16:creationId xmlns:a16="http://schemas.microsoft.com/office/drawing/2014/main" id="{A74DEBE4-2F74-4EB7-9501-8D37A3151B2A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8059916" y="5153614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59" name="Content placeholder 47" descr="Click icon to add picture">
            <a:extLst>
              <a:ext uri="{FF2B5EF4-FFF2-40B4-BE49-F238E27FC236}">
                <a16:creationId xmlns:a16="http://schemas.microsoft.com/office/drawing/2014/main" id="{070D69EE-1032-4604-B201-FD13AE846E9E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313612" y="5369449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60" name="Content placeholder 47">
            <a:extLst>
              <a:ext uri="{FF2B5EF4-FFF2-40B4-BE49-F238E27FC236}">
                <a16:creationId xmlns:a16="http://schemas.microsoft.com/office/drawing/2014/main" id="{B65187B8-CD7A-46B0-A851-E2456586E75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309891" y="5901594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64988-2386-5A15-B085-00BD5D58E53C}"/>
              </a:ext>
            </a:extLst>
          </p:cNvPr>
          <p:cNvSpPr>
            <a:spLocks noGrp="1"/>
          </p:cNvSpPr>
          <p:nvPr>
            <p:ph type="ftr" sz="quarter" idx="7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CC095-C330-BF75-42CE-50A46EAD82C5}"/>
              </a:ext>
            </a:extLst>
          </p:cNvPr>
          <p:cNvSpPr>
            <a:spLocks noGrp="1"/>
          </p:cNvSpPr>
          <p:nvPr>
            <p:ph type="sldNum" sz="quarter" idx="77"/>
          </p:nvPr>
        </p:nvSpPr>
        <p:spPr/>
        <p:txBody>
          <a:bodyPr>
            <a:noAutofit/>
          </a:bodyPr>
          <a:lstStyle>
            <a:lvl1pPr>
              <a:defRPr b="0"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43117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7">
            <a:extLst>
              <a:ext uri="{FF2B5EF4-FFF2-40B4-BE49-F238E27FC236}">
                <a16:creationId xmlns:a16="http://schemas.microsoft.com/office/drawing/2014/main" id="{28B6388A-37D2-4382-A7FC-9B9A76BDE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4169" y="6217920"/>
            <a:ext cx="458592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6"/>
                </a:solidFill>
                <a:latin typeface="+mn-lt"/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8CB8A3D-9A54-FD7C-F6A5-B33E6C891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F38A7675-78A2-B642-22AF-B98514C68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76125D-E69D-E2ED-1549-3D67DBD4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7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2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8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>
          <p15:clr>
            <a:srgbClr val="F26B43"/>
          </p15:clr>
        </p15:guide>
        <p15:guide id="2" pos="3840">
          <p15:clr>
            <a:srgbClr val="F26B43"/>
          </p15:clr>
        </p15:guide>
        <p15:guide id="3" pos="5640">
          <p15:clr>
            <a:srgbClr val="F26B43"/>
          </p15:clr>
        </p15:guide>
        <p15:guide id="4" pos="1656">
          <p15:clr>
            <a:srgbClr val="F26B43"/>
          </p15:clr>
        </p15:guide>
        <p15:guide id="5" pos="52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3A3B864-5E85-99D2-93E5-5CA1F4F35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9" y="2608104"/>
            <a:ext cx="7031707" cy="1388589"/>
          </a:xfrm>
        </p:spPr>
        <p:txBody>
          <a:bodyPr/>
          <a:lstStyle/>
          <a:p>
            <a:pPr algn="ctr"/>
            <a:r>
              <a:rPr lang="en-US" altLang="zh-CN" sz="4000" dirty="0"/>
              <a:t>Fundamental Programming</a:t>
            </a:r>
            <a:br>
              <a:rPr lang="en-US" altLang="zh-CN" sz="4000" dirty="0"/>
            </a:br>
            <a:r>
              <a:rPr lang="en-US" altLang="zh-CN" sz="3500" dirty="0"/>
              <a:t>Lecture_5</a:t>
            </a:r>
            <a:endParaRPr lang="en-US" sz="35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5E0237-B9A1-0B58-E0AA-05EF84817EB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55154" y="4316097"/>
            <a:ext cx="4319282" cy="417268"/>
          </a:xfrm>
        </p:spPr>
        <p:txBody>
          <a:bodyPr/>
          <a:lstStyle/>
          <a:p>
            <a:r>
              <a:rPr lang="en-US" sz="2800" b="1" dirty="0"/>
              <a:t>Dr. Hazha Saeed Yahia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3E40507-DF71-84CF-B343-6A943F8DB734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5117" r="25117"/>
          <a:stretch>
            <a:fillRect/>
          </a:stretch>
        </p:blipFill>
        <p:spPr/>
      </p:pic>
      <p:sp>
        <p:nvSpPr>
          <p:cNvPr id="10" name="Freeform: Shape 11">
            <a:extLst>
              <a:ext uri="{FF2B5EF4-FFF2-40B4-BE49-F238E27FC236}">
                <a16:creationId xmlns:a16="http://schemas.microsoft.com/office/drawing/2014/main" id="{01A79B69-242C-3AEB-4A42-7A606A54C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57505" y="838985"/>
            <a:ext cx="1637958" cy="187385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14" name="Freeform: Shape 11">
            <a:extLst>
              <a:ext uri="{FF2B5EF4-FFF2-40B4-BE49-F238E27FC236}">
                <a16:creationId xmlns:a16="http://schemas.microsoft.com/office/drawing/2014/main" id="{E5D4DE6D-89C8-6FFF-287D-3F3BAD416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74436" y="3694919"/>
            <a:ext cx="1637958" cy="187385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50196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80F603-D2C1-7ED5-E63C-D203F9E2E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061" y="-213693"/>
            <a:ext cx="2778481" cy="250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47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9A7EA-83BA-ABDE-16CD-9F56E7745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Loops 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05F2F3A0-36DF-277A-BE7C-3CF2E4506D22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loop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 a control structure that causes a statement or group of statements to repeat. C++ has three looping control structures: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</a:rPr>
              <a:t>while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loop,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</a:rPr>
              <a:t>do-while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loop, and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</a:rPr>
              <a:t>for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loop.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difference between these structures is how they control the repetition. 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AF1A16-BCBF-04CF-2A8F-6CF3D8B4720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81031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093FD-883D-CB6F-C745-508F1109F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Loops 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3E1B1759-5B2E-E48C-F63C-8C60A91F45EA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587829" y="1622511"/>
            <a:ext cx="10889796" cy="327334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There are two main types of loops: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condition-based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number-based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loops.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condition-based loop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runs as long as a specific condition is true, and the number of iterations is uncertain. (</a:t>
            </a:r>
            <a:r>
              <a:rPr lang="en-US" sz="2400" dirty="0">
                <a:solidFill>
                  <a:srgbClr val="FF0000"/>
                </a:solidFill>
              </a:rPr>
              <a:t>While Loop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contrast, a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number-based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loop repeats a fixed number of times. (</a:t>
            </a:r>
            <a:r>
              <a:rPr lang="en-US" sz="2400" dirty="0">
                <a:solidFill>
                  <a:srgbClr val="FF0000"/>
                </a:solidFill>
              </a:rPr>
              <a:t>For Loop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FED4F-FCCC-A5A4-C42A-D6BEC014552D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50913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2306A-FD0D-3E47-F285-4428E980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Loops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E05353-87FD-E60B-A2EC-9C72E37961E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12</a:t>
            </a:fld>
            <a:endParaRPr lang="en-US" altLang="zh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B405DB-CF8F-7FDE-7FDD-D6DADEB568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89" b="22250"/>
          <a:stretch>
            <a:fillRect/>
          </a:stretch>
        </p:blipFill>
        <p:spPr>
          <a:xfrm>
            <a:off x="329513" y="1622510"/>
            <a:ext cx="11532973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04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CA23F-EFA9-0E45-5801-0C2B8EA71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while Loop 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A052F202-B4BF-FBAF-5DED-1CED66C86964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587829" y="1622511"/>
            <a:ext cx="10889796" cy="203509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while loop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has two important parts: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expression that is tested for a true or false value.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statement or block that is repeated as long as the expression is true.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87F4FE-E07A-2A97-E7F8-03E29DD6041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13</a:t>
            </a:fld>
            <a:endParaRPr lang="en-US" altLang="zh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05F22B-EEAA-CCEF-114D-54FFB16DF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321" y="3657601"/>
            <a:ext cx="3435179" cy="2880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6C3AD6-31F6-5F2C-3E49-B82942BB8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992" y="4073416"/>
            <a:ext cx="5019050" cy="214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22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7B031-A57C-56F0-6698-A75BE61A6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while Loop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B554BD-2BC0-EB08-D9DB-2310BACB836C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14</a:t>
            </a:fld>
            <a:endParaRPr lang="en-US" altLang="zh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B08337-8DA8-F292-1E09-9637E3860F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3776"/>
          <a:stretch>
            <a:fillRect/>
          </a:stretch>
        </p:blipFill>
        <p:spPr>
          <a:xfrm>
            <a:off x="2311155" y="1622510"/>
            <a:ext cx="7569690" cy="403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92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249E0-9EE0-1223-FB8D-06395BCB9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while Loop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749EA-43C0-0639-53E1-01B80F8382C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15</a:t>
            </a:fld>
            <a:endParaRPr lang="en-US" altLang="zh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17CB1E-191D-600B-E962-5A294E9B5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447" y="1438163"/>
            <a:ext cx="8014364" cy="491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57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15EDF-4528-B1EF-7818-608051E5A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while Loop - Example #1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C117C-0D15-3399-5336-F32EEC8FF42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16</a:t>
            </a:fld>
            <a:endParaRPr lang="en-US" altLang="zh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D88945-6FAE-4EB4-F2E8-E994C8EAA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9" y="1475586"/>
            <a:ext cx="4712043" cy="51074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04CF9C-671F-6755-1966-A955CEC0D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922" y="1600440"/>
            <a:ext cx="3649161" cy="4857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B1B41F-6B6B-AB5A-DC2E-7F3FCB13F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2729" y="3429000"/>
            <a:ext cx="2010032" cy="181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87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03291-4FFF-889E-7F94-2CC879454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while Loop - Example #2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DE901-DF86-F2AD-FC6B-1012765D99A2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17</a:t>
            </a:fld>
            <a:endParaRPr lang="en-US" altLang="zh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81DE8B-C244-DC1D-9FFB-B5D1749D8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58" y="1736536"/>
            <a:ext cx="6919784" cy="4481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F524B2-1A6F-6405-0556-86D040CE3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697" y="1736536"/>
            <a:ext cx="2866768" cy="40859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4FBA61-6446-C17D-5566-ED694CE4BEA7}"/>
              </a:ext>
            </a:extLst>
          </p:cNvPr>
          <p:cNvSpPr txBox="1"/>
          <p:nvPr/>
        </p:nvSpPr>
        <p:spPr>
          <a:xfrm>
            <a:off x="9273341" y="1266220"/>
            <a:ext cx="960519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sterama" panose="020B0504020200020000" pitchFamily="34" charset="0"/>
                <a:ea typeface="微软雅黑"/>
                <a:cs typeface="Posterama" panose="020B0504020200020000" pitchFamily="34" charset="0"/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3175661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EAFAB-46DF-DC23-12B9-30E07F901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Infinite Loops 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D620090C-EF8B-16F1-4653-9DAE231F3EF3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587829" y="1622510"/>
            <a:ext cx="5840774" cy="459541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most situations, loops need a way to stop. This means that something inside the loop must eventually make the condition false.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below loop goes on forever because it lacks a statement to modify the number variable. With each test of the expression counter &lt;= 5, the number variable remains at 1, causing an </a:t>
            </a:r>
            <a:r>
              <a:rPr lang="en-US" sz="2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infinite 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loop.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E746C-1B81-7997-F217-FF241609A99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18</a:t>
            </a:fld>
            <a:endParaRPr lang="en-US" altLang="zh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E2951B-B1F4-B824-D072-CD48939CC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179" y="1559103"/>
            <a:ext cx="4674826" cy="465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37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DDD41-6B1B-E246-65AA-67372026E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507076"/>
            <a:ext cx="10889796" cy="1115434"/>
          </a:xfrm>
        </p:spPr>
        <p:txBody>
          <a:bodyPr/>
          <a:lstStyle/>
          <a:p>
            <a:r>
              <a:rPr lang="en-US" sz="4000" dirty="0"/>
              <a:t>Using the while Loop for Input Validation - Example #1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31E46-5C5D-2E18-8954-1F06937E5CE6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19</a:t>
            </a:fld>
            <a:endParaRPr lang="en-US" altLang="zh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37D9EA-42A6-A590-60FB-BAF7DCDAE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792" y="1646191"/>
            <a:ext cx="6815266" cy="493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04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3F6D2-332C-1568-1FE0-B7D54B446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9D64B1EC-121D-026E-AE0A-B93A360B3AD2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Increment and Decrement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Introduction to loops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while loop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for loop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Break statement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FE972-9FB6-0CF7-8339-0053516BC722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78240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375FB-7A1A-74A0-6C26-8E6135CCF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DE346-1AE6-468D-C7A2-9FF55C9E1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507076"/>
            <a:ext cx="10889796" cy="1115434"/>
          </a:xfrm>
        </p:spPr>
        <p:txBody>
          <a:bodyPr/>
          <a:lstStyle/>
          <a:p>
            <a:r>
              <a:rPr lang="en-US" sz="4000" dirty="0"/>
              <a:t>Using the while Loop for Input Validation - Example #1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80299E-A6FA-E44E-B042-D0020750C12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20</a:t>
            </a:fld>
            <a:endParaRPr lang="en-US" altLang="zh-C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E2771F-6CB6-DF6B-DBD0-FE6DC67F5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919" y="2927203"/>
            <a:ext cx="6713756" cy="2504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18CAD0-53C4-5D0F-F2D3-C12C9DFFCBDC}"/>
              </a:ext>
            </a:extLst>
          </p:cNvPr>
          <p:cNvSpPr txBox="1"/>
          <p:nvPr/>
        </p:nvSpPr>
        <p:spPr>
          <a:xfrm>
            <a:off x="260340" y="2052091"/>
            <a:ext cx="252095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36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Posterama" panose="020B0504020200020000" pitchFamily="34" charset="0"/>
                <a:ea typeface="微软雅黑"/>
                <a:cs typeface="Posterama" panose="020B0504020200020000" pitchFamily="34" charset="0"/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168366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33C78-FA40-94D5-A482-8B4A1B51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while Loop for Input Validation - Example #2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626CE8-DBC4-EE9D-80B0-68E8EEABCEF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21</a:t>
            </a:fld>
            <a:endParaRPr lang="en-US" altLang="zh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F9FC25-8147-164F-E6A2-BA5400077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9" y="1622510"/>
            <a:ext cx="6994071" cy="526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90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D9770-A6F9-FD23-ED53-8AD5285D3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ABBA2-9758-0151-0304-6D1F10E99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507076"/>
            <a:ext cx="10889796" cy="1115434"/>
          </a:xfrm>
        </p:spPr>
        <p:txBody>
          <a:bodyPr/>
          <a:lstStyle/>
          <a:p>
            <a:r>
              <a:rPr lang="en-US" sz="4000" dirty="0"/>
              <a:t>Using the while Loop for Input Validation - Example #2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00F2BE-9D12-447B-563B-38B050660AD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22</a:t>
            </a:fld>
            <a:endParaRPr lang="en-US" altLang="zh-C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298092-7DD4-A56B-453F-415D3B8B7D58}"/>
              </a:ext>
            </a:extLst>
          </p:cNvPr>
          <p:cNvSpPr txBox="1"/>
          <p:nvPr/>
        </p:nvSpPr>
        <p:spPr>
          <a:xfrm>
            <a:off x="260340" y="2052091"/>
            <a:ext cx="252095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36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Posterama" panose="020B0504020200020000" pitchFamily="34" charset="0"/>
                <a:ea typeface="微软雅黑"/>
                <a:cs typeface="Posterama" panose="020B0504020200020000" pitchFamily="34" charset="0"/>
              </a:rPr>
              <a:t>Output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186D18-DE27-9F6F-4557-8AD148A87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875" y="2918768"/>
            <a:ext cx="7146325" cy="178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34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7456D-E236-ABD7-AB3F-8C452386D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while Loop for Input Validation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F8843-4267-3308-7A3A-729766D4CC9D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23</a:t>
            </a:fld>
            <a:endParaRPr lang="en-US" altLang="zh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BBC43C-E496-6F97-DA73-60DF28084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54" y="1520825"/>
            <a:ext cx="6242720" cy="46970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E3A4A3-CD89-BC5D-E4D1-D9F9C1049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627" y="1371600"/>
            <a:ext cx="6220953" cy="450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5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8574A-6861-6184-562A-21D295FB2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while Loop for Input Validation - Example #2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215A6D-6D08-4A01-7DE9-E1DFAA6F30CC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24</a:t>
            </a:fld>
            <a:endParaRPr lang="en-US" altLang="zh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03904F-955E-2D9C-40DA-265C5B536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671" y="1327844"/>
            <a:ext cx="5949779" cy="525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95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2D410-83CA-54EC-ECB2-2A3FAA023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654E2-A6B3-B1BA-821C-20D33AB52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507076"/>
            <a:ext cx="10889796" cy="1115434"/>
          </a:xfrm>
        </p:spPr>
        <p:txBody>
          <a:bodyPr/>
          <a:lstStyle/>
          <a:p>
            <a:r>
              <a:rPr lang="en-US" sz="4000" dirty="0"/>
              <a:t>Using the while Loop for Input Validation - Example #2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11B62D-CC89-0ADE-02B5-CC560557F90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25</a:t>
            </a:fld>
            <a:endParaRPr lang="en-US" altLang="zh-C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4283B-44EC-AF53-4059-F172FD464D6C}"/>
              </a:ext>
            </a:extLst>
          </p:cNvPr>
          <p:cNvSpPr txBox="1"/>
          <p:nvPr/>
        </p:nvSpPr>
        <p:spPr>
          <a:xfrm>
            <a:off x="260340" y="2052091"/>
            <a:ext cx="252095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36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Posterama" panose="020B0504020200020000" pitchFamily="34" charset="0"/>
                <a:ea typeface="微软雅黑"/>
                <a:cs typeface="Posterama" panose="020B0504020200020000" pitchFamily="34" charset="0"/>
              </a:rPr>
              <a:t>Output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F20CD7-BAFC-EB0D-1E89-8D8BC45F9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206" y="3039233"/>
            <a:ext cx="3898043" cy="267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94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17BC9-67D4-1DF9-64E1-B5A83BD9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for Loop 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66F66ADD-7ADE-D5CE-4D58-A1DA1E1DDC19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Count-controlled loops are so common that C++ provides a type of loop specifically for them. It is known as the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loop.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loop is suitable when a known number of iterations is required.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Three essential elements define a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count-controlled loop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</a:p>
          <a:p>
            <a:pPr lvl="1"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Initialization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It starts with setting a counter variable to an initial value.</a:t>
            </a:r>
          </a:p>
          <a:p>
            <a:pPr lvl="1"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Termination condition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The loop runs while the counter variable is less than or equal to a maximum value; when false, the loop ends.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Update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The counter variable is modified during each iteration, typically through incrementing.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35D0BF-244F-0746-A5E8-A57F2B2F389A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26</a:t>
            </a:fld>
            <a:endParaRPr lang="en-US" altLang="zh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9FA195-07EE-E23A-7735-07D4A8F97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227" y="82034"/>
            <a:ext cx="3558746" cy="154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35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94B91-A73B-F409-15D4-FB7B894C4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for Loop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343FE-3814-5C51-3467-1392EA6C05DA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27</a:t>
            </a:fld>
            <a:endParaRPr lang="en-US" altLang="zh-C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2150B9-2837-51E4-FC92-667B4265E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65" y="2004792"/>
            <a:ext cx="10744269" cy="359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15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B33E4-0749-60E1-9F6C-582C6B6E2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for Loop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2D466-3D95-2FD5-1EBE-45B55CDFD88A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28</a:t>
            </a:fld>
            <a:endParaRPr lang="en-US" altLang="zh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42C4C5-AED5-CE07-2D29-9EA144DFA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755" y="1989702"/>
            <a:ext cx="6897645" cy="422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57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0FE2F-2348-BB80-00F9-0BD36ACBC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for Loop - Example #1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690A64-A7EB-5D65-3B59-9829DC5B820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29</a:t>
            </a:fld>
            <a:endParaRPr lang="en-US" altLang="zh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DEFD29-00E2-2907-6B74-BE7F6E3FA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64" y="1824166"/>
            <a:ext cx="4704835" cy="4630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A91284-3FDA-588C-7BEC-3B3E8BF5E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577" y="3042581"/>
            <a:ext cx="3042852" cy="274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13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6EC6F6-F346-241D-C2AD-CEA21AF2E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B34C00FF-405B-4975-A859-21C854720ECB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587829" y="1622510"/>
            <a:ext cx="10889796" cy="4410744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/>
                </a:solidFill>
              </a:rPr>
              <a:t>By the end of this lesson, you will be able to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 Apply increment/decrement operations and loop structures through hands-on coding exercises.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 Write efficient and optimized code using the most suitable loop construct and judicious use of increment/decrement operations.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 Enhance problem-solving skills by tackling diverse challenges with loops and control flow mechanisms.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E20B9D-3E1B-ACAC-E328-901AE7E6D93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3</a:t>
            </a:fld>
            <a:endParaRPr lang="en-US" altLang="zh-CN" dirty="0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D46C89AB-9C46-8D32-3791-9533C4DC1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80" name="Image 16">
            <a:extLst>
              <a:ext uri="{FF2B5EF4-FFF2-40B4-BE49-F238E27FC236}">
                <a16:creationId xmlns:a16="http://schemas.microsoft.com/office/drawing/2014/main" id="{B34A635E-B4ED-2E78-5416-DE0A79944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7700" y="457200"/>
            <a:ext cx="3603625" cy="278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288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D422-4C7B-3EEA-0503-4BD4E2319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for Loop - Example #2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7E053-5FF0-C88F-A0EC-CA7CF41D2E11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30</a:t>
            </a:fld>
            <a:endParaRPr lang="en-US" altLang="zh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020102-DB51-FCC0-3C50-8FFE1BE49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911" y="1889039"/>
            <a:ext cx="5568778" cy="4184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0235A9-09BC-8200-965C-999EF7A4C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788" y="1622510"/>
            <a:ext cx="3031524" cy="408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091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F4403-EF02-52E9-3DBB-97B9751E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Forms of the Update Expression 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934C1149-9418-EFB6-A985-B639B9F833E6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587829" y="1622510"/>
            <a:ext cx="10889796" cy="4728414"/>
          </a:xfrm>
        </p:spPr>
        <p:txBody>
          <a:bodyPr/>
          <a:lstStyle/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Vary the control variable from 1 to 100 in increments of 1.</a:t>
            </a:r>
          </a:p>
          <a:p>
            <a:pPr marL="914400" lvl="2" indent="0">
              <a:buNone/>
            </a:pPr>
            <a:r>
              <a:rPr lang="nn-NO" sz="2300" b="1" i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</a:rPr>
              <a:t>for ( int i = 1; i &lt;= 100; i++ ) </a:t>
            </a:r>
            <a:endParaRPr lang="en-US" sz="230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C0C0C0"/>
              </a:highlight>
            </a:endParaRP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Vary the control variable from 100 down to 1 in increments of -1 (decrements of 1). </a:t>
            </a:r>
          </a:p>
          <a:p>
            <a:pPr marL="914400" lvl="2" indent="0">
              <a:buNone/>
            </a:pPr>
            <a:r>
              <a:rPr lang="nn-NO" sz="2300" b="1" i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</a:rPr>
              <a:t>for ( int i = 100; i &gt;= 1; i-- ) </a:t>
            </a:r>
            <a:endParaRPr lang="en-US" sz="2300" b="1" i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C0C0C0"/>
              </a:highlight>
            </a:endParaRP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Vary the control variable from 7 to 77 in steps of 7. </a:t>
            </a:r>
          </a:p>
          <a:p>
            <a:pPr marL="914400" lvl="2" indent="0">
              <a:buNone/>
            </a:pPr>
            <a:r>
              <a:rPr lang="nn-NO" sz="2300" b="1" i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</a:rPr>
              <a:t>for ( int i = 7; i &lt;= 77; i += 7 ) </a:t>
            </a:r>
            <a:endParaRPr lang="en-US" sz="2300" b="1" i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C0C0C0"/>
              </a:highlight>
            </a:endParaRP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Vary the control variable from 20 down to 2 in steps of -2. </a:t>
            </a:r>
          </a:p>
          <a:p>
            <a:pPr marL="914400" lvl="2" indent="0">
              <a:buNone/>
            </a:pPr>
            <a:r>
              <a:rPr lang="nn-NO" sz="2300" b="1" i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</a:rPr>
              <a:t>for ( int i = 20; i &gt;= 2; i -= 2 ) </a:t>
            </a:r>
            <a:endParaRPr lang="en-US" sz="2300" b="1" i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C0C0C0"/>
              </a:highlight>
            </a:endParaRP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Vary the control variable over the following sequence of values: 2, 5, 8, 11, 14, 17, 20. </a:t>
            </a:r>
          </a:p>
          <a:p>
            <a:pPr marL="914400" lvl="2" indent="0">
              <a:buNone/>
            </a:pPr>
            <a:r>
              <a:rPr lang="nn-NO" sz="2300" b="1" i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</a:rPr>
              <a:t>for ( int i = 2; i &lt;= 20; i += 3 ) </a:t>
            </a:r>
            <a:endParaRPr lang="en-US" sz="2300" b="1" i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5AEDF8-6F91-0002-713A-E15C0FA1DB7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31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86192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06223-E510-F692-669B-AC30EB9C2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Forms of the Update Expression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248D19-847A-C4B8-193A-FE01431B457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32</a:t>
            </a:fld>
            <a:endParaRPr lang="en-US" altLang="zh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509F44-EBA2-06EE-077D-F8F43D2EF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1" y="1622510"/>
            <a:ext cx="3572452" cy="5235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F4CB18-AFE6-38D6-6234-67C324F79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435" y="1472781"/>
            <a:ext cx="4606265" cy="553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17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3B1FE-B2CD-811F-FDD0-D6B2FFCE0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User Controlled for Loop 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3EA265E6-969C-84C4-8FAA-4C4DC286487E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587829" y="1622511"/>
            <a:ext cx="10889796" cy="89209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Write a C++ program that asks the user to input two numbers and print the numbers between them.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E0ACDB-5E72-42E9-6285-538AFA00931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33</a:t>
            </a:fld>
            <a:endParaRPr lang="en-US" altLang="zh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9494EB-FBAF-3311-2DA0-A9BC2D4CB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512" y="2306029"/>
            <a:ext cx="4844057" cy="41204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F9C293-5031-41C2-37B0-8BD7A793F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461" y="4343400"/>
            <a:ext cx="4085968" cy="113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999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B40B6-6272-849C-EF9F-0454A99B1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“break" Statement 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3F6A3F33-B67D-809F-3624-8D0B0293A0B4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break statement is used to prematurely exit a loop (such as a for loop and while loop) when a certain condition is met.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When encountered, the break statement terminates the nearest enclosing loop.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It's useful for avoiding unnecessary iterations and improving code efficiency.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D388EA-1D0C-C7B4-606E-38B118E16ED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34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25845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175E9-3A67-83B4-4B0D-53CD0F620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“break" Statement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46D26-FBD5-ED7E-147E-D64D5B03B9D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35</a:t>
            </a:fld>
            <a:endParaRPr lang="en-US" altLang="zh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B8BF17-38CE-E831-D07C-521535F95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342" y="1689769"/>
            <a:ext cx="9094573" cy="489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861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Brain with solid fill">
            <a:extLst>
              <a:ext uri="{FF2B5EF4-FFF2-40B4-BE49-F238E27FC236}">
                <a16:creationId xmlns:a16="http://schemas.microsoft.com/office/drawing/2014/main" id="{3BC652E8-7AE3-7EF1-AE01-A21A47DBA3DC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061" b="6061"/>
          <a:stretch>
            <a:fillRect/>
          </a:stretch>
        </p:blipFill>
        <p:spPr/>
      </p:pic>
      <p:pic>
        <p:nvPicPr>
          <p:cNvPr id="20" name="Picture Placeholder 19" descr="Dominoes falling in a row">
            <a:extLst>
              <a:ext uri="{FF2B5EF4-FFF2-40B4-BE49-F238E27FC236}">
                <a16:creationId xmlns:a16="http://schemas.microsoft.com/office/drawing/2014/main" id="{E2CC1266-50DF-D4C5-3357-BE2A6968D3A0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>
          <a:blip r:embed="rId5"/>
          <a:srcRect l="7304" r="7304"/>
          <a:stretch>
            <a:fillRect/>
          </a:stretch>
        </p:blipFill>
        <p:spPr/>
      </p:pic>
      <p:pic>
        <p:nvPicPr>
          <p:cNvPr id="13" name="Picture Placeholder 12" descr="Blue glass containing various drinking straws">
            <a:extLst>
              <a:ext uri="{FF2B5EF4-FFF2-40B4-BE49-F238E27FC236}">
                <a16:creationId xmlns:a16="http://schemas.microsoft.com/office/drawing/2014/main" id="{AF64BBB0-AD64-14FA-E017-2D227AFFE272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>
          <a:blip r:embed="rId6"/>
          <a:srcRect l="12110" r="12110"/>
          <a:stretch>
            <a:fillRect/>
          </a:stretch>
        </p:blipFill>
        <p:spPr/>
      </p:pic>
      <p:pic>
        <p:nvPicPr>
          <p:cNvPr id="18" name="Picture Placeholder 17" descr="Layout of website design sketches on white paper">
            <a:extLst>
              <a:ext uri="{FF2B5EF4-FFF2-40B4-BE49-F238E27FC236}">
                <a16:creationId xmlns:a16="http://schemas.microsoft.com/office/drawing/2014/main" id="{1051CD21-1408-4D13-BF0B-0D7013AD2D0C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" r="34"/>
          <a:stretch/>
        </p:blipFill>
        <p:spPr/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AD2C8D04-263D-9589-1CFF-A5968D7C3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29279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ED4E3-4EF4-7943-B463-3BACC4D44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Increment and Decrement Operators 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7A10C00A-0A73-51E6-B5D9-2BE352ACB967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587829" y="1622510"/>
            <a:ext cx="10889796" cy="49605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  <a:r>
              <a:rPr lang="en-US" sz="2200" b="1" dirty="0">
                <a:solidFill>
                  <a:srgbClr val="FF0000"/>
                </a:solidFill>
              </a:rPr>
              <a:t>++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" and "</a:t>
            </a:r>
            <a:r>
              <a:rPr lang="en-US" sz="2200" b="1" dirty="0">
                <a:solidFill>
                  <a:srgbClr val="FF0000"/>
                </a:solidFill>
              </a:rPr>
              <a:t>--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" are operators that add and subtract 1 from their operands. To increment a value means to increase it by one, and to decrement a value means to decrease it by one.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These are two ways to increment the variable 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num = num + 1; 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num += 1;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 num is decremented in both of the following statements: 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num = num - 1; 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num -= 1; 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4BE892-28D8-9359-071D-0F1F7AA3EDB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49486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32DFE-D59B-EE9A-2834-F35B28434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3648E-7B68-7B36-D858-3FBB6DCB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Increment and Decrement Operators 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5A53179-6DA4-0975-2F3A-DAAD3B7F9018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C++ has operators dedicated to increasing (++) and decreasing (--) variables.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following statement uses the ++ operator to increment num: 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num++; // Increment by One 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num--; // Decrement by One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36614-1557-B88D-22E3-A517E1A23380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28265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F822C-A539-D0BE-1544-7CCE8A132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Postfix and Prefix Modes 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FFCA53F9-2BD2-1A9D-D389-5AB425CF318C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587829" y="1622510"/>
            <a:ext cx="10889796" cy="496053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Postfix Mode: (</a:t>
            </a:r>
            <a:r>
              <a:rPr lang="en-US" b="1" u="sng" dirty="0">
                <a:solidFill>
                  <a:srgbClr val="FF0000"/>
                </a:solidFill>
              </a:rPr>
              <a:t>x++</a:t>
            </a: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Operator comes after the operand.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Operand's value is used first, then it's incremented or decremented.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syntax for the postfix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increment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decrement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operators is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x++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x--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respectively.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Prefix Mode: (</a:t>
            </a:r>
            <a:r>
              <a:rPr lang="en-US" b="1" u="sng" dirty="0">
                <a:solidFill>
                  <a:srgbClr val="FF0000"/>
                </a:solidFill>
              </a:rPr>
              <a:t>++x</a:t>
            </a: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Operator comes before the operand.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Operand is incremented or decremented first, then its updated value is used.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The syntax for the prefix increment and decrement operators is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++x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--x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respectively.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586B4-D8F4-9B9A-4E02-C1BA116486A1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87761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86EBC-FAC2-2DEC-ECF0-E0D1D553B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8" y="507076"/>
            <a:ext cx="11394622" cy="1115434"/>
          </a:xfrm>
        </p:spPr>
        <p:txBody>
          <a:bodyPr/>
          <a:lstStyle/>
          <a:p>
            <a:r>
              <a:rPr lang="en-US" sz="4300" dirty="0"/>
              <a:t>The Difference Between Postfix and Prefix Modes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BE5071-BCC5-A016-8573-E598046C046A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7</a:t>
            </a:fld>
            <a:endParaRPr lang="en-US" altLang="zh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7413EA-AF39-6A40-164B-6BABF5B88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938" y="1396454"/>
            <a:ext cx="4638504" cy="54043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581197-A2D0-011B-68FE-B88F11852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606" y="1617764"/>
            <a:ext cx="4118680" cy="473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36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5975D-6C35-DA91-FC33-09C262B3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Assignment 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D297F810-2ACE-99BA-43BC-CE6C21215E96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Combined Assignment, also known as compound assignment, involves combining an arithmetic operation with an assignment.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 allows you to perform an operation (such as addition, subtraction, multiplication, etc.) and assignment in a single statement.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29010-EDC6-3651-DFA4-665C334CB91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8</a:t>
            </a:fld>
            <a:endParaRPr lang="en-US" altLang="zh-CN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D6BE965-0E2F-3BF7-E4D9-F9DA61BB1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885112"/>
              </p:ext>
            </p:extLst>
          </p:nvPr>
        </p:nvGraphicFramePr>
        <p:xfrm>
          <a:off x="2053253" y="3857549"/>
          <a:ext cx="8127999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06991417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27273515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3309818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Operator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Example Usage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Equivalent 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7799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+=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 += 5;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 = x + 5;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2064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-=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 -= 2;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 = y - 2;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3173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*=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 *= 10;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 = z * 10;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5900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/= b;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= a / b;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131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%=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 %= 3;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 = c % 3;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5414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3677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581B8-50E6-0631-9614-DFA99E07E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Assignment -Example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25EDD-A0E1-417B-DBD6-63F25F97FFB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9</a:t>
            </a:fld>
            <a:endParaRPr lang="en-US" altLang="zh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53CBE9-1A65-95F8-67B6-F50CC9468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858" y="1566259"/>
            <a:ext cx="6126892" cy="483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9815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​​">
  <a:themeElements>
    <a:clrScheme name="Custom 9">
      <a:dk1>
        <a:srgbClr val="000000"/>
      </a:dk1>
      <a:lt1>
        <a:srgbClr val="FFFFFF"/>
      </a:lt1>
      <a:dk2>
        <a:srgbClr val="0F253E"/>
      </a:dk2>
      <a:lt2>
        <a:srgbClr val="E7E6E6"/>
      </a:lt2>
      <a:accent1>
        <a:srgbClr val="4472C4"/>
      </a:accent1>
      <a:accent2>
        <a:srgbClr val="B83803"/>
      </a:accent2>
      <a:accent3>
        <a:srgbClr val="DCD3CC"/>
      </a:accent3>
      <a:accent4>
        <a:srgbClr val="F79320"/>
      </a:accent4>
      <a:accent5>
        <a:srgbClr val="44668D"/>
      </a:accent5>
      <a:accent6>
        <a:srgbClr val="0F253E"/>
      </a:accent6>
      <a:hlink>
        <a:srgbClr val="AEC0D9"/>
      </a:hlink>
      <a:folHlink>
        <a:srgbClr val="B83903"/>
      </a:folHlink>
    </a:clrScheme>
    <a:fontScheme name="Custom 10">
      <a:majorFont>
        <a:latin typeface="Posterama Text Black"/>
        <a:ea typeface=""/>
        <a:cs typeface=""/>
      </a:majorFont>
      <a:minorFont>
        <a:latin typeface="Abad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marL="0" indent="0" algn="ctr">
          <a:lnSpc>
            <a:spcPct val="100000"/>
          </a:lnSpc>
          <a:spcBef>
            <a:spcPts val="0"/>
          </a:spcBef>
          <a:buFontTx/>
          <a:buNone/>
          <a:defRPr sz="1800" smtClean="0">
            <a:solidFill>
              <a:prstClr val="white"/>
            </a:solidFill>
            <a:latin typeface="Posterama" panose="020B0504020200020000" pitchFamily="34" charset="0"/>
            <a:ea typeface="微软雅黑"/>
            <a:cs typeface="Posterama" panose="020B0504020200020000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exagon Light Presentation_win32_v5" id="{045A9B2F-7300-4673-816B-F1EB3C673B2C}" vid="{27F8BD87-6984-44CA-8D4F-354B20CB0C14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4CFA8B0-C7B8-4655-A378-2962C04794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515263-A3DE-4193-B6AA-5C449C9451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AD9BE2-6B3D-4616-B044-300A8177DEA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</TotalTime>
  <Words>1148</Words>
  <Application>Microsoft Office PowerPoint</Application>
  <PresentationFormat>Widescreen</PresentationFormat>
  <Paragraphs>159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等线</vt:lpstr>
      <vt:lpstr>Abadi</vt:lpstr>
      <vt:lpstr>Arial</vt:lpstr>
      <vt:lpstr>Calibri</vt:lpstr>
      <vt:lpstr>Posterama</vt:lpstr>
      <vt:lpstr>Posterama Text Black</vt:lpstr>
      <vt:lpstr>Posterama Text SemiBold</vt:lpstr>
      <vt:lpstr>Wingdings</vt:lpstr>
      <vt:lpstr>Custom​​</vt:lpstr>
      <vt:lpstr>Fundamental Programming Lecture_5</vt:lpstr>
      <vt:lpstr>Outline</vt:lpstr>
      <vt:lpstr>Objective </vt:lpstr>
      <vt:lpstr>The Increment and Decrement Operators </vt:lpstr>
      <vt:lpstr>The Increment and Decrement Operators </vt:lpstr>
      <vt:lpstr>Postfix and Prefix Modes </vt:lpstr>
      <vt:lpstr>The Difference Between Postfix and Prefix Modes </vt:lpstr>
      <vt:lpstr>Combined Assignment </vt:lpstr>
      <vt:lpstr>Combined Assignment -Example </vt:lpstr>
      <vt:lpstr>Introduction to Loops </vt:lpstr>
      <vt:lpstr>Introduction to Loops </vt:lpstr>
      <vt:lpstr>Introduction to Loops </vt:lpstr>
      <vt:lpstr>The while Loop </vt:lpstr>
      <vt:lpstr>The while Loop </vt:lpstr>
      <vt:lpstr>The while Loop </vt:lpstr>
      <vt:lpstr>The while Loop - Example #1 </vt:lpstr>
      <vt:lpstr>The while Loop - Example #2 </vt:lpstr>
      <vt:lpstr>Infinite Loops </vt:lpstr>
      <vt:lpstr>Using the while Loop for Input Validation - Example #1 </vt:lpstr>
      <vt:lpstr>Using the while Loop for Input Validation - Example #1 </vt:lpstr>
      <vt:lpstr>Using the while Loop for Input Validation - Example #2 </vt:lpstr>
      <vt:lpstr>Using the while Loop for Input Validation - Example #2 </vt:lpstr>
      <vt:lpstr>Using the while Loop for Input Validation </vt:lpstr>
      <vt:lpstr>Using the while Loop for Input Validation - Example #2 </vt:lpstr>
      <vt:lpstr>Using the while Loop for Input Validation - Example #2 </vt:lpstr>
      <vt:lpstr>The for Loop </vt:lpstr>
      <vt:lpstr>The for Loop </vt:lpstr>
      <vt:lpstr>The for Loop </vt:lpstr>
      <vt:lpstr>The for Loop - Example #1 </vt:lpstr>
      <vt:lpstr>The for Loop - Example #2 </vt:lpstr>
      <vt:lpstr>Other Forms of the Update Expression </vt:lpstr>
      <vt:lpstr>Other Forms of the Update Expression </vt:lpstr>
      <vt:lpstr>Creating a User Controlled for Loop </vt:lpstr>
      <vt:lpstr>“break" Statement </vt:lpstr>
      <vt:lpstr>“break" Statement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hazha yahia</dc:creator>
  <cp:lastModifiedBy>hazha yahia</cp:lastModifiedBy>
  <cp:revision>60</cp:revision>
  <dcterms:created xsi:type="dcterms:W3CDTF">2026-01-13T18:58:47Z</dcterms:created>
  <dcterms:modified xsi:type="dcterms:W3CDTF">2026-02-04T19:19:13Z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