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456808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-6208" r="22988" b="17380"/>
          <a:stretch/>
        </p:blipFill>
        <p:spPr>
          <a:xfrm>
            <a:off x="-567559" y="9525"/>
            <a:ext cx="9099999" cy="67757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66">
  <a:themeElements>
    <a:clrScheme name="Theme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Theme66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Maher</cp:lastModifiedBy>
  <cp:revision>1</cp:revision>
  <dcterms:created xsi:type="dcterms:W3CDTF">2026-04-07T08:50:08Z</dcterms:created>
  <dcterms:modified xsi:type="dcterms:W3CDTF">2026-04-07T09:06:57Z</dcterms:modified>
</cp:coreProperties>
</file>