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2"/>
  </p:notesMasterIdLst>
  <p:sldIdLst>
    <p:sldId id="256" r:id="rId2"/>
    <p:sldId id="258" r:id="rId3"/>
    <p:sldId id="260" r:id="rId4"/>
    <p:sldId id="312" r:id="rId5"/>
    <p:sldId id="313" r:id="rId6"/>
    <p:sldId id="314" r:id="rId7"/>
    <p:sldId id="315" r:id="rId8"/>
    <p:sldId id="316" r:id="rId9"/>
    <p:sldId id="317" r:id="rId10"/>
    <p:sldId id="318" r:id="rId11"/>
  </p:sldIdLst>
  <p:sldSz cx="9144000" cy="5143500" type="screen16x9"/>
  <p:notesSz cx="6858000" cy="9144000"/>
  <p:embeddedFontLst>
    <p:embeddedFont>
      <p:font typeface="Arima" panose="020B0604020202020204" charset="0"/>
      <p:regular r:id="rId13"/>
      <p:bold r:id="rId14"/>
    </p:embeddedFont>
    <p:embeddedFont>
      <p:font typeface="Barlow" panose="00000500000000000000" pitchFamily="2" charset="0"/>
      <p:regular r:id="rId15"/>
      <p:bold r:id="rId16"/>
      <p:italic r:id="rId17"/>
      <p:boldItalic r:id="rId18"/>
    </p:embeddedFont>
    <p:embeddedFont>
      <p:font typeface="Oswald Bold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6258A49-53E6-4415-8DD7-3076AAB55A84}">
  <a:tblStyle styleId="{06258A49-53E6-4415-8DD7-3076AAB55A8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1003d90df7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1003d90df77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003d90df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1003d90df7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>
          <a:extLst>
            <a:ext uri="{FF2B5EF4-FFF2-40B4-BE49-F238E27FC236}">
              <a16:creationId xmlns:a16="http://schemas.microsoft.com/office/drawing/2014/main" id="{284EEA73-45E8-57CA-EAEC-A58C3033A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003d90df77_0_0:notes">
            <a:extLst>
              <a:ext uri="{FF2B5EF4-FFF2-40B4-BE49-F238E27FC236}">
                <a16:creationId xmlns:a16="http://schemas.microsoft.com/office/drawing/2014/main" id="{8114FCCB-6795-46C3-0FA9-A367482108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1003d90df77_0_0:notes">
            <a:extLst>
              <a:ext uri="{FF2B5EF4-FFF2-40B4-BE49-F238E27FC236}">
                <a16:creationId xmlns:a16="http://schemas.microsoft.com/office/drawing/2014/main" id="{0F5A2EDE-D971-477F-9B82-B73FAB32CA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9030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>
          <a:extLst>
            <a:ext uri="{FF2B5EF4-FFF2-40B4-BE49-F238E27FC236}">
              <a16:creationId xmlns:a16="http://schemas.microsoft.com/office/drawing/2014/main" id="{A8DBE6BE-039B-C8A7-34DD-044D9A7CA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003d90df77_0_0:notes">
            <a:extLst>
              <a:ext uri="{FF2B5EF4-FFF2-40B4-BE49-F238E27FC236}">
                <a16:creationId xmlns:a16="http://schemas.microsoft.com/office/drawing/2014/main" id="{7C3BA649-4D31-673D-DB6F-6981101EF2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1003d90df77_0_0:notes">
            <a:extLst>
              <a:ext uri="{FF2B5EF4-FFF2-40B4-BE49-F238E27FC236}">
                <a16:creationId xmlns:a16="http://schemas.microsoft.com/office/drawing/2014/main" id="{F56608F4-6DAC-0DAB-0A8E-C36BE4634A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6213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>
          <a:extLst>
            <a:ext uri="{FF2B5EF4-FFF2-40B4-BE49-F238E27FC236}">
              <a16:creationId xmlns:a16="http://schemas.microsoft.com/office/drawing/2014/main" id="{2236B2A6-FE0C-9996-248C-2BEB3FCE7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003d90df77_0_0:notes">
            <a:extLst>
              <a:ext uri="{FF2B5EF4-FFF2-40B4-BE49-F238E27FC236}">
                <a16:creationId xmlns:a16="http://schemas.microsoft.com/office/drawing/2014/main" id="{599E3204-964A-9AEE-CD91-E33570F350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1003d90df77_0_0:notes">
            <a:extLst>
              <a:ext uri="{FF2B5EF4-FFF2-40B4-BE49-F238E27FC236}">
                <a16:creationId xmlns:a16="http://schemas.microsoft.com/office/drawing/2014/main" id="{9756904D-22A3-A65E-CB1A-265DB43E49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6729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>
          <a:extLst>
            <a:ext uri="{FF2B5EF4-FFF2-40B4-BE49-F238E27FC236}">
              <a16:creationId xmlns:a16="http://schemas.microsoft.com/office/drawing/2014/main" id="{765F89ED-49D6-006A-F6C9-CBE52724C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003d90df77_0_0:notes">
            <a:extLst>
              <a:ext uri="{FF2B5EF4-FFF2-40B4-BE49-F238E27FC236}">
                <a16:creationId xmlns:a16="http://schemas.microsoft.com/office/drawing/2014/main" id="{D17C7B4D-4F70-B66C-4CBD-FF5FA8F0ED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1003d90df77_0_0:notes">
            <a:extLst>
              <a:ext uri="{FF2B5EF4-FFF2-40B4-BE49-F238E27FC236}">
                <a16:creationId xmlns:a16="http://schemas.microsoft.com/office/drawing/2014/main" id="{248937B3-A46D-AF30-1C61-FD45973160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045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>
          <a:extLst>
            <a:ext uri="{FF2B5EF4-FFF2-40B4-BE49-F238E27FC236}">
              <a16:creationId xmlns:a16="http://schemas.microsoft.com/office/drawing/2014/main" id="{319CD396-B257-0247-0C09-91298F5D9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003d90df77_0_0:notes">
            <a:extLst>
              <a:ext uri="{FF2B5EF4-FFF2-40B4-BE49-F238E27FC236}">
                <a16:creationId xmlns:a16="http://schemas.microsoft.com/office/drawing/2014/main" id="{2C14B21C-1A31-BD3A-BED9-0BC7471184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1003d90df77_0_0:notes">
            <a:extLst>
              <a:ext uri="{FF2B5EF4-FFF2-40B4-BE49-F238E27FC236}">
                <a16:creationId xmlns:a16="http://schemas.microsoft.com/office/drawing/2014/main" id="{7F0BE845-7221-C0EE-1E0B-FB08F7EC24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393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455">
            <a:off x="2307136" y="3667531"/>
            <a:ext cx="45294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19850" y="1049363"/>
            <a:ext cx="7704300" cy="261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 b="1">
                <a:latin typeface="Arima"/>
                <a:ea typeface="Arima"/>
                <a:cs typeface="Arima"/>
                <a:sym typeface="Arim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12" y="5"/>
            <a:ext cx="9144012" cy="5203793"/>
            <a:chOff x="-12" y="5"/>
            <a:chExt cx="9144012" cy="5203793"/>
          </a:xfrm>
        </p:grpSpPr>
        <p:sp>
          <p:nvSpPr>
            <p:cNvPr id="12" name="Google Shape;12;p2"/>
            <p:cNvSpPr/>
            <p:nvPr/>
          </p:nvSpPr>
          <p:spPr>
            <a:xfrm>
              <a:off x="7589141" y="4360718"/>
              <a:ext cx="186673" cy="386357"/>
            </a:xfrm>
            <a:custGeom>
              <a:avLst/>
              <a:gdLst/>
              <a:ahLst/>
              <a:cxnLst/>
              <a:rect l="l" t="t" r="r" b="b"/>
              <a:pathLst>
                <a:path w="6442" h="13333" extrusionOk="0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208904" y="75498"/>
              <a:ext cx="280068" cy="280068"/>
            </a:xfrm>
            <a:custGeom>
              <a:avLst/>
              <a:gdLst/>
              <a:ahLst/>
              <a:cxnLst/>
              <a:rect l="l" t="t" r="r" b="b"/>
              <a:pathLst>
                <a:path w="9665" h="9665" extrusionOk="0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250132" y="2542141"/>
              <a:ext cx="347730" cy="370217"/>
            </a:xfrm>
            <a:custGeom>
              <a:avLst/>
              <a:gdLst/>
              <a:ahLst/>
              <a:cxnLst/>
              <a:rect l="l" t="t" r="r" b="b"/>
              <a:pathLst>
                <a:path w="12000" h="12776" extrusionOk="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12" y="1970685"/>
              <a:ext cx="237123" cy="237123"/>
            </a:xfrm>
            <a:custGeom>
              <a:avLst/>
              <a:gdLst/>
              <a:ahLst/>
              <a:cxnLst/>
              <a:rect l="l" t="t" r="r" b="b"/>
              <a:pathLst>
                <a:path w="8183" h="8183" extrusionOk="0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691881" y="298970"/>
              <a:ext cx="401686" cy="241035"/>
            </a:xfrm>
            <a:custGeom>
              <a:avLst/>
              <a:gdLst/>
              <a:ahLst/>
              <a:cxnLst/>
              <a:rect l="l" t="t" r="r" b="b"/>
              <a:pathLst>
                <a:path w="13862" h="8318" extrusionOk="0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565332" y="341048"/>
              <a:ext cx="172213" cy="156884"/>
            </a:xfrm>
            <a:custGeom>
              <a:avLst/>
              <a:gdLst/>
              <a:ahLst/>
              <a:cxnLst/>
              <a:rect l="l" t="t" r="r" b="b"/>
              <a:pathLst>
                <a:path w="5943" h="5414" extrusionOk="0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909919" y="5"/>
              <a:ext cx="9765" cy="1142409"/>
            </a:xfrm>
            <a:custGeom>
              <a:avLst/>
              <a:gdLst/>
              <a:ahLst/>
              <a:cxnLst/>
              <a:rect l="l" t="t" r="r" b="b"/>
              <a:pathLst>
                <a:path w="337" h="39424" extrusionOk="0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31574" y="8"/>
              <a:ext cx="388414" cy="868832"/>
            </a:xfrm>
            <a:custGeom>
              <a:avLst/>
              <a:gdLst/>
              <a:ahLst/>
              <a:cxnLst/>
              <a:rect l="l" t="t" r="r" b="b"/>
              <a:pathLst>
                <a:path w="13404" h="29983" extrusionOk="0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265489" y="540005"/>
              <a:ext cx="878511" cy="599139"/>
            </a:xfrm>
            <a:custGeom>
              <a:avLst/>
              <a:gdLst/>
              <a:ahLst/>
              <a:cxnLst/>
              <a:rect l="l" t="t" r="r" b="b"/>
              <a:pathLst>
                <a:path w="30317" h="20676" extrusionOk="0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" name="Google Shape;21;p2"/>
            <p:cNvGrpSpPr/>
            <p:nvPr/>
          </p:nvGrpSpPr>
          <p:grpSpPr>
            <a:xfrm>
              <a:off x="231110" y="3904749"/>
              <a:ext cx="977788" cy="1238759"/>
              <a:chOff x="227223" y="1681074"/>
              <a:chExt cx="977788" cy="1238759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avLst/>
                <a:gdLst/>
                <a:ahLst/>
                <a:cxnLst/>
                <a:rect l="l" t="t" r="r" b="b"/>
                <a:pathLst>
                  <a:path w="29844" h="40309" extrusionOk="0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avLst/>
                <a:gdLst/>
                <a:ahLst/>
                <a:cxnLst/>
                <a:rect l="l" t="t" r="r" b="b"/>
                <a:pathLst>
                  <a:path w="33743" h="42749" extrusionOk="0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" name="Google Shape;24;p2"/>
            <p:cNvSpPr/>
            <p:nvPr/>
          </p:nvSpPr>
          <p:spPr>
            <a:xfrm>
              <a:off x="8419124" y="4145710"/>
              <a:ext cx="9765" cy="1011720"/>
            </a:xfrm>
            <a:custGeom>
              <a:avLst/>
              <a:gdLst/>
              <a:ahLst/>
              <a:cxnLst/>
              <a:rect l="l" t="t" r="r" b="b"/>
              <a:pathLst>
                <a:path w="337" h="34914" extrusionOk="0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567162" y="4666294"/>
              <a:ext cx="9331" cy="537504"/>
            </a:xfrm>
            <a:custGeom>
              <a:avLst/>
              <a:gdLst/>
              <a:ahLst/>
              <a:cxnLst/>
              <a:rect l="l" t="t" r="r" b="b"/>
              <a:pathLst>
                <a:path w="322" h="18549" extrusionOk="0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>
            <a:spLocks noGrp="1"/>
          </p:cNvSpPr>
          <p:nvPr>
            <p:ph type="title"/>
          </p:nvPr>
        </p:nvSpPr>
        <p:spPr>
          <a:xfrm>
            <a:off x="1506000" y="1134600"/>
            <a:ext cx="6132000" cy="28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131" name="Google Shape;131;p8"/>
          <p:cNvGrpSpPr/>
          <p:nvPr/>
        </p:nvGrpSpPr>
        <p:grpSpPr>
          <a:xfrm>
            <a:off x="199320" y="5"/>
            <a:ext cx="8944691" cy="5143500"/>
            <a:chOff x="199320" y="5"/>
            <a:chExt cx="8944691" cy="5143500"/>
          </a:xfrm>
        </p:grpSpPr>
        <p:sp>
          <p:nvSpPr>
            <p:cNvPr id="132" name="Google Shape;132;p8"/>
            <p:cNvSpPr/>
            <p:nvPr/>
          </p:nvSpPr>
          <p:spPr>
            <a:xfrm>
              <a:off x="5254794" y="52170"/>
              <a:ext cx="358973" cy="431823"/>
            </a:xfrm>
            <a:custGeom>
              <a:avLst/>
              <a:gdLst/>
              <a:ahLst/>
              <a:cxnLst/>
              <a:rect l="l" t="t" r="r" b="b"/>
              <a:pathLst>
                <a:path w="12388" h="14902" extrusionOk="0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199320" y="4098966"/>
              <a:ext cx="347730" cy="370217"/>
            </a:xfrm>
            <a:custGeom>
              <a:avLst/>
              <a:gdLst/>
              <a:ahLst/>
              <a:cxnLst/>
              <a:rect l="l" t="t" r="r" b="b"/>
              <a:pathLst>
                <a:path w="12000" h="12776" extrusionOk="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 flipH="1">
              <a:off x="8906888" y="3457635"/>
              <a:ext cx="237123" cy="237123"/>
            </a:xfrm>
            <a:custGeom>
              <a:avLst/>
              <a:gdLst/>
              <a:ahLst/>
              <a:cxnLst/>
              <a:rect l="l" t="t" r="r" b="b"/>
              <a:pathLst>
                <a:path w="8183" h="8183" extrusionOk="0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331657" y="690098"/>
              <a:ext cx="172213" cy="156884"/>
            </a:xfrm>
            <a:custGeom>
              <a:avLst/>
              <a:gdLst/>
              <a:ahLst/>
              <a:cxnLst/>
              <a:rect l="l" t="t" r="r" b="b"/>
              <a:pathLst>
                <a:path w="5943" h="5414" extrusionOk="0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715119" y="5"/>
              <a:ext cx="9765" cy="1142409"/>
            </a:xfrm>
            <a:custGeom>
              <a:avLst/>
              <a:gdLst/>
              <a:ahLst/>
              <a:cxnLst/>
              <a:rect l="l" t="t" r="r" b="b"/>
              <a:pathLst>
                <a:path w="337" h="39424" extrusionOk="0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 rot="10800000">
              <a:off x="4377787" y="4274658"/>
              <a:ext cx="388414" cy="868832"/>
            </a:xfrm>
            <a:custGeom>
              <a:avLst/>
              <a:gdLst/>
              <a:ahLst/>
              <a:cxnLst/>
              <a:rect l="l" t="t" r="r" b="b"/>
              <a:pathLst>
                <a:path w="13404" h="29983" extrusionOk="0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400334" y="4759916"/>
              <a:ext cx="639331" cy="383575"/>
            </a:xfrm>
            <a:custGeom>
              <a:avLst/>
              <a:gdLst/>
              <a:ahLst/>
              <a:cxnLst/>
              <a:rect l="l" t="t" r="r" b="b"/>
              <a:pathLst>
                <a:path w="22063" h="13237" extrusionOk="0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8419124" y="4131785"/>
              <a:ext cx="9765" cy="1011720"/>
            </a:xfrm>
            <a:custGeom>
              <a:avLst/>
              <a:gdLst/>
              <a:ahLst/>
              <a:cxnLst/>
              <a:rect l="l" t="t" r="r" b="b"/>
              <a:pathLst>
                <a:path w="337" h="34914" extrusionOk="0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8596928" y="3847378"/>
              <a:ext cx="146191" cy="427273"/>
            </a:xfrm>
            <a:custGeom>
              <a:avLst/>
              <a:gdLst/>
              <a:ahLst/>
              <a:cxnLst/>
              <a:rect l="l" t="t" r="r" b="b"/>
              <a:pathLst>
                <a:path w="5045" h="14745" extrusionOk="0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"/>
          <p:cNvSpPr txBox="1">
            <a:spLocks noGrp="1"/>
          </p:cNvSpPr>
          <p:nvPr>
            <p:ph type="title" hasCustomPrompt="1"/>
          </p:nvPr>
        </p:nvSpPr>
        <p:spPr>
          <a:xfrm rot="1973">
            <a:off x="2318837" y="142635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0" name="Google Shape;180;p13"/>
          <p:cNvSpPr txBox="1">
            <a:spLocks noGrp="1"/>
          </p:cNvSpPr>
          <p:nvPr>
            <p:ph type="subTitle" idx="1"/>
          </p:nvPr>
        </p:nvSpPr>
        <p:spPr>
          <a:xfrm>
            <a:off x="1342738" y="2248152"/>
            <a:ext cx="2997300" cy="6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13"/>
          <p:cNvSpPr txBox="1">
            <a:spLocks noGrp="1"/>
          </p:cNvSpPr>
          <p:nvPr>
            <p:ph type="title" idx="2" hasCustomPrompt="1"/>
          </p:nvPr>
        </p:nvSpPr>
        <p:spPr>
          <a:xfrm rot="1973">
            <a:off x="2318837" y="317890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2" name="Google Shape;182;p13"/>
          <p:cNvSpPr txBox="1">
            <a:spLocks noGrp="1"/>
          </p:cNvSpPr>
          <p:nvPr>
            <p:ph type="subTitle" idx="3"/>
          </p:nvPr>
        </p:nvSpPr>
        <p:spPr>
          <a:xfrm>
            <a:off x="1342738" y="4000800"/>
            <a:ext cx="2997300" cy="6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13"/>
          <p:cNvSpPr txBox="1">
            <a:spLocks noGrp="1"/>
          </p:cNvSpPr>
          <p:nvPr>
            <p:ph type="title" idx="4" hasCustomPrompt="1"/>
          </p:nvPr>
        </p:nvSpPr>
        <p:spPr>
          <a:xfrm rot="1973">
            <a:off x="5780012" y="142635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4" name="Google Shape;184;p13"/>
          <p:cNvSpPr txBox="1">
            <a:spLocks noGrp="1"/>
          </p:cNvSpPr>
          <p:nvPr>
            <p:ph type="subTitle" idx="5"/>
          </p:nvPr>
        </p:nvSpPr>
        <p:spPr>
          <a:xfrm>
            <a:off x="4803963" y="2248152"/>
            <a:ext cx="2997300" cy="6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13"/>
          <p:cNvSpPr txBox="1">
            <a:spLocks noGrp="1"/>
          </p:cNvSpPr>
          <p:nvPr>
            <p:ph type="title" idx="6" hasCustomPrompt="1"/>
          </p:nvPr>
        </p:nvSpPr>
        <p:spPr>
          <a:xfrm rot="1973">
            <a:off x="5780012" y="3178901"/>
            <a:ext cx="1045200" cy="60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86" name="Google Shape;186;p13"/>
          <p:cNvSpPr txBox="1">
            <a:spLocks noGrp="1"/>
          </p:cNvSpPr>
          <p:nvPr>
            <p:ph type="subTitle" idx="7"/>
          </p:nvPr>
        </p:nvSpPr>
        <p:spPr>
          <a:xfrm>
            <a:off x="4803963" y="4000801"/>
            <a:ext cx="2997300" cy="6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3"/>
          <p:cNvSpPr txBox="1">
            <a:spLocks noGrp="1"/>
          </p:cNvSpPr>
          <p:nvPr>
            <p:ph type="subTitle" idx="8"/>
          </p:nvPr>
        </p:nvSpPr>
        <p:spPr>
          <a:xfrm>
            <a:off x="1342738" y="1855350"/>
            <a:ext cx="2997300" cy="5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sz="2000" b="1">
                <a:latin typeface="Arima"/>
                <a:ea typeface="Arima"/>
                <a:cs typeface="Arima"/>
                <a:sym typeface="Arim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3"/>
          <p:cNvSpPr txBox="1">
            <a:spLocks noGrp="1"/>
          </p:cNvSpPr>
          <p:nvPr>
            <p:ph type="subTitle" idx="9"/>
          </p:nvPr>
        </p:nvSpPr>
        <p:spPr>
          <a:xfrm>
            <a:off x="1342738" y="3608024"/>
            <a:ext cx="2997300" cy="5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sz="2000" b="1">
                <a:latin typeface="Arima"/>
                <a:ea typeface="Arima"/>
                <a:cs typeface="Arima"/>
                <a:sym typeface="Arim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3"/>
          <p:cNvSpPr txBox="1">
            <a:spLocks noGrp="1"/>
          </p:cNvSpPr>
          <p:nvPr>
            <p:ph type="subTitle" idx="13"/>
          </p:nvPr>
        </p:nvSpPr>
        <p:spPr>
          <a:xfrm>
            <a:off x="4803963" y="1855350"/>
            <a:ext cx="2997300" cy="5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sz="2000" b="1">
                <a:latin typeface="Arima"/>
                <a:ea typeface="Arima"/>
                <a:cs typeface="Arima"/>
                <a:sym typeface="Arim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3"/>
          <p:cNvSpPr txBox="1">
            <a:spLocks noGrp="1"/>
          </p:cNvSpPr>
          <p:nvPr>
            <p:ph type="subTitle" idx="14"/>
          </p:nvPr>
        </p:nvSpPr>
        <p:spPr>
          <a:xfrm>
            <a:off x="4803963" y="3608025"/>
            <a:ext cx="2997300" cy="55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oller One"/>
              <a:buNone/>
              <a:defRPr sz="2000" b="1">
                <a:latin typeface="Arima"/>
                <a:ea typeface="Arima"/>
                <a:cs typeface="Arima"/>
                <a:sym typeface="Arim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3"/>
          <p:cNvSpPr txBox="1">
            <a:spLocks noGrp="1"/>
          </p:cNvSpPr>
          <p:nvPr>
            <p:ph type="title" idx="15"/>
          </p:nvPr>
        </p:nvSpPr>
        <p:spPr>
          <a:xfrm>
            <a:off x="720000" y="4638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92" name="Google Shape;192;p13"/>
          <p:cNvGrpSpPr/>
          <p:nvPr/>
        </p:nvGrpSpPr>
        <p:grpSpPr>
          <a:xfrm>
            <a:off x="178399" y="-2"/>
            <a:ext cx="8965593" cy="5143493"/>
            <a:chOff x="178399" y="-2"/>
            <a:chExt cx="8965593" cy="5143493"/>
          </a:xfrm>
        </p:grpSpPr>
        <p:sp>
          <p:nvSpPr>
            <p:cNvPr id="193" name="Google Shape;193;p13"/>
            <p:cNvSpPr/>
            <p:nvPr/>
          </p:nvSpPr>
          <p:spPr>
            <a:xfrm>
              <a:off x="233941" y="2028743"/>
              <a:ext cx="186673" cy="386357"/>
            </a:xfrm>
            <a:custGeom>
              <a:avLst/>
              <a:gdLst/>
              <a:ahLst/>
              <a:cxnLst/>
              <a:rect l="l" t="t" r="r" b="b"/>
              <a:pathLst>
                <a:path w="6442" h="13333" extrusionOk="0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8707169" y="4028732"/>
              <a:ext cx="358973" cy="431823"/>
            </a:xfrm>
            <a:custGeom>
              <a:avLst/>
              <a:gdLst/>
              <a:ahLst/>
              <a:cxnLst/>
              <a:rect l="l" t="t" r="r" b="b"/>
              <a:pathLst>
                <a:path w="12388" h="14902" extrusionOk="0">
                  <a:moveTo>
                    <a:pt x="5035" y="0"/>
                  </a:moveTo>
                  <a:cubicBezTo>
                    <a:pt x="4605" y="0"/>
                    <a:pt x="4255" y="350"/>
                    <a:pt x="4255" y="782"/>
                  </a:cubicBezTo>
                  <a:cubicBezTo>
                    <a:pt x="4255" y="3344"/>
                    <a:pt x="6339" y="5428"/>
                    <a:pt x="8901" y="5428"/>
                  </a:cubicBezTo>
                  <a:lnTo>
                    <a:pt x="10253" y="5428"/>
                  </a:lnTo>
                  <a:cubicBezTo>
                    <a:pt x="10569" y="5428"/>
                    <a:pt x="10827" y="5684"/>
                    <a:pt x="10827" y="6001"/>
                  </a:cubicBezTo>
                  <a:cubicBezTo>
                    <a:pt x="10827" y="6317"/>
                    <a:pt x="10569" y="6574"/>
                    <a:pt x="10253" y="6574"/>
                  </a:cubicBezTo>
                  <a:lnTo>
                    <a:pt x="4164" y="6574"/>
                  </a:lnTo>
                  <a:cubicBezTo>
                    <a:pt x="1869" y="6574"/>
                    <a:pt x="1" y="8441"/>
                    <a:pt x="1" y="10737"/>
                  </a:cubicBezTo>
                  <a:cubicBezTo>
                    <a:pt x="1" y="13033"/>
                    <a:pt x="1869" y="14901"/>
                    <a:pt x="4164" y="14901"/>
                  </a:cubicBezTo>
                  <a:lnTo>
                    <a:pt x="8660" y="14901"/>
                  </a:lnTo>
                  <a:cubicBezTo>
                    <a:pt x="9092" y="14901"/>
                    <a:pt x="9442" y="14551"/>
                    <a:pt x="9443" y="14118"/>
                  </a:cubicBezTo>
                  <a:cubicBezTo>
                    <a:pt x="9443" y="13687"/>
                    <a:pt x="9093" y="13338"/>
                    <a:pt x="8662" y="13338"/>
                  </a:cubicBezTo>
                  <a:lnTo>
                    <a:pt x="4166" y="13338"/>
                  </a:lnTo>
                  <a:cubicBezTo>
                    <a:pt x="2731" y="13338"/>
                    <a:pt x="1564" y="12171"/>
                    <a:pt x="1564" y="10736"/>
                  </a:cubicBezTo>
                  <a:cubicBezTo>
                    <a:pt x="1564" y="9301"/>
                    <a:pt x="2731" y="8134"/>
                    <a:pt x="4166" y="8134"/>
                  </a:cubicBezTo>
                  <a:lnTo>
                    <a:pt x="10255" y="8134"/>
                  </a:lnTo>
                  <a:cubicBezTo>
                    <a:pt x="11431" y="8134"/>
                    <a:pt x="12388" y="7178"/>
                    <a:pt x="12388" y="6001"/>
                  </a:cubicBezTo>
                  <a:cubicBezTo>
                    <a:pt x="12388" y="4824"/>
                    <a:pt x="11432" y="3867"/>
                    <a:pt x="10255" y="3867"/>
                  </a:cubicBezTo>
                  <a:lnTo>
                    <a:pt x="8902" y="3867"/>
                  </a:lnTo>
                  <a:cubicBezTo>
                    <a:pt x="7199" y="3867"/>
                    <a:pt x="5816" y="2482"/>
                    <a:pt x="5816" y="782"/>
                  </a:cubicBezTo>
                  <a:cubicBezTo>
                    <a:pt x="5816" y="350"/>
                    <a:pt x="5467" y="0"/>
                    <a:pt x="50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8742306" y="3359432"/>
              <a:ext cx="401686" cy="241035"/>
            </a:xfrm>
            <a:custGeom>
              <a:avLst/>
              <a:gdLst/>
              <a:ahLst/>
              <a:cxnLst/>
              <a:rect l="l" t="t" r="r" b="b"/>
              <a:pathLst>
                <a:path w="13862" h="8318" extrusionOk="0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178399" y="4274658"/>
              <a:ext cx="388414" cy="868832"/>
            </a:xfrm>
            <a:custGeom>
              <a:avLst/>
              <a:gdLst/>
              <a:ahLst/>
              <a:cxnLst/>
              <a:rect l="l" t="t" r="r" b="b"/>
              <a:pathLst>
                <a:path w="13404" h="29983" extrusionOk="0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4252347" y="4759916"/>
              <a:ext cx="639331" cy="383575"/>
            </a:xfrm>
            <a:custGeom>
              <a:avLst/>
              <a:gdLst/>
              <a:ahLst/>
              <a:cxnLst/>
              <a:rect l="l" t="t" r="r" b="b"/>
              <a:pathLst>
                <a:path w="22063" h="13237" extrusionOk="0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8707174" y="-2"/>
              <a:ext cx="9765" cy="1011720"/>
            </a:xfrm>
            <a:custGeom>
              <a:avLst/>
              <a:gdLst/>
              <a:ahLst/>
              <a:cxnLst/>
              <a:rect l="l" t="t" r="r" b="b"/>
              <a:pathLst>
                <a:path w="337" h="34914" extrusionOk="0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8148724" y="131498"/>
              <a:ext cx="275286" cy="271693"/>
            </a:xfrm>
            <a:custGeom>
              <a:avLst/>
              <a:gdLst/>
              <a:ahLst/>
              <a:cxnLst/>
              <a:rect l="l" t="t" r="r" b="b"/>
              <a:pathLst>
                <a:path w="9500" h="9376" extrusionOk="0">
                  <a:moveTo>
                    <a:pt x="4931" y="1"/>
                  </a:moveTo>
                  <a:cubicBezTo>
                    <a:pt x="3810" y="1"/>
                    <a:pt x="2899" y="910"/>
                    <a:pt x="2899" y="2032"/>
                  </a:cubicBezTo>
                  <a:cubicBezTo>
                    <a:pt x="2899" y="2494"/>
                    <a:pt x="3056" y="2918"/>
                    <a:pt x="3314" y="3258"/>
                  </a:cubicBezTo>
                  <a:lnTo>
                    <a:pt x="3059" y="3258"/>
                  </a:lnTo>
                  <a:cubicBezTo>
                    <a:pt x="1370" y="3258"/>
                    <a:pt x="1" y="4627"/>
                    <a:pt x="1" y="6316"/>
                  </a:cubicBezTo>
                  <a:cubicBezTo>
                    <a:pt x="1" y="8006"/>
                    <a:pt x="1370" y="9376"/>
                    <a:pt x="3059" y="9376"/>
                  </a:cubicBezTo>
                  <a:lnTo>
                    <a:pt x="6439" y="9376"/>
                  </a:lnTo>
                  <a:cubicBezTo>
                    <a:pt x="8128" y="9376"/>
                    <a:pt x="9499" y="8006"/>
                    <a:pt x="9499" y="6316"/>
                  </a:cubicBezTo>
                  <a:cubicBezTo>
                    <a:pt x="9500" y="5288"/>
                    <a:pt x="8989" y="4379"/>
                    <a:pt x="8210" y="3824"/>
                  </a:cubicBezTo>
                  <a:cubicBezTo>
                    <a:pt x="8850" y="3482"/>
                    <a:pt x="9287" y="2809"/>
                    <a:pt x="9287" y="2032"/>
                  </a:cubicBezTo>
                  <a:cubicBezTo>
                    <a:pt x="9287" y="910"/>
                    <a:pt x="8376" y="1"/>
                    <a:pt x="7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420628" y="3077903"/>
              <a:ext cx="146191" cy="427273"/>
            </a:xfrm>
            <a:custGeom>
              <a:avLst/>
              <a:gdLst/>
              <a:ahLst/>
              <a:cxnLst/>
              <a:rect l="l" t="t" r="r" b="b"/>
              <a:pathLst>
                <a:path w="5045" h="14745" extrusionOk="0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MAIN_POINT_1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8"/>
          <p:cNvSpPr txBox="1">
            <a:spLocks noGrp="1"/>
          </p:cNvSpPr>
          <p:nvPr>
            <p:ph type="title"/>
          </p:nvPr>
        </p:nvSpPr>
        <p:spPr>
          <a:xfrm>
            <a:off x="1427933" y="1534350"/>
            <a:ext cx="6288300" cy="11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5" name="Google Shape;255;p18"/>
          <p:cNvSpPr txBox="1">
            <a:spLocks noGrp="1"/>
          </p:cNvSpPr>
          <p:nvPr>
            <p:ph type="subTitle" idx="1"/>
          </p:nvPr>
        </p:nvSpPr>
        <p:spPr>
          <a:xfrm>
            <a:off x="1427799" y="2670151"/>
            <a:ext cx="6288300" cy="9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56" name="Google Shape;256;p18"/>
          <p:cNvGrpSpPr/>
          <p:nvPr/>
        </p:nvGrpSpPr>
        <p:grpSpPr>
          <a:xfrm>
            <a:off x="409854" y="-6"/>
            <a:ext cx="8786820" cy="5091913"/>
            <a:chOff x="409854" y="-6"/>
            <a:chExt cx="8786820" cy="5091913"/>
          </a:xfrm>
        </p:grpSpPr>
        <p:sp>
          <p:nvSpPr>
            <p:cNvPr id="257" name="Google Shape;257;p18"/>
            <p:cNvSpPr/>
            <p:nvPr/>
          </p:nvSpPr>
          <p:spPr>
            <a:xfrm>
              <a:off x="409854" y="1109498"/>
              <a:ext cx="280068" cy="280068"/>
            </a:xfrm>
            <a:custGeom>
              <a:avLst/>
              <a:gdLst/>
              <a:ahLst/>
              <a:cxnLst/>
              <a:rect l="l" t="t" r="r" b="b"/>
              <a:pathLst>
                <a:path w="9665" h="9665" extrusionOk="0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8"/>
            <p:cNvSpPr/>
            <p:nvPr/>
          </p:nvSpPr>
          <p:spPr>
            <a:xfrm>
              <a:off x="8605107" y="3752948"/>
              <a:ext cx="172213" cy="156884"/>
            </a:xfrm>
            <a:custGeom>
              <a:avLst/>
              <a:gdLst/>
              <a:ahLst/>
              <a:cxnLst/>
              <a:rect l="l" t="t" r="r" b="b"/>
              <a:pathLst>
                <a:path w="5943" h="5414" extrusionOk="0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8"/>
            <p:cNvSpPr/>
            <p:nvPr/>
          </p:nvSpPr>
          <p:spPr>
            <a:xfrm>
              <a:off x="519156" y="419482"/>
              <a:ext cx="401686" cy="241035"/>
            </a:xfrm>
            <a:custGeom>
              <a:avLst/>
              <a:gdLst/>
              <a:ahLst/>
              <a:cxnLst/>
              <a:rect l="l" t="t" r="r" b="b"/>
              <a:pathLst>
                <a:path w="13862" h="8318" extrusionOk="0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8"/>
            <p:cNvSpPr/>
            <p:nvPr/>
          </p:nvSpPr>
          <p:spPr>
            <a:xfrm>
              <a:off x="8318164" y="4169530"/>
              <a:ext cx="878511" cy="599139"/>
            </a:xfrm>
            <a:custGeom>
              <a:avLst/>
              <a:gdLst/>
              <a:ahLst/>
              <a:cxnLst/>
              <a:rect l="l" t="t" r="r" b="b"/>
              <a:pathLst>
                <a:path w="30317" h="20676" extrusionOk="0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8597866" y="1056356"/>
              <a:ext cx="186673" cy="386357"/>
            </a:xfrm>
            <a:custGeom>
              <a:avLst/>
              <a:gdLst/>
              <a:ahLst/>
              <a:cxnLst/>
              <a:rect l="l" t="t" r="r" b="b"/>
              <a:pathLst>
                <a:path w="6442" h="13333" extrusionOk="0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3344770" y="4721691"/>
              <a:ext cx="347730" cy="370217"/>
            </a:xfrm>
            <a:custGeom>
              <a:avLst/>
              <a:gdLst/>
              <a:ahLst/>
              <a:cxnLst/>
              <a:rect l="l" t="t" r="r" b="b"/>
              <a:pathLst>
                <a:path w="12000" h="12776" extrusionOk="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8"/>
            <p:cNvSpPr/>
            <p:nvPr/>
          </p:nvSpPr>
          <p:spPr>
            <a:xfrm>
              <a:off x="4498978" y="4341403"/>
              <a:ext cx="146191" cy="427273"/>
            </a:xfrm>
            <a:custGeom>
              <a:avLst/>
              <a:gdLst/>
              <a:ahLst/>
              <a:cxnLst/>
              <a:rect l="l" t="t" r="r" b="b"/>
              <a:pathLst>
                <a:path w="5045" h="14745" extrusionOk="0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8"/>
            <p:cNvSpPr/>
            <p:nvPr/>
          </p:nvSpPr>
          <p:spPr>
            <a:xfrm>
              <a:off x="8686549" y="-6"/>
              <a:ext cx="9331" cy="537504"/>
            </a:xfrm>
            <a:custGeom>
              <a:avLst/>
              <a:gdLst/>
              <a:ahLst/>
              <a:cxnLst/>
              <a:rect l="l" t="t" r="r" b="b"/>
              <a:pathLst>
                <a:path w="322" h="18549" extrusionOk="0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32"/>
          <p:cNvGrpSpPr/>
          <p:nvPr/>
        </p:nvGrpSpPr>
        <p:grpSpPr>
          <a:xfrm>
            <a:off x="-12" y="5"/>
            <a:ext cx="9144012" cy="5203793"/>
            <a:chOff x="-12" y="5"/>
            <a:chExt cx="9144012" cy="5203793"/>
          </a:xfrm>
        </p:grpSpPr>
        <p:sp>
          <p:nvSpPr>
            <p:cNvPr id="458" name="Google Shape;458;p32"/>
            <p:cNvSpPr/>
            <p:nvPr/>
          </p:nvSpPr>
          <p:spPr>
            <a:xfrm>
              <a:off x="7589141" y="4360718"/>
              <a:ext cx="186673" cy="386357"/>
            </a:xfrm>
            <a:custGeom>
              <a:avLst/>
              <a:gdLst/>
              <a:ahLst/>
              <a:cxnLst/>
              <a:rect l="l" t="t" r="r" b="b"/>
              <a:pathLst>
                <a:path w="6442" h="13333" extrusionOk="0">
                  <a:moveTo>
                    <a:pt x="3221" y="1"/>
                  </a:moveTo>
                  <a:cubicBezTo>
                    <a:pt x="1442" y="1"/>
                    <a:pt x="0" y="1442"/>
                    <a:pt x="0" y="3221"/>
                  </a:cubicBezTo>
                  <a:lnTo>
                    <a:pt x="0" y="10112"/>
                  </a:lnTo>
                  <a:cubicBezTo>
                    <a:pt x="0" y="11890"/>
                    <a:pt x="1442" y="13332"/>
                    <a:pt x="3221" y="13332"/>
                  </a:cubicBezTo>
                  <a:cubicBezTo>
                    <a:pt x="4999" y="13332"/>
                    <a:pt x="6441" y="11890"/>
                    <a:pt x="6441" y="10112"/>
                  </a:cubicBezTo>
                  <a:lnTo>
                    <a:pt x="6441" y="3221"/>
                  </a:lnTo>
                  <a:cubicBezTo>
                    <a:pt x="6441" y="1442"/>
                    <a:pt x="4999" y="1"/>
                    <a:pt x="32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2"/>
            <p:cNvSpPr/>
            <p:nvPr/>
          </p:nvSpPr>
          <p:spPr>
            <a:xfrm>
              <a:off x="1208904" y="75498"/>
              <a:ext cx="280068" cy="280068"/>
            </a:xfrm>
            <a:custGeom>
              <a:avLst/>
              <a:gdLst/>
              <a:ahLst/>
              <a:cxnLst/>
              <a:rect l="l" t="t" r="r" b="b"/>
              <a:pathLst>
                <a:path w="9665" h="9665" extrusionOk="0">
                  <a:moveTo>
                    <a:pt x="4832" y="1"/>
                  </a:moveTo>
                  <a:cubicBezTo>
                    <a:pt x="3550" y="1"/>
                    <a:pt x="2321" y="510"/>
                    <a:pt x="1415" y="1416"/>
                  </a:cubicBezTo>
                  <a:cubicBezTo>
                    <a:pt x="509" y="2323"/>
                    <a:pt x="0" y="3551"/>
                    <a:pt x="0" y="4833"/>
                  </a:cubicBezTo>
                  <a:cubicBezTo>
                    <a:pt x="0" y="6114"/>
                    <a:pt x="509" y="7344"/>
                    <a:pt x="1415" y="8249"/>
                  </a:cubicBezTo>
                  <a:cubicBezTo>
                    <a:pt x="2321" y="9156"/>
                    <a:pt x="3550" y="9665"/>
                    <a:pt x="4832" y="9665"/>
                  </a:cubicBezTo>
                  <a:cubicBezTo>
                    <a:pt x="6114" y="9665"/>
                    <a:pt x="7342" y="9156"/>
                    <a:pt x="8249" y="8249"/>
                  </a:cubicBezTo>
                  <a:cubicBezTo>
                    <a:pt x="9155" y="7344"/>
                    <a:pt x="9664" y="6114"/>
                    <a:pt x="9664" y="4833"/>
                  </a:cubicBezTo>
                  <a:cubicBezTo>
                    <a:pt x="9664" y="3551"/>
                    <a:pt x="9155" y="2323"/>
                    <a:pt x="8249" y="1416"/>
                  </a:cubicBezTo>
                  <a:cubicBezTo>
                    <a:pt x="7342" y="510"/>
                    <a:pt x="6114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2"/>
            <p:cNvSpPr/>
            <p:nvPr/>
          </p:nvSpPr>
          <p:spPr>
            <a:xfrm>
              <a:off x="8250132" y="2542141"/>
              <a:ext cx="347730" cy="370217"/>
            </a:xfrm>
            <a:custGeom>
              <a:avLst/>
              <a:gdLst/>
              <a:ahLst/>
              <a:cxnLst/>
              <a:rect l="l" t="t" r="r" b="b"/>
              <a:pathLst>
                <a:path w="12000" h="12776" extrusionOk="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2"/>
            <p:cNvSpPr/>
            <p:nvPr/>
          </p:nvSpPr>
          <p:spPr>
            <a:xfrm>
              <a:off x="-12" y="1970685"/>
              <a:ext cx="237123" cy="237123"/>
            </a:xfrm>
            <a:custGeom>
              <a:avLst/>
              <a:gdLst/>
              <a:ahLst/>
              <a:cxnLst/>
              <a:rect l="l" t="t" r="r" b="b"/>
              <a:pathLst>
                <a:path w="8183" h="8183" extrusionOk="0">
                  <a:moveTo>
                    <a:pt x="0" y="0"/>
                  </a:moveTo>
                  <a:lnTo>
                    <a:pt x="0" y="8183"/>
                  </a:lnTo>
                  <a:lnTo>
                    <a:pt x="4091" y="8183"/>
                  </a:lnTo>
                  <a:cubicBezTo>
                    <a:pt x="6350" y="8183"/>
                    <a:pt x="8182" y="6351"/>
                    <a:pt x="8182" y="4091"/>
                  </a:cubicBezTo>
                  <a:cubicBezTo>
                    <a:pt x="8182" y="1832"/>
                    <a:pt x="6351" y="0"/>
                    <a:pt x="40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2"/>
            <p:cNvSpPr/>
            <p:nvPr/>
          </p:nvSpPr>
          <p:spPr>
            <a:xfrm>
              <a:off x="7691881" y="298970"/>
              <a:ext cx="401686" cy="241035"/>
            </a:xfrm>
            <a:custGeom>
              <a:avLst/>
              <a:gdLst/>
              <a:ahLst/>
              <a:cxnLst/>
              <a:rect l="l" t="t" r="r" b="b"/>
              <a:pathLst>
                <a:path w="13862" h="8318" extrusionOk="0">
                  <a:moveTo>
                    <a:pt x="6931" y="1"/>
                  </a:moveTo>
                  <a:cubicBezTo>
                    <a:pt x="3103" y="1"/>
                    <a:pt x="0" y="3103"/>
                    <a:pt x="0" y="6932"/>
                  </a:cubicBezTo>
                  <a:lnTo>
                    <a:pt x="0" y="8317"/>
                  </a:lnTo>
                  <a:lnTo>
                    <a:pt x="13861" y="8317"/>
                  </a:lnTo>
                  <a:lnTo>
                    <a:pt x="13861" y="6932"/>
                  </a:lnTo>
                  <a:cubicBezTo>
                    <a:pt x="13861" y="3103"/>
                    <a:pt x="10759" y="1"/>
                    <a:pt x="6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2"/>
            <p:cNvSpPr/>
            <p:nvPr/>
          </p:nvSpPr>
          <p:spPr>
            <a:xfrm>
              <a:off x="6565332" y="341048"/>
              <a:ext cx="172213" cy="156884"/>
            </a:xfrm>
            <a:custGeom>
              <a:avLst/>
              <a:gdLst/>
              <a:ahLst/>
              <a:cxnLst/>
              <a:rect l="l" t="t" r="r" b="b"/>
              <a:pathLst>
                <a:path w="5943" h="5414" extrusionOk="0">
                  <a:moveTo>
                    <a:pt x="2972" y="0"/>
                  </a:moveTo>
                  <a:cubicBezTo>
                    <a:pt x="2279" y="0"/>
                    <a:pt x="1587" y="264"/>
                    <a:pt x="1058" y="793"/>
                  </a:cubicBezTo>
                  <a:cubicBezTo>
                    <a:pt x="1" y="1850"/>
                    <a:pt x="1" y="3563"/>
                    <a:pt x="1058" y="4620"/>
                  </a:cubicBezTo>
                  <a:cubicBezTo>
                    <a:pt x="1587" y="5149"/>
                    <a:pt x="2279" y="5413"/>
                    <a:pt x="2972" y="5413"/>
                  </a:cubicBezTo>
                  <a:cubicBezTo>
                    <a:pt x="3664" y="5413"/>
                    <a:pt x="4357" y="5149"/>
                    <a:pt x="4885" y="4620"/>
                  </a:cubicBezTo>
                  <a:cubicBezTo>
                    <a:pt x="5943" y="3563"/>
                    <a:pt x="5943" y="1850"/>
                    <a:pt x="4885" y="793"/>
                  </a:cubicBezTo>
                  <a:cubicBezTo>
                    <a:pt x="4357" y="264"/>
                    <a:pt x="3664" y="0"/>
                    <a:pt x="29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2"/>
            <p:cNvSpPr/>
            <p:nvPr/>
          </p:nvSpPr>
          <p:spPr>
            <a:xfrm>
              <a:off x="909919" y="5"/>
              <a:ext cx="9765" cy="1142409"/>
            </a:xfrm>
            <a:custGeom>
              <a:avLst/>
              <a:gdLst/>
              <a:ahLst/>
              <a:cxnLst/>
              <a:rect l="l" t="t" r="r" b="b"/>
              <a:pathLst>
                <a:path w="337" h="39424" extrusionOk="0">
                  <a:moveTo>
                    <a:pt x="1" y="1"/>
                  </a:moveTo>
                  <a:lnTo>
                    <a:pt x="1" y="39424"/>
                  </a:lnTo>
                  <a:lnTo>
                    <a:pt x="336" y="39424"/>
                  </a:lnTo>
                  <a:lnTo>
                    <a:pt x="3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2"/>
            <p:cNvSpPr/>
            <p:nvPr/>
          </p:nvSpPr>
          <p:spPr>
            <a:xfrm>
              <a:off x="331574" y="8"/>
              <a:ext cx="388414" cy="868832"/>
            </a:xfrm>
            <a:custGeom>
              <a:avLst/>
              <a:gdLst/>
              <a:ahLst/>
              <a:cxnLst/>
              <a:rect l="l" t="t" r="r" b="b"/>
              <a:pathLst>
                <a:path w="13404" h="29983" extrusionOk="0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2"/>
            <p:cNvSpPr/>
            <p:nvPr/>
          </p:nvSpPr>
          <p:spPr>
            <a:xfrm>
              <a:off x="8265489" y="540005"/>
              <a:ext cx="878511" cy="599139"/>
            </a:xfrm>
            <a:custGeom>
              <a:avLst/>
              <a:gdLst/>
              <a:ahLst/>
              <a:cxnLst/>
              <a:rect l="l" t="t" r="r" b="b"/>
              <a:pathLst>
                <a:path w="30317" h="20676" extrusionOk="0">
                  <a:moveTo>
                    <a:pt x="29981" y="336"/>
                  </a:moveTo>
                  <a:lnTo>
                    <a:pt x="29981" y="20339"/>
                  </a:lnTo>
                  <a:lnTo>
                    <a:pt x="10337" y="20339"/>
                  </a:lnTo>
                  <a:cubicBezTo>
                    <a:pt x="8988" y="20339"/>
                    <a:pt x="7677" y="20073"/>
                    <a:pt x="6445" y="19552"/>
                  </a:cubicBezTo>
                  <a:cubicBezTo>
                    <a:pt x="5253" y="19048"/>
                    <a:pt x="4184" y="18327"/>
                    <a:pt x="3266" y="17408"/>
                  </a:cubicBezTo>
                  <a:cubicBezTo>
                    <a:pt x="2347" y="16489"/>
                    <a:pt x="1626" y="15421"/>
                    <a:pt x="1122" y="14229"/>
                  </a:cubicBezTo>
                  <a:cubicBezTo>
                    <a:pt x="601" y="12998"/>
                    <a:pt x="336" y="11687"/>
                    <a:pt x="336" y="10337"/>
                  </a:cubicBezTo>
                  <a:cubicBezTo>
                    <a:pt x="336" y="8987"/>
                    <a:pt x="601" y="7677"/>
                    <a:pt x="1122" y="6444"/>
                  </a:cubicBezTo>
                  <a:cubicBezTo>
                    <a:pt x="1627" y="5254"/>
                    <a:pt x="2347" y="4184"/>
                    <a:pt x="3266" y="3266"/>
                  </a:cubicBezTo>
                  <a:cubicBezTo>
                    <a:pt x="4184" y="2348"/>
                    <a:pt x="5253" y="1626"/>
                    <a:pt x="6445" y="1122"/>
                  </a:cubicBezTo>
                  <a:cubicBezTo>
                    <a:pt x="7677" y="601"/>
                    <a:pt x="8988" y="336"/>
                    <a:pt x="10337" y="336"/>
                  </a:cubicBezTo>
                  <a:close/>
                  <a:moveTo>
                    <a:pt x="10337" y="1"/>
                  </a:moveTo>
                  <a:cubicBezTo>
                    <a:pt x="8941" y="1"/>
                    <a:pt x="7589" y="273"/>
                    <a:pt x="6313" y="812"/>
                  </a:cubicBezTo>
                  <a:cubicBezTo>
                    <a:pt x="5082" y="1333"/>
                    <a:pt x="3977" y="2077"/>
                    <a:pt x="3027" y="3027"/>
                  </a:cubicBezTo>
                  <a:cubicBezTo>
                    <a:pt x="2078" y="3977"/>
                    <a:pt x="1333" y="5082"/>
                    <a:pt x="812" y="6313"/>
                  </a:cubicBezTo>
                  <a:cubicBezTo>
                    <a:pt x="274" y="7588"/>
                    <a:pt x="1" y="8942"/>
                    <a:pt x="1" y="10337"/>
                  </a:cubicBezTo>
                  <a:cubicBezTo>
                    <a:pt x="1" y="11734"/>
                    <a:pt x="273" y="13086"/>
                    <a:pt x="812" y="14362"/>
                  </a:cubicBezTo>
                  <a:cubicBezTo>
                    <a:pt x="1333" y="15592"/>
                    <a:pt x="2077" y="16697"/>
                    <a:pt x="3027" y="17647"/>
                  </a:cubicBezTo>
                  <a:cubicBezTo>
                    <a:pt x="3977" y="18596"/>
                    <a:pt x="5082" y="19342"/>
                    <a:pt x="6313" y="19862"/>
                  </a:cubicBezTo>
                  <a:cubicBezTo>
                    <a:pt x="7589" y="20400"/>
                    <a:pt x="8942" y="20674"/>
                    <a:pt x="10337" y="20674"/>
                  </a:cubicBezTo>
                  <a:lnTo>
                    <a:pt x="10337" y="20675"/>
                  </a:lnTo>
                  <a:lnTo>
                    <a:pt x="30317" y="20675"/>
                  </a:lnTo>
                  <a:lnTo>
                    <a:pt x="3031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7" name="Google Shape;467;p32"/>
            <p:cNvGrpSpPr/>
            <p:nvPr/>
          </p:nvGrpSpPr>
          <p:grpSpPr>
            <a:xfrm>
              <a:off x="231110" y="3904749"/>
              <a:ext cx="977788" cy="1238759"/>
              <a:chOff x="227223" y="1681074"/>
              <a:chExt cx="977788" cy="1238759"/>
            </a:xfrm>
          </p:grpSpPr>
          <p:sp>
            <p:nvSpPr>
              <p:cNvPr id="468" name="Google Shape;468;p32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avLst/>
                <a:gdLst/>
                <a:ahLst/>
                <a:cxnLst/>
                <a:rect l="l" t="t" r="r" b="b"/>
                <a:pathLst>
                  <a:path w="29844" h="40309" extrusionOk="0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32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avLst/>
                <a:gdLst/>
                <a:ahLst/>
                <a:cxnLst/>
                <a:rect l="l" t="t" r="r" b="b"/>
                <a:pathLst>
                  <a:path w="33743" h="42749" extrusionOk="0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0" name="Google Shape;470;p32"/>
            <p:cNvSpPr/>
            <p:nvPr/>
          </p:nvSpPr>
          <p:spPr>
            <a:xfrm>
              <a:off x="8419124" y="4145710"/>
              <a:ext cx="9765" cy="1011720"/>
            </a:xfrm>
            <a:custGeom>
              <a:avLst/>
              <a:gdLst/>
              <a:ahLst/>
              <a:cxnLst/>
              <a:rect l="l" t="t" r="r" b="b"/>
              <a:pathLst>
                <a:path w="337" h="34914" extrusionOk="0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2"/>
            <p:cNvSpPr/>
            <p:nvPr/>
          </p:nvSpPr>
          <p:spPr>
            <a:xfrm>
              <a:off x="4567162" y="4666294"/>
              <a:ext cx="9331" cy="537504"/>
            </a:xfrm>
            <a:custGeom>
              <a:avLst/>
              <a:gdLst/>
              <a:ahLst/>
              <a:cxnLst/>
              <a:rect l="l" t="t" r="r" b="b"/>
              <a:pathLst>
                <a:path w="322" h="18549" extrusionOk="0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Google Shape;473;p33"/>
          <p:cNvGrpSpPr/>
          <p:nvPr/>
        </p:nvGrpSpPr>
        <p:grpSpPr>
          <a:xfrm>
            <a:off x="294215" y="8"/>
            <a:ext cx="8849795" cy="5143500"/>
            <a:chOff x="294215" y="8"/>
            <a:chExt cx="8849795" cy="5143500"/>
          </a:xfrm>
        </p:grpSpPr>
        <p:sp>
          <p:nvSpPr>
            <p:cNvPr id="474" name="Google Shape;474;p33"/>
            <p:cNvSpPr/>
            <p:nvPr/>
          </p:nvSpPr>
          <p:spPr>
            <a:xfrm>
              <a:off x="8542695" y="3101316"/>
              <a:ext cx="347730" cy="370217"/>
            </a:xfrm>
            <a:custGeom>
              <a:avLst/>
              <a:gdLst/>
              <a:ahLst/>
              <a:cxnLst/>
              <a:rect l="l" t="t" r="r" b="b"/>
              <a:pathLst>
                <a:path w="12000" h="12776" extrusionOk="0">
                  <a:moveTo>
                    <a:pt x="781" y="0"/>
                  </a:moveTo>
                  <a:cubicBezTo>
                    <a:pt x="350" y="0"/>
                    <a:pt x="0" y="350"/>
                    <a:pt x="0" y="781"/>
                  </a:cubicBezTo>
                  <a:cubicBezTo>
                    <a:pt x="0" y="1213"/>
                    <a:pt x="350" y="1563"/>
                    <a:pt x="781" y="1563"/>
                  </a:cubicBezTo>
                  <a:lnTo>
                    <a:pt x="7161" y="1563"/>
                  </a:lnTo>
                  <a:cubicBezTo>
                    <a:pt x="8968" y="1563"/>
                    <a:pt x="10440" y="3033"/>
                    <a:pt x="10440" y="4842"/>
                  </a:cubicBezTo>
                  <a:cubicBezTo>
                    <a:pt x="10440" y="6650"/>
                    <a:pt x="8968" y="8121"/>
                    <a:pt x="7161" y="8121"/>
                  </a:cubicBezTo>
                  <a:lnTo>
                    <a:pt x="2329" y="8121"/>
                  </a:lnTo>
                  <a:cubicBezTo>
                    <a:pt x="1045" y="8121"/>
                    <a:pt x="1" y="9165"/>
                    <a:pt x="1" y="10448"/>
                  </a:cubicBezTo>
                  <a:cubicBezTo>
                    <a:pt x="1" y="11730"/>
                    <a:pt x="1045" y="12775"/>
                    <a:pt x="2329" y="12775"/>
                  </a:cubicBezTo>
                  <a:lnTo>
                    <a:pt x="7161" y="12775"/>
                  </a:lnTo>
                  <a:cubicBezTo>
                    <a:pt x="7591" y="12775"/>
                    <a:pt x="7941" y="12425"/>
                    <a:pt x="7941" y="11994"/>
                  </a:cubicBezTo>
                  <a:cubicBezTo>
                    <a:pt x="7941" y="11563"/>
                    <a:pt x="7591" y="11213"/>
                    <a:pt x="7161" y="11213"/>
                  </a:cubicBezTo>
                  <a:lnTo>
                    <a:pt x="2329" y="11213"/>
                  </a:lnTo>
                  <a:cubicBezTo>
                    <a:pt x="1905" y="11213"/>
                    <a:pt x="1561" y="10868"/>
                    <a:pt x="1561" y="10446"/>
                  </a:cubicBezTo>
                  <a:cubicBezTo>
                    <a:pt x="1561" y="10023"/>
                    <a:pt x="1906" y="9680"/>
                    <a:pt x="2329" y="9680"/>
                  </a:cubicBezTo>
                  <a:lnTo>
                    <a:pt x="7161" y="9680"/>
                  </a:lnTo>
                  <a:cubicBezTo>
                    <a:pt x="9830" y="9680"/>
                    <a:pt x="12000" y="7509"/>
                    <a:pt x="12000" y="4840"/>
                  </a:cubicBezTo>
                  <a:cubicBezTo>
                    <a:pt x="12000" y="2172"/>
                    <a:pt x="9830" y="0"/>
                    <a:pt x="71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3"/>
            <p:cNvSpPr/>
            <p:nvPr/>
          </p:nvSpPr>
          <p:spPr>
            <a:xfrm>
              <a:off x="5476399" y="8"/>
              <a:ext cx="388414" cy="868832"/>
            </a:xfrm>
            <a:custGeom>
              <a:avLst/>
              <a:gdLst/>
              <a:ahLst/>
              <a:cxnLst/>
              <a:rect l="l" t="t" r="r" b="b"/>
              <a:pathLst>
                <a:path w="13404" h="29983" extrusionOk="0">
                  <a:moveTo>
                    <a:pt x="1" y="1"/>
                  </a:moveTo>
                  <a:lnTo>
                    <a:pt x="1" y="23281"/>
                  </a:lnTo>
                  <a:cubicBezTo>
                    <a:pt x="1" y="26981"/>
                    <a:pt x="3000" y="29982"/>
                    <a:pt x="6701" y="29982"/>
                  </a:cubicBezTo>
                  <a:cubicBezTo>
                    <a:pt x="10403" y="29982"/>
                    <a:pt x="13403" y="26983"/>
                    <a:pt x="13402" y="23281"/>
                  </a:cubicBezTo>
                  <a:lnTo>
                    <a:pt x="1340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6" name="Google Shape;476;p33"/>
            <p:cNvGrpSpPr/>
            <p:nvPr/>
          </p:nvGrpSpPr>
          <p:grpSpPr>
            <a:xfrm>
              <a:off x="8166223" y="3904749"/>
              <a:ext cx="977788" cy="1238759"/>
              <a:chOff x="227223" y="1681074"/>
              <a:chExt cx="977788" cy="1238759"/>
            </a:xfrm>
          </p:grpSpPr>
          <p:sp>
            <p:nvSpPr>
              <p:cNvPr id="477" name="Google Shape;477;p33"/>
              <p:cNvSpPr/>
              <p:nvPr/>
            </p:nvSpPr>
            <p:spPr>
              <a:xfrm>
                <a:off x="283700" y="1737638"/>
                <a:ext cx="864805" cy="1168054"/>
              </a:xfrm>
              <a:custGeom>
                <a:avLst/>
                <a:gdLst/>
                <a:ahLst/>
                <a:cxnLst/>
                <a:rect l="l" t="t" r="r" b="b"/>
                <a:pathLst>
                  <a:path w="29844" h="40309" extrusionOk="0">
                    <a:moveTo>
                      <a:pt x="14922" y="0"/>
                    </a:moveTo>
                    <a:cubicBezTo>
                      <a:pt x="6694" y="0"/>
                      <a:pt x="0" y="6694"/>
                      <a:pt x="0" y="14921"/>
                    </a:cubicBezTo>
                    <a:lnTo>
                      <a:pt x="0" y="40308"/>
                    </a:lnTo>
                    <a:lnTo>
                      <a:pt x="976" y="40308"/>
                    </a:lnTo>
                    <a:lnTo>
                      <a:pt x="976" y="14921"/>
                    </a:lnTo>
                    <a:cubicBezTo>
                      <a:pt x="976" y="7232"/>
                      <a:pt x="7233" y="976"/>
                      <a:pt x="14923" y="976"/>
                    </a:cubicBezTo>
                    <a:cubicBezTo>
                      <a:pt x="22612" y="976"/>
                      <a:pt x="28868" y="7232"/>
                      <a:pt x="28868" y="14921"/>
                    </a:cubicBezTo>
                    <a:lnTo>
                      <a:pt x="28868" y="40308"/>
                    </a:lnTo>
                    <a:lnTo>
                      <a:pt x="29843" y="40308"/>
                    </a:lnTo>
                    <a:lnTo>
                      <a:pt x="29843" y="14921"/>
                    </a:lnTo>
                    <a:cubicBezTo>
                      <a:pt x="29843" y="6694"/>
                      <a:pt x="23149" y="0"/>
                      <a:pt x="1492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33"/>
              <p:cNvSpPr/>
              <p:nvPr/>
            </p:nvSpPr>
            <p:spPr>
              <a:xfrm>
                <a:off x="227223" y="1681074"/>
                <a:ext cx="977788" cy="1238759"/>
              </a:xfrm>
              <a:custGeom>
                <a:avLst/>
                <a:gdLst/>
                <a:ahLst/>
                <a:cxnLst/>
                <a:rect l="l" t="t" r="r" b="b"/>
                <a:pathLst>
                  <a:path w="33743" h="42749" extrusionOk="0">
                    <a:moveTo>
                      <a:pt x="16871" y="976"/>
                    </a:moveTo>
                    <a:cubicBezTo>
                      <a:pt x="25637" y="976"/>
                      <a:pt x="32767" y="8108"/>
                      <a:pt x="32767" y="16873"/>
                    </a:cubicBezTo>
                    <a:lnTo>
                      <a:pt x="32767" y="41773"/>
                    </a:lnTo>
                    <a:lnTo>
                      <a:pt x="29841" y="41773"/>
                    </a:lnTo>
                    <a:lnTo>
                      <a:pt x="29841" y="16873"/>
                    </a:lnTo>
                    <a:cubicBezTo>
                      <a:pt x="29841" y="9721"/>
                      <a:pt x="24022" y="3903"/>
                      <a:pt x="16871" y="3903"/>
                    </a:cubicBezTo>
                    <a:cubicBezTo>
                      <a:pt x="9719" y="3903"/>
                      <a:pt x="3901" y="9721"/>
                      <a:pt x="3901" y="16873"/>
                    </a:cubicBezTo>
                    <a:lnTo>
                      <a:pt x="3901" y="41773"/>
                    </a:lnTo>
                    <a:lnTo>
                      <a:pt x="976" y="41773"/>
                    </a:lnTo>
                    <a:lnTo>
                      <a:pt x="976" y="16873"/>
                    </a:lnTo>
                    <a:cubicBezTo>
                      <a:pt x="976" y="8109"/>
                      <a:pt x="8104" y="976"/>
                      <a:pt x="16871" y="976"/>
                    </a:cubicBezTo>
                    <a:close/>
                    <a:moveTo>
                      <a:pt x="16872" y="1"/>
                    </a:moveTo>
                    <a:cubicBezTo>
                      <a:pt x="7567" y="1"/>
                      <a:pt x="0" y="7571"/>
                      <a:pt x="0" y="16873"/>
                    </a:cubicBezTo>
                    <a:lnTo>
                      <a:pt x="0" y="42746"/>
                    </a:lnTo>
                    <a:lnTo>
                      <a:pt x="4877" y="42746"/>
                    </a:lnTo>
                    <a:lnTo>
                      <a:pt x="4877" y="16873"/>
                    </a:lnTo>
                    <a:cubicBezTo>
                      <a:pt x="4877" y="10258"/>
                      <a:pt x="10256" y="4878"/>
                      <a:pt x="16870" y="4878"/>
                    </a:cubicBezTo>
                    <a:cubicBezTo>
                      <a:pt x="23485" y="4878"/>
                      <a:pt x="28865" y="10258"/>
                      <a:pt x="28865" y="16873"/>
                    </a:cubicBezTo>
                    <a:lnTo>
                      <a:pt x="28865" y="42748"/>
                    </a:lnTo>
                    <a:lnTo>
                      <a:pt x="33743" y="42748"/>
                    </a:lnTo>
                    <a:lnTo>
                      <a:pt x="33743" y="16873"/>
                    </a:lnTo>
                    <a:cubicBezTo>
                      <a:pt x="33743" y="7571"/>
                      <a:pt x="26176" y="1"/>
                      <a:pt x="1687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9" name="Google Shape;479;p33"/>
            <p:cNvSpPr/>
            <p:nvPr/>
          </p:nvSpPr>
          <p:spPr>
            <a:xfrm>
              <a:off x="6866672" y="4759916"/>
              <a:ext cx="639331" cy="383575"/>
            </a:xfrm>
            <a:custGeom>
              <a:avLst/>
              <a:gdLst/>
              <a:ahLst/>
              <a:cxnLst/>
              <a:rect l="l" t="t" r="r" b="b"/>
              <a:pathLst>
                <a:path w="22063" h="13237" extrusionOk="0">
                  <a:moveTo>
                    <a:pt x="11031" y="0"/>
                  </a:moveTo>
                  <a:cubicBezTo>
                    <a:pt x="4940" y="0"/>
                    <a:pt x="0" y="4939"/>
                    <a:pt x="0" y="11030"/>
                  </a:cubicBezTo>
                  <a:lnTo>
                    <a:pt x="0" y="13237"/>
                  </a:lnTo>
                  <a:lnTo>
                    <a:pt x="22062" y="13237"/>
                  </a:lnTo>
                  <a:lnTo>
                    <a:pt x="22062" y="11030"/>
                  </a:lnTo>
                  <a:cubicBezTo>
                    <a:pt x="22062" y="4939"/>
                    <a:pt x="17123" y="0"/>
                    <a:pt x="110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3"/>
            <p:cNvSpPr/>
            <p:nvPr/>
          </p:nvSpPr>
          <p:spPr>
            <a:xfrm>
              <a:off x="362436" y="10"/>
              <a:ext cx="9765" cy="1011720"/>
            </a:xfrm>
            <a:custGeom>
              <a:avLst/>
              <a:gdLst/>
              <a:ahLst/>
              <a:cxnLst/>
              <a:rect l="l" t="t" r="r" b="b"/>
              <a:pathLst>
                <a:path w="337" h="34914" extrusionOk="0">
                  <a:moveTo>
                    <a:pt x="1" y="0"/>
                  </a:moveTo>
                  <a:lnTo>
                    <a:pt x="1" y="34914"/>
                  </a:lnTo>
                  <a:lnTo>
                    <a:pt x="336" y="34914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3"/>
            <p:cNvSpPr/>
            <p:nvPr/>
          </p:nvSpPr>
          <p:spPr>
            <a:xfrm>
              <a:off x="294215" y="2408778"/>
              <a:ext cx="146191" cy="427273"/>
            </a:xfrm>
            <a:custGeom>
              <a:avLst/>
              <a:gdLst/>
              <a:ahLst/>
              <a:cxnLst/>
              <a:rect l="l" t="t" r="r" b="b"/>
              <a:pathLst>
                <a:path w="5045" h="14745" extrusionOk="0">
                  <a:moveTo>
                    <a:pt x="2523" y="1"/>
                  </a:moveTo>
                  <a:cubicBezTo>
                    <a:pt x="1130" y="1"/>
                    <a:pt x="1" y="1130"/>
                    <a:pt x="1" y="2523"/>
                  </a:cubicBezTo>
                  <a:cubicBezTo>
                    <a:pt x="1" y="3723"/>
                    <a:pt x="840" y="4724"/>
                    <a:pt x="1962" y="4980"/>
                  </a:cubicBezTo>
                  <a:cubicBezTo>
                    <a:pt x="840" y="5235"/>
                    <a:pt x="1" y="6237"/>
                    <a:pt x="1" y="7438"/>
                  </a:cubicBezTo>
                  <a:cubicBezTo>
                    <a:pt x="1" y="8552"/>
                    <a:pt x="727" y="9497"/>
                    <a:pt x="1729" y="9830"/>
                  </a:cubicBezTo>
                  <a:cubicBezTo>
                    <a:pt x="725" y="10163"/>
                    <a:pt x="1" y="11107"/>
                    <a:pt x="1" y="12222"/>
                  </a:cubicBezTo>
                  <a:cubicBezTo>
                    <a:pt x="1" y="13615"/>
                    <a:pt x="1130" y="14744"/>
                    <a:pt x="2523" y="14744"/>
                  </a:cubicBezTo>
                  <a:cubicBezTo>
                    <a:pt x="3915" y="14744"/>
                    <a:pt x="5044" y="13615"/>
                    <a:pt x="5044" y="12222"/>
                  </a:cubicBezTo>
                  <a:cubicBezTo>
                    <a:pt x="5044" y="11107"/>
                    <a:pt x="4320" y="10162"/>
                    <a:pt x="3316" y="9830"/>
                  </a:cubicBezTo>
                  <a:cubicBezTo>
                    <a:pt x="4320" y="9497"/>
                    <a:pt x="5044" y="8553"/>
                    <a:pt x="5044" y="7438"/>
                  </a:cubicBezTo>
                  <a:cubicBezTo>
                    <a:pt x="5044" y="6237"/>
                    <a:pt x="4206" y="5235"/>
                    <a:pt x="3083" y="4980"/>
                  </a:cubicBezTo>
                  <a:cubicBezTo>
                    <a:pt x="4206" y="4724"/>
                    <a:pt x="5044" y="3723"/>
                    <a:pt x="5044" y="2523"/>
                  </a:cubicBezTo>
                  <a:cubicBezTo>
                    <a:pt x="5044" y="1130"/>
                    <a:pt x="3915" y="1"/>
                    <a:pt x="25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3"/>
            <p:cNvSpPr/>
            <p:nvPr/>
          </p:nvSpPr>
          <p:spPr>
            <a:xfrm>
              <a:off x="362649" y="4603494"/>
              <a:ext cx="9331" cy="537504"/>
            </a:xfrm>
            <a:custGeom>
              <a:avLst/>
              <a:gdLst/>
              <a:ahLst/>
              <a:cxnLst/>
              <a:rect l="l" t="t" r="r" b="b"/>
              <a:pathLst>
                <a:path w="322" h="18549" extrusionOk="0">
                  <a:moveTo>
                    <a:pt x="1" y="1"/>
                  </a:moveTo>
                  <a:lnTo>
                    <a:pt x="1" y="18548"/>
                  </a:lnTo>
                  <a:lnTo>
                    <a:pt x="322" y="18548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638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ma"/>
              <a:buNone/>
              <a:defRPr sz="3000" b="1">
                <a:solidFill>
                  <a:schemeClr val="dk1"/>
                </a:solidFill>
                <a:latin typeface="Arima"/>
                <a:ea typeface="Arima"/>
                <a:cs typeface="Arima"/>
                <a:sym typeface="Arim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74500"/>
            <a:ext cx="770400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8" r:id="rId3"/>
    <p:sldLayoutId id="2147483659" r:id="rId4"/>
    <p:sldLayoutId id="2147483664" r:id="rId5"/>
    <p:sldLayoutId id="2147483678" r:id="rId6"/>
    <p:sldLayoutId id="2147483679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yara.arjuman@tiu.edu.iq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238C23FA-7B6C-3501-A594-5F861D4FA47B}"/>
              </a:ext>
            </a:extLst>
          </p:cNvPr>
          <p:cNvSpPr txBox="1"/>
          <p:nvPr/>
        </p:nvSpPr>
        <p:spPr>
          <a:xfrm>
            <a:off x="2885606" y="431931"/>
            <a:ext cx="4377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b="1" spc="479" dirty="0">
                <a:latin typeface="Oswald Bold" panose="020B0604020202020204" charset="0"/>
              </a:rPr>
              <a:t>Tishk International University</a:t>
            </a:r>
          </a:p>
          <a:p>
            <a:pPr>
              <a:spcBef>
                <a:spcPct val="0"/>
              </a:spcBef>
            </a:pPr>
            <a:r>
              <a:rPr lang="en-US" b="1" spc="479" dirty="0">
                <a:latin typeface="Oswald Bold" panose="020B0604020202020204" charset="0"/>
              </a:rPr>
              <a:t>Intro to IT course</a:t>
            </a:r>
          </a:p>
          <a:p>
            <a:pPr>
              <a:spcBef>
                <a:spcPct val="0"/>
              </a:spcBef>
            </a:pPr>
            <a:r>
              <a:rPr lang="en-US" b="1" spc="479" dirty="0">
                <a:latin typeface="Oswald Bold" panose="020B0604020202020204" charset="0"/>
              </a:rPr>
              <a:t>Fall 2025-2026</a:t>
            </a:r>
          </a:p>
          <a:p>
            <a:endParaRPr lang="en-US" dirty="0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40A93A4E-A8A9-B1D0-0D8A-DD31A78B0482}"/>
              </a:ext>
            </a:extLst>
          </p:cNvPr>
          <p:cNvSpPr/>
          <p:nvPr/>
        </p:nvSpPr>
        <p:spPr>
          <a:xfrm>
            <a:off x="1631774" y="-102699"/>
            <a:ext cx="1253832" cy="1124262"/>
          </a:xfrm>
          <a:custGeom>
            <a:avLst/>
            <a:gdLst/>
            <a:ahLst/>
            <a:cxnLst/>
            <a:rect l="l" t="t" r="r" b="b"/>
            <a:pathLst>
              <a:path w="2657483" h="2604598">
                <a:moveTo>
                  <a:pt x="0" y="0"/>
                </a:moveTo>
                <a:lnTo>
                  <a:pt x="2657483" y="0"/>
                </a:lnTo>
                <a:lnTo>
                  <a:pt x="2657483" y="2604598"/>
                </a:lnTo>
                <a:lnTo>
                  <a:pt x="0" y="2604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sz="933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1ED43A8-EF17-7C4C-B72B-5B39E96BF18F}"/>
              </a:ext>
            </a:extLst>
          </p:cNvPr>
          <p:cNvSpPr txBox="1"/>
          <p:nvPr/>
        </p:nvSpPr>
        <p:spPr>
          <a:xfrm>
            <a:off x="1526670" y="2094696"/>
            <a:ext cx="69126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Introduction to Computers</a:t>
            </a:r>
          </a:p>
          <a:p>
            <a:pPr algn="ctr"/>
            <a:r>
              <a:rPr lang="en-US" sz="1800" dirty="0"/>
              <a:t>-Email</a:t>
            </a:r>
          </a:p>
        </p:txBody>
      </p:sp>
      <p:sp>
        <p:nvSpPr>
          <p:cNvPr id="15" name="Google Shape;489;p60">
            <a:extLst>
              <a:ext uri="{FF2B5EF4-FFF2-40B4-BE49-F238E27FC236}">
                <a16:creationId xmlns:a16="http://schemas.microsoft.com/office/drawing/2014/main" id="{971D283D-5C1A-D95E-A365-979D5DB4A4C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-68752" y="4188348"/>
            <a:ext cx="9385390" cy="4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+mj-lt"/>
              </a:rPr>
              <a:t>Ms.Yara Arjuman Hashim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+mj-lt"/>
              </a:rPr>
              <a:t>Email: </a:t>
            </a:r>
            <a:r>
              <a:rPr lang="en" dirty="0">
                <a:solidFill>
                  <a:schemeClr val="dk1"/>
                </a:solidFill>
                <a:latin typeface="+mj-lt"/>
                <a:hlinkClick r:id="rId4"/>
              </a:rPr>
              <a:t>yara.arjuman@tiu.edu.iq</a:t>
            </a:r>
            <a:endParaRPr lang="en" dirty="0">
              <a:solidFill>
                <a:schemeClr val="dk1"/>
              </a:solidFill>
              <a:latin typeface="+mj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  <a:latin typeface="+mj-lt"/>
              </a:rPr>
              <a:t>Office number: Education Building- 220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3E17F-4550-F81A-D2F4-5E9CF1426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 ?</a:t>
            </a:r>
          </a:p>
        </p:txBody>
      </p:sp>
    </p:spTree>
    <p:extLst>
      <p:ext uri="{BB962C8B-B14F-4D97-AF65-F5344CB8AC3E}">
        <p14:creationId xmlns:p14="http://schemas.microsoft.com/office/powerpoint/2010/main" val="2133429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39"/>
          <p:cNvSpPr txBox="1">
            <a:spLocks noGrp="1"/>
          </p:cNvSpPr>
          <p:nvPr>
            <p:ph type="title" idx="15"/>
          </p:nvPr>
        </p:nvSpPr>
        <p:spPr>
          <a:xfrm>
            <a:off x="488038" y="222749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Outline</a:t>
            </a:r>
            <a:endParaRPr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71F608-E984-A9CE-5D78-C5C2973AB417}"/>
              </a:ext>
            </a:extLst>
          </p:cNvPr>
          <p:cNvSpPr txBox="1"/>
          <p:nvPr/>
        </p:nvSpPr>
        <p:spPr>
          <a:xfrm>
            <a:off x="910638" y="786758"/>
            <a:ext cx="7199041" cy="4846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email?</a:t>
            </a: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Email fields</a:t>
            </a: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Salutation example</a:t>
            </a: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Ending an email</a:t>
            </a: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Advantages of email</a:t>
            </a: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References</a:t>
            </a: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endParaRPr lang="en-US" sz="16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85750" lvl="0" indent="-285750"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/>
          <p:cNvSpPr txBox="1">
            <a:spLocks noGrp="1"/>
          </p:cNvSpPr>
          <p:nvPr>
            <p:ph type="title"/>
          </p:nvPr>
        </p:nvSpPr>
        <p:spPr>
          <a:xfrm>
            <a:off x="670796" y="297662"/>
            <a:ext cx="3901204" cy="6841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What is email ?</a:t>
            </a:r>
            <a:endParaRPr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19E905-3AEA-DD0B-E477-B6502E09FC57}"/>
              </a:ext>
            </a:extLst>
          </p:cNvPr>
          <p:cNvSpPr txBox="1"/>
          <p:nvPr/>
        </p:nvSpPr>
        <p:spPr>
          <a:xfrm>
            <a:off x="738251" y="1236688"/>
            <a:ext cx="7199041" cy="312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1422"/>
              </a:spcBef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E-mail, email, or electronic mail is a message that may contain text, files, images, or other attachments sent through a network to a specified individual or group of individuals.</a:t>
            </a:r>
            <a:endParaRPr lang="en-US" dirty="0"/>
          </a:p>
          <a:p>
            <a:pPr marL="342900" lvl="0" indent="-342900" algn="just">
              <a:lnSpc>
                <a:spcPct val="107000"/>
              </a:lnSpc>
              <a:spcBef>
                <a:spcPts val="1422"/>
              </a:spcBef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e-mail was sent by Ray Tomlinson in 1971. Tomlinson sent the e-mail to himself as a test e-mail message, containing the text "something like QWERTYUIOP." </a:t>
            </a:r>
            <a:endParaRPr lang="en-US" dirty="0"/>
          </a:p>
          <a:p>
            <a:pPr marL="342900" lvl="0" indent="-342900" algn="just">
              <a:lnSpc>
                <a:spcPct val="107000"/>
              </a:lnSpc>
              <a:spcBef>
                <a:spcPts val="1422"/>
              </a:spcBef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username cannot be longer than 64 characters long, and the domain name cannot be longer than 254 characters.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r>
              <a:rPr lang="en-US" dirty="0"/>
              <a:t>Enas.ahmed@tiu.edu.iq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374F4E5-CC4C-6274-1D03-A427868F85FA}"/>
              </a:ext>
            </a:extLst>
          </p:cNvPr>
          <p:cNvCxnSpPr>
            <a:cxnSpLocks/>
          </p:cNvCxnSpPr>
          <p:nvPr/>
        </p:nvCxnSpPr>
        <p:spPr>
          <a:xfrm>
            <a:off x="1918979" y="4275134"/>
            <a:ext cx="0" cy="266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EDCD89B-7A31-49FD-0AE4-FBFB3F4DBE02}"/>
              </a:ext>
            </a:extLst>
          </p:cNvPr>
          <p:cNvCxnSpPr/>
          <p:nvPr/>
        </p:nvCxnSpPr>
        <p:spPr>
          <a:xfrm>
            <a:off x="1246682" y="4255586"/>
            <a:ext cx="0" cy="290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52FC2F-941E-EAF9-2B82-A47095A182D8}"/>
              </a:ext>
            </a:extLst>
          </p:cNvPr>
          <p:cNvCxnSpPr/>
          <p:nvPr/>
        </p:nvCxnSpPr>
        <p:spPr>
          <a:xfrm>
            <a:off x="2343462" y="4250590"/>
            <a:ext cx="0" cy="290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A13D5A1-40DD-AA6D-17EB-98B351D74862}"/>
              </a:ext>
            </a:extLst>
          </p:cNvPr>
          <p:cNvSpPr txBox="1"/>
          <p:nvPr/>
        </p:nvSpPr>
        <p:spPr>
          <a:xfrm>
            <a:off x="1030574" y="4541210"/>
            <a:ext cx="689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9D7636-D984-68B8-9CE1-8DE93BAD8F89}"/>
              </a:ext>
            </a:extLst>
          </p:cNvPr>
          <p:cNvSpPr txBox="1"/>
          <p:nvPr/>
        </p:nvSpPr>
        <p:spPr>
          <a:xfrm>
            <a:off x="1755114" y="4541210"/>
            <a:ext cx="689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9E94CD-E5B8-CEBF-32DC-2D5411F82C2E}"/>
              </a:ext>
            </a:extLst>
          </p:cNvPr>
          <p:cNvSpPr txBox="1"/>
          <p:nvPr/>
        </p:nvSpPr>
        <p:spPr>
          <a:xfrm>
            <a:off x="2126105" y="4541210"/>
            <a:ext cx="8869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Domain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>
          <a:extLst>
            <a:ext uri="{FF2B5EF4-FFF2-40B4-BE49-F238E27FC236}">
              <a16:creationId xmlns:a16="http://schemas.microsoft.com/office/drawing/2014/main" id="{C0DC1CD0-AE82-E314-D496-A0BA5D0BD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>
            <a:extLst>
              <a:ext uri="{FF2B5EF4-FFF2-40B4-BE49-F238E27FC236}">
                <a16:creationId xmlns:a16="http://schemas.microsoft.com/office/drawing/2014/main" id="{C887B289-388C-B457-1689-272231096E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2860" y="294513"/>
            <a:ext cx="3901204" cy="6841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Email fields:</a:t>
            </a:r>
            <a:endParaRPr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790E79-E790-31B4-E89B-C6632C4E5D86}"/>
              </a:ext>
            </a:extLst>
          </p:cNvPr>
          <p:cNvSpPr txBox="1"/>
          <p:nvPr/>
        </p:nvSpPr>
        <p:spPr>
          <a:xfrm>
            <a:off x="910638" y="786758"/>
            <a:ext cx="7199041" cy="333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90000"/>
              </a:lnSpc>
            </a:pPr>
            <a:endParaRPr lang="en-US"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chemeClr val="dk1"/>
              </a:buClr>
              <a:buSzPts val="20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To: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main recipient(s) of your email.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chemeClr val="dk1"/>
              </a:buClr>
              <a:buSzPts val="20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contain your e-mail address.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chemeClr val="dk1"/>
              </a:buClr>
              <a:buSzPts val="20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 few words describing the e-mail's contents. The subject lets the recipient see what the e-mail is about, without opening and reading the full e-mail. 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chemeClr val="dk1"/>
              </a:buClr>
              <a:buSzPts val="20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CC ("Carbon Copy"):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allows you to specify recipients who are not direct addressees (listed in the "To" field).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chemeClr val="dk1"/>
              </a:buClr>
              <a:buSzPts val="20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BCC ("Blind Carbon Copy"):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like CC, except the recipients are secret. 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chemeClr val="dk1"/>
              </a:buClr>
              <a:buSzPts val="20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Signature: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block of text that is automatically inserted to the end of an email message you send. Generally, a signature is used to provide the recipient with your name, email address, business contact information, website URL.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498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5;p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00CE9613-9974-FC15-4BD8-FBA9EE8B256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16570" y="232347"/>
            <a:ext cx="6468029" cy="4453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529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>
          <a:extLst>
            <a:ext uri="{FF2B5EF4-FFF2-40B4-BE49-F238E27FC236}">
              <a16:creationId xmlns:a16="http://schemas.microsoft.com/office/drawing/2014/main" id="{21B62181-1C02-BED0-535C-281A161A1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>
            <a:extLst>
              <a:ext uri="{FF2B5EF4-FFF2-40B4-BE49-F238E27FC236}">
                <a16:creationId xmlns:a16="http://schemas.microsoft.com/office/drawing/2014/main" id="{701169FA-21EA-670B-19EB-3E7C6D162E8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2860" y="294513"/>
            <a:ext cx="5158854" cy="6841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Salutation example</a:t>
            </a:r>
            <a:endParaRPr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78D03-7CEC-279D-6DF7-09CAA775972F}"/>
              </a:ext>
            </a:extLst>
          </p:cNvPr>
          <p:cNvSpPr txBox="1"/>
          <p:nvPr/>
        </p:nvSpPr>
        <p:spPr>
          <a:xfrm>
            <a:off x="910638" y="786758"/>
            <a:ext cx="7199041" cy="4428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Hello [Name],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popular and more formal than beginning with “Hi”. This salutation is still personalized with the recipient’s name and friendly, but it may be more suitable for official and business professional.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Dear [Name],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best for formal emails and emails for contacting someone in a position of respect or authority. 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morning / afternoon / evening,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en-US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“Good morning,”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US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“Good afternoon,”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and </a:t>
            </a:r>
            <a:r>
              <a:rPr lang="en-US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“Good evening,”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are reliable and inoffensive email openers. These polite, generic email greetings are usually used when emailing groups of people for professional reasons or impersonal, semi-formal emails. 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Greetings,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greeting is a common email starter when you aren’t sure who the recipient is or how to spell their name. </a:t>
            </a:r>
            <a:r>
              <a:rPr lang="en-US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“Greetings,”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is a safe, polite and conservative start to an email. 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 there,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aren’t sure of the spelling or name of your recipient, starting an email with </a:t>
            </a:r>
            <a:r>
              <a:rPr lang="en-US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“Hi there,”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is a safe choice for most informal emails. 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Whom It May Concern,</a:t>
            </a:r>
            <a:endParaRPr lang="en-US" dirty="0"/>
          </a:p>
          <a:p>
            <a:pPr lvl="0" algn="just">
              <a:lnSpc>
                <a:spcPct val="90000"/>
              </a:lnSpc>
              <a:spcBef>
                <a:spcPts val="600"/>
              </a:spcBef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email starter is most often used in official and formal business communications when you may not know who the recipient is. </a:t>
            </a:r>
            <a:endParaRPr lang="en-US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9603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>
          <a:extLst>
            <a:ext uri="{FF2B5EF4-FFF2-40B4-BE49-F238E27FC236}">
              <a16:creationId xmlns:a16="http://schemas.microsoft.com/office/drawing/2014/main" id="{1B8BA819-47E2-F895-66AB-D979B5D0C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>
            <a:extLst>
              <a:ext uri="{FF2B5EF4-FFF2-40B4-BE49-F238E27FC236}">
                <a16:creationId xmlns:a16="http://schemas.microsoft.com/office/drawing/2014/main" id="{E5D3F3AB-B2EA-3904-D10D-14110D93C5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9020" y="294513"/>
            <a:ext cx="5158854" cy="6841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Ending an email</a:t>
            </a:r>
            <a:endParaRPr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BEFA8C-8FC6-414D-0F06-568687B7EC35}"/>
              </a:ext>
            </a:extLst>
          </p:cNvPr>
          <p:cNvSpPr txBox="1"/>
          <p:nvPr/>
        </p:nvSpPr>
        <p:spPr>
          <a:xfrm>
            <a:off x="935023" y="1408550"/>
            <a:ext cx="3842790" cy="3048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Sincerely,</a:t>
            </a:r>
          </a:p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 regards,</a:t>
            </a:r>
          </a:p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Best,</a:t>
            </a:r>
          </a:p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Yours truly,</a:t>
            </a:r>
          </a:p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Respectfully,</a:t>
            </a:r>
          </a:p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Kind regards,</a:t>
            </a:r>
          </a:p>
          <a:p>
            <a:pPr lvl="0" algn="just">
              <a:lnSpc>
                <a:spcPct val="200000"/>
              </a:lnSpc>
              <a:buClr>
                <a:schemeClr val="dk1"/>
              </a:buClr>
              <a:buSzPts val="1800"/>
            </a:pPr>
            <a:r>
              <a:rPr lang="en-US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Regards</a:t>
            </a:r>
          </a:p>
        </p:txBody>
      </p:sp>
      <p:pic>
        <p:nvPicPr>
          <p:cNvPr id="2" name="Google Shape;160;p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D01ED286-797A-841C-BEAF-0A5E1F12CA1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7745" y="0"/>
            <a:ext cx="3595042" cy="2638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161;p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2E0413F-E486-7722-B8DD-8E19FE8A30E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7933" t="7294" r="8463" b="11491"/>
          <a:stretch>
            <a:fillRect/>
          </a:stretch>
        </p:blipFill>
        <p:spPr>
          <a:xfrm>
            <a:off x="4956629" y="2618412"/>
            <a:ext cx="3595042" cy="202474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" name="Google Shape;164;p6">
            <a:extLst>
              <a:ext uri="{FF2B5EF4-FFF2-40B4-BE49-F238E27FC236}">
                <a16:creationId xmlns:a16="http://schemas.microsoft.com/office/drawing/2014/main" id="{F085875E-29BB-54F7-CC48-078A08C207C4}"/>
              </a:ext>
            </a:extLst>
          </p:cNvPr>
          <p:cNvCxnSpPr>
            <a:cxnSpLocks/>
          </p:cNvCxnSpPr>
          <p:nvPr/>
        </p:nvCxnSpPr>
        <p:spPr>
          <a:xfrm flipH="1">
            <a:off x="4059936" y="1692301"/>
            <a:ext cx="947493" cy="697331"/>
          </a:xfrm>
          <a:prstGeom prst="straightConnector1">
            <a:avLst/>
          </a:prstGeom>
          <a:noFill/>
          <a:ln w="9525" cap="flat" cmpd="sng">
            <a:solidFill>
              <a:srgbClr val="0C0C0C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7" name="Google Shape;166;p6">
            <a:extLst>
              <a:ext uri="{FF2B5EF4-FFF2-40B4-BE49-F238E27FC236}">
                <a16:creationId xmlns:a16="http://schemas.microsoft.com/office/drawing/2014/main" id="{1D06E040-9138-8D66-4118-FE13EF6C186D}"/>
              </a:ext>
            </a:extLst>
          </p:cNvPr>
          <p:cNvSpPr txBox="1"/>
          <p:nvPr/>
        </p:nvSpPr>
        <p:spPr>
          <a:xfrm>
            <a:off x="3230200" y="2445605"/>
            <a:ext cx="2448311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740437"/>
                </a:solidFill>
                <a:latin typeface="Calibri"/>
                <a:ea typeface="Calibri"/>
                <a:cs typeface="Calibri"/>
                <a:sym typeface="Calibri"/>
              </a:rPr>
              <a:t>Email Signature</a:t>
            </a:r>
            <a:endParaRPr sz="1000" dirty="0"/>
          </a:p>
        </p:txBody>
      </p:sp>
      <p:cxnSp>
        <p:nvCxnSpPr>
          <p:cNvPr id="9" name="Google Shape;164;p6">
            <a:extLst>
              <a:ext uri="{FF2B5EF4-FFF2-40B4-BE49-F238E27FC236}">
                <a16:creationId xmlns:a16="http://schemas.microsoft.com/office/drawing/2014/main" id="{95AB0C58-5C36-CD13-ABF0-7B0C39C87DB5}"/>
              </a:ext>
            </a:extLst>
          </p:cNvPr>
          <p:cNvCxnSpPr>
            <a:cxnSpLocks/>
          </p:cNvCxnSpPr>
          <p:nvPr/>
        </p:nvCxnSpPr>
        <p:spPr>
          <a:xfrm flipH="1" flipV="1">
            <a:off x="4059936" y="2819475"/>
            <a:ext cx="896693" cy="1150182"/>
          </a:xfrm>
          <a:prstGeom prst="straightConnector1">
            <a:avLst/>
          </a:prstGeom>
          <a:noFill/>
          <a:ln w="9525" cap="flat" cmpd="sng">
            <a:solidFill>
              <a:srgbClr val="0C0C0C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78496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>
          <a:extLst>
            <a:ext uri="{FF2B5EF4-FFF2-40B4-BE49-F238E27FC236}">
              <a16:creationId xmlns:a16="http://schemas.microsoft.com/office/drawing/2014/main" id="{126AE4B0-7595-A563-AC7A-ED8C971D3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>
            <a:extLst>
              <a:ext uri="{FF2B5EF4-FFF2-40B4-BE49-F238E27FC236}">
                <a16:creationId xmlns:a16="http://schemas.microsoft.com/office/drawing/2014/main" id="{0B2C7F15-4EF2-A9C2-0FB8-BA6157C5EF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3374" y="221296"/>
            <a:ext cx="5158854" cy="6841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Advantages of e-mail</a:t>
            </a:r>
            <a:endParaRPr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6D3A4E-6E72-A9BC-B991-446202381B87}"/>
              </a:ext>
            </a:extLst>
          </p:cNvPr>
          <p:cNvSpPr txBox="1"/>
          <p:nvPr/>
        </p:nvSpPr>
        <p:spPr>
          <a:xfrm>
            <a:off x="972479" y="905490"/>
            <a:ext cx="7199041" cy="4230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90000"/>
              </a:lnSpc>
              <a:buClr>
                <a:srgbClr val="262626"/>
              </a:buClr>
              <a:buSzPts val="2000"/>
            </a:pPr>
            <a:r>
              <a:rPr lang="en-US" sz="18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Free delivery </a:t>
            </a:r>
            <a:r>
              <a:rPr lang="en-US" sz="1800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- Sending an e-mail is virtually free, outside the cost of Internet service. </a:t>
            </a:r>
            <a:endParaRPr lang="en-US" sz="1800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rgbClr val="262626"/>
              </a:buClr>
              <a:buSzPts val="2000"/>
            </a:pPr>
            <a:r>
              <a:rPr lang="en-US" sz="18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Global delivery </a:t>
            </a:r>
            <a:r>
              <a:rPr lang="en-US" sz="1800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- E-mail can be sent to nearly anywhere around the world, to any country.</a:t>
            </a:r>
            <a:endParaRPr lang="en-US" sz="1800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rgbClr val="262626"/>
              </a:buClr>
              <a:buSzPts val="2000"/>
            </a:pPr>
            <a:r>
              <a:rPr lang="en-US" sz="18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Instant delivery </a:t>
            </a:r>
            <a:r>
              <a:rPr lang="en-US" sz="1800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- An e-mail can be instantly sent and received by the recipient over the Internet.</a:t>
            </a:r>
            <a:endParaRPr lang="en-US" sz="1800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rgbClr val="262626"/>
              </a:buClr>
              <a:buSzPts val="2000"/>
            </a:pPr>
            <a:r>
              <a:rPr lang="en-US" sz="18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File attachment </a:t>
            </a:r>
            <a:r>
              <a:rPr lang="en-US" sz="1800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- An e-mail can include one or more file attachments, allowing a person to send documents, pictures, or other files with an e-mail.</a:t>
            </a:r>
            <a:endParaRPr lang="en-US" sz="1800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rgbClr val="262626"/>
              </a:buClr>
              <a:buSzPts val="2000"/>
            </a:pPr>
            <a:r>
              <a:rPr lang="en-US" sz="18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Long-term storage </a:t>
            </a:r>
            <a:r>
              <a:rPr lang="en-US" sz="1800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- E-mails are stored electronically, which allows for storage and archival over long periods of time.</a:t>
            </a:r>
            <a:endParaRPr lang="en-US" sz="1800" dirty="0"/>
          </a:p>
          <a:p>
            <a:pPr lvl="0" algn="just">
              <a:lnSpc>
                <a:spcPct val="90000"/>
              </a:lnSpc>
              <a:spcBef>
                <a:spcPts val="1422"/>
              </a:spcBef>
              <a:buClr>
                <a:srgbClr val="262626"/>
              </a:buClr>
              <a:buSzPts val="2000"/>
            </a:pPr>
            <a:r>
              <a:rPr lang="en-US" sz="1800" b="1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Environmentally friendly </a:t>
            </a:r>
            <a:r>
              <a:rPr lang="en-US" sz="1800" dirty="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- Sending an e-mail does not require paper.</a:t>
            </a:r>
            <a:endParaRPr lang="en-US" sz="1800" b="1" dirty="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just">
              <a:lnSpc>
                <a:spcPct val="90000"/>
              </a:lnSpc>
              <a:buClr>
                <a:schemeClr val="dk1"/>
              </a:buClr>
              <a:buSzPts val="1800"/>
            </a:pPr>
            <a:endParaRPr lang="en-US"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7257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>
          <a:extLst>
            <a:ext uri="{FF2B5EF4-FFF2-40B4-BE49-F238E27FC236}">
              <a16:creationId xmlns:a16="http://schemas.microsoft.com/office/drawing/2014/main" id="{3C6B2E47-CA6B-479A-D7D9-AD25AE3DB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1">
            <a:extLst>
              <a:ext uri="{FF2B5EF4-FFF2-40B4-BE49-F238E27FC236}">
                <a16:creationId xmlns:a16="http://schemas.microsoft.com/office/drawing/2014/main" id="{A40D695B-23C0-9159-1C23-92C8CECA89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371844" y="360053"/>
            <a:ext cx="5158854" cy="68419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Reference</a:t>
            </a:r>
            <a:endParaRPr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5A831A-4A13-EB68-82EA-4F5493EE59EB}"/>
              </a:ext>
            </a:extLst>
          </p:cNvPr>
          <p:cNvSpPr txBox="1"/>
          <p:nvPr/>
        </p:nvSpPr>
        <p:spPr>
          <a:xfrm>
            <a:off x="720389" y="1365852"/>
            <a:ext cx="8423611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2200"/>
            </a:pPr>
            <a:r>
              <a:rPr lang="en-US" sz="1800" dirty="0"/>
              <a:t>Rai, N., &amp; Kaur, G. (2019). Letters and Email. </a:t>
            </a:r>
            <a:r>
              <a:rPr lang="en-US" sz="1800" i="1" dirty="0"/>
              <a:t>Writing in Community and Justice Services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2934505"/>
      </p:ext>
    </p:extLst>
  </p:cSld>
  <p:clrMapOvr>
    <a:masterClrMapping/>
  </p:clrMapOvr>
</p:sld>
</file>

<file path=ppt/theme/theme1.xml><?xml version="1.0" encoding="utf-8"?>
<a:theme xmlns:a="http://schemas.openxmlformats.org/drawingml/2006/main" name="Research Methodologies - Master of Arts in English by Slidesgo">
  <a:themeElements>
    <a:clrScheme name="Simple Light">
      <a:dk1>
        <a:srgbClr val="0F2B1C"/>
      </a:dk1>
      <a:lt1>
        <a:srgbClr val="FFFDF9"/>
      </a:lt1>
      <a:dk2>
        <a:srgbClr val="F1EEDD"/>
      </a:dk2>
      <a:lt2>
        <a:srgbClr val="B7B4A3"/>
      </a:lt2>
      <a:accent1>
        <a:srgbClr val="8D94C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F2B1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672</Words>
  <Application>Microsoft Office PowerPoint</Application>
  <PresentationFormat>On-screen Show (16:9)</PresentationFormat>
  <Paragraphs>68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Oswald Bold</vt:lpstr>
      <vt:lpstr>Calibri</vt:lpstr>
      <vt:lpstr>Barlow</vt:lpstr>
      <vt:lpstr>Arima</vt:lpstr>
      <vt:lpstr>Arial</vt:lpstr>
      <vt:lpstr>Poller One</vt:lpstr>
      <vt:lpstr>Wingdings</vt:lpstr>
      <vt:lpstr>Research Methodologies - Master of Arts in English by Slidesgo</vt:lpstr>
      <vt:lpstr>PowerPoint Presentation</vt:lpstr>
      <vt:lpstr>Outline</vt:lpstr>
      <vt:lpstr>What is email ?</vt:lpstr>
      <vt:lpstr>Email fields:</vt:lpstr>
      <vt:lpstr>PowerPoint Presentation</vt:lpstr>
      <vt:lpstr>Salutation example</vt:lpstr>
      <vt:lpstr>Ending an email</vt:lpstr>
      <vt:lpstr>Advantages of e-mail</vt:lpstr>
      <vt:lpstr>Reference</vt:lpstr>
      <vt:lpstr>Any 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Yara Arjuman</cp:lastModifiedBy>
  <cp:revision>9</cp:revision>
  <dcterms:modified xsi:type="dcterms:W3CDTF">2025-12-20T10:22:58Z</dcterms:modified>
</cp:coreProperties>
</file>