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66113942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l="1" r="-5862" b="50000"/>
          <a:stretch/>
        </p:blipFill>
        <p:spPr>
          <a:xfrm>
            <a:off x="0" y="9525"/>
            <a:ext cx="9680028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93">
  <a:themeElements>
    <a:clrScheme name="Theme9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93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9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Theme93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Maher</cp:lastModifiedBy>
  <cp:revision>1</cp:revision>
  <dcterms:created xsi:type="dcterms:W3CDTF">2026-04-25T06:14:29Z</dcterms:created>
  <dcterms:modified xsi:type="dcterms:W3CDTF">2026-05-02T06:17:14Z</dcterms:modified>
  <cp:category/>
</cp:coreProperties>
</file>