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Times New Roman" panose="02020603050405020304" pitchFamily="18" charset="0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font" Target="fonts/font1.fntdata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tableStyles" Target="tableStyles.xml" /><Relationship Id="rId2" Type="http://schemas.openxmlformats.org/officeDocument/2006/relationships/slide" Target="slides/slide1.xml" /><Relationship Id="rId16" Type="http://schemas.openxmlformats.org/officeDocument/2006/relationships/theme" Target="theme/them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viewProps" Target="viewProps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presProps" Target="pres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 /><Relationship Id="rId13" Type="http://schemas.openxmlformats.org/officeDocument/2006/relationships/image" Target="../media/image82.png" /><Relationship Id="rId3" Type="http://schemas.openxmlformats.org/officeDocument/2006/relationships/image" Target="../media/image74.png" /><Relationship Id="rId7" Type="http://schemas.openxmlformats.org/officeDocument/2006/relationships/image" Target="../media/image78.png" /><Relationship Id="rId12" Type="http://schemas.openxmlformats.org/officeDocument/2006/relationships/image" Target="../media/image81.png" /><Relationship Id="rId2" Type="http://schemas.openxmlformats.org/officeDocument/2006/relationships/image" Target="../media/image73.png" /><Relationship Id="rId16" Type="http://schemas.openxmlformats.org/officeDocument/2006/relationships/image" Target="../media/image85.sv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77.svg" /><Relationship Id="rId11" Type="http://schemas.openxmlformats.org/officeDocument/2006/relationships/image" Target="../media/image80.svg" /><Relationship Id="rId5" Type="http://schemas.openxmlformats.org/officeDocument/2006/relationships/image" Target="../media/image76.png" /><Relationship Id="rId15" Type="http://schemas.openxmlformats.org/officeDocument/2006/relationships/image" Target="../media/image84.png" /><Relationship Id="rId10" Type="http://schemas.openxmlformats.org/officeDocument/2006/relationships/image" Target="../media/image79.png" /><Relationship Id="rId4" Type="http://schemas.openxmlformats.org/officeDocument/2006/relationships/image" Target="../media/image75.svg" /><Relationship Id="rId9" Type="http://schemas.openxmlformats.org/officeDocument/2006/relationships/image" Target="../media/image34.svg" /><Relationship Id="rId14" Type="http://schemas.openxmlformats.org/officeDocument/2006/relationships/image" Target="../media/image83.png" 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 /><Relationship Id="rId3" Type="http://schemas.openxmlformats.org/officeDocument/2006/relationships/image" Target="../media/image87.png" /><Relationship Id="rId7" Type="http://schemas.openxmlformats.org/officeDocument/2006/relationships/image" Target="../media/image34.svg" /><Relationship Id="rId2" Type="http://schemas.openxmlformats.org/officeDocument/2006/relationships/image" Target="../media/image86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33.png" /><Relationship Id="rId11" Type="http://schemas.openxmlformats.org/officeDocument/2006/relationships/image" Target="../media/image93.png" /><Relationship Id="rId5" Type="http://schemas.openxmlformats.org/officeDocument/2006/relationships/image" Target="../media/image89.png" /><Relationship Id="rId10" Type="http://schemas.openxmlformats.org/officeDocument/2006/relationships/image" Target="../media/image92.png" /><Relationship Id="rId4" Type="http://schemas.openxmlformats.org/officeDocument/2006/relationships/image" Target="../media/image88.png" /><Relationship Id="rId9" Type="http://schemas.openxmlformats.org/officeDocument/2006/relationships/image" Target="../media/image91.png" 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 /><Relationship Id="rId3" Type="http://schemas.openxmlformats.org/officeDocument/2006/relationships/image" Target="../media/image3.png" /><Relationship Id="rId7" Type="http://schemas.openxmlformats.org/officeDocument/2006/relationships/image" Target="../media/image7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6.png" /><Relationship Id="rId5" Type="http://schemas.openxmlformats.org/officeDocument/2006/relationships/image" Target="../media/image5.png" /><Relationship Id="rId10" Type="http://schemas.openxmlformats.org/officeDocument/2006/relationships/image" Target="../media/image10.png" /><Relationship Id="rId4" Type="http://schemas.openxmlformats.org/officeDocument/2006/relationships/image" Target="../media/image4.png" /><Relationship Id="rId9" Type="http://schemas.openxmlformats.org/officeDocument/2006/relationships/image" Target="../media/image9.png" 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 /><Relationship Id="rId3" Type="http://schemas.openxmlformats.org/officeDocument/2006/relationships/image" Target="../media/image12.png" /><Relationship Id="rId7" Type="http://schemas.openxmlformats.org/officeDocument/2006/relationships/image" Target="../media/image16.png" /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5.png" /><Relationship Id="rId5" Type="http://schemas.openxmlformats.org/officeDocument/2006/relationships/image" Target="../media/image14.png" /><Relationship Id="rId10" Type="http://schemas.openxmlformats.org/officeDocument/2006/relationships/image" Target="../media/image19.png" /><Relationship Id="rId4" Type="http://schemas.openxmlformats.org/officeDocument/2006/relationships/image" Target="../media/image13.png" /><Relationship Id="rId9" Type="http://schemas.openxmlformats.org/officeDocument/2006/relationships/image" Target="../media/image18.png" 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 /><Relationship Id="rId3" Type="http://schemas.openxmlformats.org/officeDocument/2006/relationships/image" Target="../media/image21.png" /><Relationship Id="rId7" Type="http://schemas.openxmlformats.org/officeDocument/2006/relationships/image" Target="../media/image25.png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4.png" /><Relationship Id="rId5" Type="http://schemas.openxmlformats.org/officeDocument/2006/relationships/image" Target="../media/image23.png" /><Relationship Id="rId10" Type="http://schemas.openxmlformats.org/officeDocument/2006/relationships/image" Target="../media/image28.png" /><Relationship Id="rId4" Type="http://schemas.openxmlformats.org/officeDocument/2006/relationships/image" Target="../media/image22.png" /><Relationship Id="rId9" Type="http://schemas.openxmlformats.org/officeDocument/2006/relationships/image" Target="../media/image27.png" 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 /><Relationship Id="rId3" Type="http://schemas.openxmlformats.org/officeDocument/2006/relationships/image" Target="../media/image30.png" /><Relationship Id="rId7" Type="http://schemas.openxmlformats.org/officeDocument/2006/relationships/image" Target="../media/image34.svg" /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33.png" /><Relationship Id="rId11" Type="http://schemas.openxmlformats.org/officeDocument/2006/relationships/image" Target="../media/image38.png" /><Relationship Id="rId5" Type="http://schemas.openxmlformats.org/officeDocument/2006/relationships/image" Target="../media/image32.png" /><Relationship Id="rId10" Type="http://schemas.openxmlformats.org/officeDocument/2006/relationships/image" Target="../media/image37.png" /><Relationship Id="rId4" Type="http://schemas.openxmlformats.org/officeDocument/2006/relationships/image" Target="../media/image31.png" /><Relationship Id="rId9" Type="http://schemas.openxmlformats.org/officeDocument/2006/relationships/image" Target="../media/image36.png" 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 /><Relationship Id="rId3" Type="http://schemas.openxmlformats.org/officeDocument/2006/relationships/image" Target="../media/image40.png" /><Relationship Id="rId7" Type="http://schemas.openxmlformats.org/officeDocument/2006/relationships/image" Target="../media/image44.png" /><Relationship Id="rId2" Type="http://schemas.openxmlformats.org/officeDocument/2006/relationships/image" Target="../media/image39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43.png" /><Relationship Id="rId5" Type="http://schemas.openxmlformats.org/officeDocument/2006/relationships/image" Target="../media/image42.png" /><Relationship Id="rId10" Type="http://schemas.openxmlformats.org/officeDocument/2006/relationships/image" Target="../media/image47.png" /><Relationship Id="rId4" Type="http://schemas.openxmlformats.org/officeDocument/2006/relationships/image" Target="../media/image41.png" /><Relationship Id="rId9" Type="http://schemas.openxmlformats.org/officeDocument/2006/relationships/image" Target="../media/image46.png" 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 /><Relationship Id="rId3" Type="http://schemas.openxmlformats.org/officeDocument/2006/relationships/image" Target="../media/image49.png" /><Relationship Id="rId7" Type="http://schemas.openxmlformats.org/officeDocument/2006/relationships/image" Target="../media/image53.png" /><Relationship Id="rId2" Type="http://schemas.openxmlformats.org/officeDocument/2006/relationships/image" Target="../media/image48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2.png" /><Relationship Id="rId5" Type="http://schemas.openxmlformats.org/officeDocument/2006/relationships/image" Target="../media/image51.png" /><Relationship Id="rId10" Type="http://schemas.openxmlformats.org/officeDocument/2006/relationships/image" Target="../media/image56.png" /><Relationship Id="rId4" Type="http://schemas.openxmlformats.org/officeDocument/2006/relationships/image" Target="../media/image50.png" /><Relationship Id="rId9" Type="http://schemas.openxmlformats.org/officeDocument/2006/relationships/image" Target="../media/image55.png" 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 /><Relationship Id="rId3" Type="http://schemas.openxmlformats.org/officeDocument/2006/relationships/image" Target="../media/image58.png" /><Relationship Id="rId7" Type="http://schemas.openxmlformats.org/officeDocument/2006/relationships/image" Target="../media/image62.png" /><Relationship Id="rId2" Type="http://schemas.openxmlformats.org/officeDocument/2006/relationships/image" Target="../media/image57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61.png" /><Relationship Id="rId5" Type="http://schemas.openxmlformats.org/officeDocument/2006/relationships/image" Target="../media/image60.png" /><Relationship Id="rId10" Type="http://schemas.openxmlformats.org/officeDocument/2006/relationships/image" Target="../media/image65.png" /><Relationship Id="rId4" Type="http://schemas.openxmlformats.org/officeDocument/2006/relationships/image" Target="../media/image59.png" /><Relationship Id="rId9" Type="http://schemas.openxmlformats.org/officeDocument/2006/relationships/image" Target="../media/image64.png" 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 /><Relationship Id="rId3" Type="http://schemas.openxmlformats.org/officeDocument/2006/relationships/image" Target="../media/image67.png" /><Relationship Id="rId7" Type="http://schemas.openxmlformats.org/officeDocument/2006/relationships/image" Target="../media/image71.png" /><Relationship Id="rId2" Type="http://schemas.openxmlformats.org/officeDocument/2006/relationships/image" Target="../media/image66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70.png" /><Relationship Id="rId5" Type="http://schemas.openxmlformats.org/officeDocument/2006/relationships/image" Target="../media/image69.png" /><Relationship Id="rId4" Type="http://schemas.openxmlformats.org/officeDocument/2006/relationships/image" Target="../media/image68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96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357798"/>
            <a:ext cx="8521808" cy="5677367"/>
          </a:xfrm>
          <a:custGeom>
            <a:avLst/>
            <a:gdLst/>
            <a:ahLst/>
            <a:cxnLst/>
            <a:rect l="l" t="t" r="r" b="b"/>
            <a:pathLst>
              <a:path w="8521808" h="5677367">
                <a:moveTo>
                  <a:pt x="0" y="0"/>
                </a:moveTo>
                <a:lnTo>
                  <a:pt x="8521808" y="0"/>
                </a:lnTo>
                <a:lnTo>
                  <a:pt x="8521808" y="5677367"/>
                </a:lnTo>
                <a:lnTo>
                  <a:pt x="0" y="56773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24167" y="2119673"/>
            <a:ext cx="7251910" cy="1738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846"/>
              </a:lnSpc>
            </a:pPr>
            <a:r>
              <a:rPr lang="en-US" sz="989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Kim Woo-jin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803757" y="4241727"/>
            <a:ext cx="5092729" cy="1332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576"/>
              </a:lnSpc>
            </a:pPr>
            <a:r>
              <a:rPr lang="en-US" sz="7554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Elite Archer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96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063001">
            <a:off x="220272" y="-980037"/>
            <a:ext cx="3575679" cy="4400836"/>
          </a:xfrm>
          <a:custGeom>
            <a:avLst/>
            <a:gdLst/>
            <a:ahLst/>
            <a:cxnLst/>
            <a:rect l="l" t="t" r="r" b="b"/>
            <a:pathLst>
              <a:path w="3575679" h="4400836">
                <a:moveTo>
                  <a:pt x="0" y="0"/>
                </a:moveTo>
                <a:lnTo>
                  <a:pt x="3575679" y="0"/>
                </a:lnTo>
                <a:lnTo>
                  <a:pt x="3575679" y="4400836"/>
                </a:lnTo>
                <a:lnTo>
                  <a:pt x="0" y="44008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646291" y="5760423"/>
            <a:ext cx="4968442" cy="4941341"/>
          </a:xfrm>
          <a:custGeom>
            <a:avLst/>
            <a:gdLst/>
            <a:ahLst/>
            <a:cxnLst/>
            <a:rect l="l" t="t" r="r" b="b"/>
            <a:pathLst>
              <a:path w="4968442" h="4941341">
                <a:moveTo>
                  <a:pt x="0" y="0"/>
                </a:moveTo>
                <a:lnTo>
                  <a:pt x="4968442" y="0"/>
                </a:lnTo>
                <a:lnTo>
                  <a:pt x="4968442" y="4941342"/>
                </a:lnTo>
                <a:lnTo>
                  <a:pt x="0" y="49413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172663" y="7262047"/>
            <a:ext cx="2602726" cy="2823470"/>
          </a:xfrm>
          <a:custGeom>
            <a:avLst/>
            <a:gdLst/>
            <a:ahLst/>
            <a:cxnLst/>
            <a:rect l="l" t="t" r="r" b="b"/>
            <a:pathLst>
              <a:path w="2602726" h="2823470">
                <a:moveTo>
                  <a:pt x="0" y="0"/>
                </a:moveTo>
                <a:lnTo>
                  <a:pt x="2602725" y="0"/>
                </a:lnTo>
                <a:lnTo>
                  <a:pt x="2602725" y="2823470"/>
                </a:lnTo>
                <a:lnTo>
                  <a:pt x="0" y="28234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917090" y="-577540"/>
            <a:ext cx="5296513" cy="4932378"/>
          </a:xfrm>
          <a:custGeom>
            <a:avLst/>
            <a:gdLst/>
            <a:ahLst/>
            <a:cxnLst/>
            <a:rect l="l" t="t" r="r" b="b"/>
            <a:pathLst>
              <a:path w="5296513" h="4932378">
                <a:moveTo>
                  <a:pt x="0" y="0"/>
                </a:moveTo>
                <a:lnTo>
                  <a:pt x="5296514" y="0"/>
                </a:lnTo>
                <a:lnTo>
                  <a:pt x="5296514" y="4932378"/>
                </a:lnTo>
                <a:lnTo>
                  <a:pt x="0" y="49323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849494">
            <a:off x="14984907" y="6762253"/>
            <a:ext cx="1889730" cy="4996883"/>
          </a:xfrm>
          <a:custGeom>
            <a:avLst/>
            <a:gdLst/>
            <a:ahLst/>
            <a:cxnLst/>
            <a:rect l="l" t="t" r="r" b="b"/>
            <a:pathLst>
              <a:path w="1889730" h="4996883">
                <a:moveTo>
                  <a:pt x="0" y="0"/>
                </a:moveTo>
                <a:lnTo>
                  <a:pt x="1889731" y="0"/>
                </a:lnTo>
                <a:lnTo>
                  <a:pt x="1889731" y="4996883"/>
                </a:lnTo>
                <a:lnTo>
                  <a:pt x="0" y="49968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3588760">
            <a:off x="12914180" y="7894329"/>
            <a:ext cx="1847919" cy="4114800"/>
          </a:xfrm>
          <a:custGeom>
            <a:avLst/>
            <a:gdLst/>
            <a:ahLst/>
            <a:cxnLst/>
            <a:rect l="l" t="t" r="r" b="b"/>
            <a:pathLst>
              <a:path w="1847919" h="4114800">
                <a:moveTo>
                  <a:pt x="0" y="0"/>
                </a:moveTo>
                <a:lnTo>
                  <a:pt x="1847919" y="0"/>
                </a:lnTo>
                <a:lnTo>
                  <a:pt x="18479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309448" y="8117243"/>
            <a:ext cx="5042064" cy="4897104"/>
          </a:xfrm>
          <a:custGeom>
            <a:avLst/>
            <a:gdLst/>
            <a:ahLst/>
            <a:cxnLst/>
            <a:rect l="l" t="t" r="r" b="b"/>
            <a:pathLst>
              <a:path w="5042064" h="4897104">
                <a:moveTo>
                  <a:pt x="0" y="0"/>
                </a:moveTo>
                <a:lnTo>
                  <a:pt x="5042064" y="0"/>
                </a:lnTo>
                <a:lnTo>
                  <a:pt x="5042064" y="4897105"/>
                </a:lnTo>
                <a:lnTo>
                  <a:pt x="0" y="489710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-327809" y="4088443"/>
            <a:ext cx="19157103" cy="4982847"/>
            <a:chOff x="0" y="0"/>
            <a:chExt cx="3941791" cy="102527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941791" cy="1025277"/>
            </a:xfrm>
            <a:custGeom>
              <a:avLst/>
              <a:gdLst/>
              <a:ahLst/>
              <a:cxnLst/>
              <a:rect l="l" t="t" r="r" b="b"/>
              <a:pathLst>
                <a:path w="3941791" h="1025277">
                  <a:moveTo>
                    <a:pt x="7893" y="0"/>
                  </a:moveTo>
                  <a:lnTo>
                    <a:pt x="3933898" y="0"/>
                  </a:lnTo>
                  <a:cubicBezTo>
                    <a:pt x="3935991" y="0"/>
                    <a:pt x="3937999" y="832"/>
                    <a:pt x="3939479" y="2312"/>
                  </a:cubicBezTo>
                  <a:cubicBezTo>
                    <a:pt x="3940959" y="3792"/>
                    <a:pt x="3941791" y="5800"/>
                    <a:pt x="3941791" y="7893"/>
                  </a:cubicBezTo>
                  <a:lnTo>
                    <a:pt x="3941791" y="1017384"/>
                  </a:lnTo>
                  <a:cubicBezTo>
                    <a:pt x="3941791" y="1019477"/>
                    <a:pt x="3940959" y="1021485"/>
                    <a:pt x="3939479" y="1022965"/>
                  </a:cubicBezTo>
                  <a:cubicBezTo>
                    <a:pt x="3937999" y="1024446"/>
                    <a:pt x="3935991" y="1025277"/>
                    <a:pt x="3933898" y="1025277"/>
                  </a:cubicBezTo>
                  <a:lnTo>
                    <a:pt x="7893" y="1025277"/>
                  </a:lnTo>
                  <a:cubicBezTo>
                    <a:pt x="5800" y="1025277"/>
                    <a:pt x="3792" y="1024446"/>
                    <a:pt x="2312" y="1022965"/>
                  </a:cubicBezTo>
                  <a:cubicBezTo>
                    <a:pt x="832" y="1021485"/>
                    <a:pt x="0" y="1019477"/>
                    <a:pt x="0" y="1017384"/>
                  </a:cubicBezTo>
                  <a:lnTo>
                    <a:pt x="0" y="7893"/>
                  </a:lnTo>
                  <a:cubicBezTo>
                    <a:pt x="0" y="5800"/>
                    <a:pt x="832" y="3792"/>
                    <a:pt x="2312" y="2312"/>
                  </a:cubicBezTo>
                  <a:cubicBezTo>
                    <a:pt x="3792" y="832"/>
                    <a:pt x="5800" y="0"/>
                    <a:pt x="789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3941791" cy="1072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5755847" y="5186436"/>
            <a:ext cx="2627382" cy="2744002"/>
          </a:xfrm>
          <a:custGeom>
            <a:avLst/>
            <a:gdLst/>
            <a:ahLst/>
            <a:cxnLst/>
            <a:rect l="l" t="t" r="r" b="b"/>
            <a:pathLst>
              <a:path w="2627382" h="2744002">
                <a:moveTo>
                  <a:pt x="0" y="0"/>
                </a:moveTo>
                <a:lnTo>
                  <a:pt x="2627382" y="0"/>
                </a:lnTo>
                <a:lnTo>
                  <a:pt x="2627382" y="2744002"/>
                </a:lnTo>
                <a:lnTo>
                  <a:pt x="0" y="274400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2451711" y="4385663"/>
            <a:ext cx="5933477" cy="4486444"/>
            <a:chOff x="0" y="0"/>
            <a:chExt cx="1020961" cy="77197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020961" cy="771973"/>
            </a:xfrm>
            <a:custGeom>
              <a:avLst/>
              <a:gdLst/>
              <a:ahLst/>
              <a:cxnLst/>
              <a:rect l="l" t="t" r="r" b="b"/>
              <a:pathLst>
                <a:path w="1020961" h="771973">
                  <a:moveTo>
                    <a:pt x="30010" y="0"/>
                  </a:moveTo>
                  <a:lnTo>
                    <a:pt x="990951" y="0"/>
                  </a:lnTo>
                  <a:cubicBezTo>
                    <a:pt x="998910" y="0"/>
                    <a:pt x="1006544" y="3162"/>
                    <a:pt x="1012172" y="8790"/>
                  </a:cubicBezTo>
                  <a:cubicBezTo>
                    <a:pt x="1017800" y="14418"/>
                    <a:pt x="1020961" y="22051"/>
                    <a:pt x="1020961" y="30010"/>
                  </a:cubicBezTo>
                  <a:lnTo>
                    <a:pt x="1020961" y="741963"/>
                  </a:lnTo>
                  <a:cubicBezTo>
                    <a:pt x="1020961" y="758537"/>
                    <a:pt x="1007525" y="771973"/>
                    <a:pt x="990951" y="771973"/>
                  </a:cubicBezTo>
                  <a:lnTo>
                    <a:pt x="30010" y="771973"/>
                  </a:lnTo>
                  <a:cubicBezTo>
                    <a:pt x="13436" y="771973"/>
                    <a:pt x="0" y="758537"/>
                    <a:pt x="0" y="741963"/>
                  </a:cubicBezTo>
                  <a:lnTo>
                    <a:pt x="0" y="30010"/>
                  </a:lnTo>
                  <a:cubicBezTo>
                    <a:pt x="0" y="13436"/>
                    <a:pt x="13436" y="0"/>
                    <a:pt x="30010" y="0"/>
                  </a:cubicBezTo>
                  <a:close/>
                </a:path>
              </a:pathLst>
            </a:custGeom>
            <a:blipFill>
              <a:blip r:embed="rId14"/>
              <a:stretch>
                <a:fillRect l="-661" r="-661"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 rot="-7353622">
            <a:off x="-96994" y="5047370"/>
            <a:ext cx="2251388" cy="2367616"/>
          </a:xfrm>
          <a:custGeom>
            <a:avLst/>
            <a:gdLst/>
            <a:ahLst/>
            <a:cxnLst/>
            <a:rect l="l" t="t" r="r" b="b"/>
            <a:pathLst>
              <a:path w="2251388" h="2367616">
                <a:moveTo>
                  <a:pt x="0" y="0"/>
                </a:moveTo>
                <a:lnTo>
                  <a:pt x="2251388" y="0"/>
                </a:lnTo>
                <a:lnTo>
                  <a:pt x="2251388" y="2367616"/>
                </a:lnTo>
                <a:lnTo>
                  <a:pt x="0" y="236761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7007572" y="1523093"/>
            <a:ext cx="3918998" cy="2044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82"/>
              </a:lnSpc>
            </a:pPr>
            <a:r>
              <a:rPr lang="en-US" sz="5773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Mental Performance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416009" y="4923710"/>
            <a:ext cx="5017577" cy="3266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93"/>
              </a:lnSpc>
            </a:pPr>
            <a:r>
              <a:rPr lang="en-US" sz="2638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 Stable blood sugar = steady hand &amp; focus</a:t>
            </a:r>
          </a:p>
          <a:p>
            <a:pPr marL="0" lvl="0" indent="0" algn="ctr">
              <a:lnSpc>
                <a:spcPts val="3693"/>
              </a:lnSpc>
            </a:pPr>
            <a:r>
              <a:rPr lang="en-US" sz="2638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 Adequate sleep = faster reactions</a:t>
            </a:r>
          </a:p>
          <a:p>
            <a:pPr marL="0" lvl="0" indent="0" algn="ctr">
              <a:lnSpc>
                <a:spcPts val="3693"/>
              </a:lnSpc>
            </a:pPr>
            <a:r>
              <a:rPr lang="en-US" sz="2638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 Proper hydration = cognitive function</a:t>
            </a:r>
          </a:p>
          <a:p>
            <a:pPr marL="0" lvl="0" indent="0" algn="ctr">
              <a:lnSpc>
                <a:spcPts val="3693"/>
              </a:lnSpc>
            </a:pPr>
            <a:r>
              <a:rPr lang="en-US" sz="2638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 Regular training = stress management &amp; confidence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96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063001">
            <a:off x="-2449155" y="-231518"/>
            <a:ext cx="11213570" cy="1499815"/>
          </a:xfrm>
          <a:custGeom>
            <a:avLst/>
            <a:gdLst/>
            <a:ahLst/>
            <a:cxnLst/>
            <a:rect l="l" t="t" r="r" b="b"/>
            <a:pathLst>
              <a:path w="11213570" h="1499815">
                <a:moveTo>
                  <a:pt x="0" y="0"/>
                </a:moveTo>
                <a:lnTo>
                  <a:pt x="11213570" y="0"/>
                </a:lnTo>
                <a:lnTo>
                  <a:pt x="11213570" y="1499815"/>
                </a:lnTo>
                <a:lnTo>
                  <a:pt x="0" y="14998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785842" y="-834924"/>
            <a:ext cx="5467900" cy="5413221"/>
          </a:xfrm>
          <a:custGeom>
            <a:avLst/>
            <a:gdLst/>
            <a:ahLst/>
            <a:cxnLst/>
            <a:rect l="l" t="t" r="r" b="b"/>
            <a:pathLst>
              <a:path w="5467900" h="5413221">
                <a:moveTo>
                  <a:pt x="0" y="0"/>
                </a:moveTo>
                <a:lnTo>
                  <a:pt x="5467900" y="0"/>
                </a:lnTo>
                <a:lnTo>
                  <a:pt x="5467900" y="5413221"/>
                </a:lnTo>
                <a:lnTo>
                  <a:pt x="0" y="54132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862583" y="5356182"/>
            <a:ext cx="6476353" cy="7136477"/>
          </a:xfrm>
          <a:custGeom>
            <a:avLst/>
            <a:gdLst/>
            <a:ahLst/>
            <a:cxnLst/>
            <a:rect l="l" t="t" r="r" b="b"/>
            <a:pathLst>
              <a:path w="6476353" h="7136477">
                <a:moveTo>
                  <a:pt x="0" y="0"/>
                </a:moveTo>
                <a:lnTo>
                  <a:pt x="6476354" y="0"/>
                </a:lnTo>
                <a:lnTo>
                  <a:pt x="6476354" y="7136477"/>
                </a:lnTo>
                <a:lnTo>
                  <a:pt x="0" y="71364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540894" y="5175752"/>
            <a:ext cx="3003656" cy="2849719"/>
          </a:xfrm>
          <a:custGeom>
            <a:avLst/>
            <a:gdLst/>
            <a:ahLst/>
            <a:cxnLst/>
            <a:rect l="l" t="t" r="r" b="b"/>
            <a:pathLst>
              <a:path w="3003656" h="2849719">
                <a:moveTo>
                  <a:pt x="0" y="0"/>
                </a:moveTo>
                <a:lnTo>
                  <a:pt x="3003656" y="0"/>
                </a:lnTo>
                <a:lnTo>
                  <a:pt x="3003656" y="2849719"/>
                </a:lnTo>
                <a:lnTo>
                  <a:pt x="0" y="28497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849494">
            <a:off x="14984907" y="6762253"/>
            <a:ext cx="1889730" cy="4996883"/>
          </a:xfrm>
          <a:custGeom>
            <a:avLst/>
            <a:gdLst/>
            <a:ahLst/>
            <a:cxnLst/>
            <a:rect l="l" t="t" r="r" b="b"/>
            <a:pathLst>
              <a:path w="1889730" h="4996883">
                <a:moveTo>
                  <a:pt x="0" y="0"/>
                </a:moveTo>
                <a:lnTo>
                  <a:pt x="1889731" y="0"/>
                </a:lnTo>
                <a:lnTo>
                  <a:pt x="1889731" y="4996883"/>
                </a:lnTo>
                <a:lnTo>
                  <a:pt x="0" y="49968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7353622">
            <a:off x="758571" y="2714449"/>
            <a:ext cx="2024744" cy="3285589"/>
          </a:xfrm>
          <a:custGeom>
            <a:avLst/>
            <a:gdLst/>
            <a:ahLst/>
            <a:cxnLst/>
            <a:rect l="l" t="t" r="r" b="b"/>
            <a:pathLst>
              <a:path w="2024744" h="3285589">
                <a:moveTo>
                  <a:pt x="0" y="0"/>
                </a:moveTo>
                <a:lnTo>
                  <a:pt x="2024745" y="0"/>
                </a:lnTo>
                <a:lnTo>
                  <a:pt x="2024745" y="3285589"/>
                </a:lnTo>
                <a:lnTo>
                  <a:pt x="0" y="328558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326841" y="7301617"/>
            <a:ext cx="2535819" cy="2794290"/>
          </a:xfrm>
          <a:custGeom>
            <a:avLst/>
            <a:gdLst/>
            <a:ahLst/>
            <a:cxnLst/>
            <a:rect l="l" t="t" r="r" b="b"/>
            <a:pathLst>
              <a:path w="2535819" h="2794290">
                <a:moveTo>
                  <a:pt x="0" y="0"/>
                </a:moveTo>
                <a:lnTo>
                  <a:pt x="2535819" y="0"/>
                </a:lnTo>
                <a:lnTo>
                  <a:pt x="2535819" y="2794291"/>
                </a:lnTo>
                <a:lnTo>
                  <a:pt x="0" y="279429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3588760">
            <a:off x="12593115" y="7058634"/>
            <a:ext cx="1592536" cy="5444567"/>
          </a:xfrm>
          <a:custGeom>
            <a:avLst/>
            <a:gdLst/>
            <a:ahLst/>
            <a:cxnLst/>
            <a:rect l="l" t="t" r="r" b="b"/>
            <a:pathLst>
              <a:path w="1592536" h="5444567">
                <a:moveTo>
                  <a:pt x="0" y="0"/>
                </a:moveTo>
                <a:lnTo>
                  <a:pt x="1592536" y="0"/>
                </a:lnTo>
                <a:lnTo>
                  <a:pt x="1592536" y="5444567"/>
                </a:lnTo>
                <a:lnTo>
                  <a:pt x="0" y="544456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986768" y="7809183"/>
            <a:ext cx="2575729" cy="4715294"/>
          </a:xfrm>
          <a:custGeom>
            <a:avLst/>
            <a:gdLst/>
            <a:ahLst/>
            <a:cxnLst/>
            <a:rect l="l" t="t" r="r" b="b"/>
            <a:pathLst>
              <a:path w="2575729" h="4715294">
                <a:moveTo>
                  <a:pt x="0" y="0"/>
                </a:moveTo>
                <a:lnTo>
                  <a:pt x="2575730" y="0"/>
                </a:lnTo>
                <a:lnTo>
                  <a:pt x="2575730" y="4715294"/>
                </a:lnTo>
                <a:lnTo>
                  <a:pt x="0" y="47152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847280" y="2178134"/>
            <a:ext cx="6593440" cy="4452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7654"/>
              </a:lnSpc>
            </a:pPr>
            <a:r>
              <a:rPr lang="en-US" sz="1261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THANK YOU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96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063001">
            <a:off x="-5372250" y="-5284553"/>
            <a:ext cx="14676669" cy="17165695"/>
          </a:xfrm>
          <a:custGeom>
            <a:avLst/>
            <a:gdLst/>
            <a:ahLst/>
            <a:cxnLst/>
            <a:rect l="l" t="t" r="r" b="b"/>
            <a:pathLst>
              <a:path w="14676669" h="17165695">
                <a:moveTo>
                  <a:pt x="0" y="0"/>
                </a:moveTo>
                <a:lnTo>
                  <a:pt x="14676669" y="0"/>
                </a:lnTo>
                <a:lnTo>
                  <a:pt x="14676669" y="17165695"/>
                </a:lnTo>
                <a:lnTo>
                  <a:pt x="0" y="1716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331814" y="-4908700"/>
            <a:ext cx="5447994" cy="13662681"/>
          </a:xfrm>
          <a:custGeom>
            <a:avLst/>
            <a:gdLst/>
            <a:ahLst/>
            <a:cxnLst/>
            <a:rect l="l" t="t" r="r" b="b"/>
            <a:pathLst>
              <a:path w="5447994" h="13662681">
                <a:moveTo>
                  <a:pt x="0" y="0"/>
                </a:moveTo>
                <a:lnTo>
                  <a:pt x="5447994" y="0"/>
                </a:lnTo>
                <a:lnTo>
                  <a:pt x="5447994" y="13662682"/>
                </a:lnTo>
                <a:lnTo>
                  <a:pt x="0" y="136626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708198" y="5707610"/>
            <a:ext cx="5178746" cy="4913336"/>
          </a:xfrm>
          <a:custGeom>
            <a:avLst/>
            <a:gdLst/>
            <a:ahLst/>
            <a:cxnLst/>
            <a:rect l="l" t="t" r="r" b="b"/>
            <a:pathLst>
              <a:path w="5178746" h="4913336">
                <a:moveTo>
                  <a:pt x="0" y="0"/>
                </a:moveTo>
                <a:lnTo>
                  <a:pt x="5178746" y="0"/>
                </a:lnTo>
                <a:lnTo>
                  <a:pt x="5178746" y="4913336"/>
                </a:lnTo>
                <a:lnTo>
                  <a:pt x="0" y="49133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663833" y="5140333"/>
            <a:ext cx="2772726" cy="2841943"/>
          </a:xfrm>
          <a:custGeom>
            <a:avLst/>
            <a:gdLst/>
            <a:ahLst/>
            <a:cxnLst/>
            <a:rect l="l" t="t" r="r" b="b"/>
            <a:pathLst>
              <a:path w="2772726" h="2841943">
                <a:moveTo>
                  <a:pt x="0" y="0"/>
                </a:moveTo>
                <a:lnTo>
                  <a:pt x="2772726" y="0"/>
                </a:lnTo>
                <a:lnTo>
                  <a:pt x="2772726" y="2841942"/>
                </a:lnTo>
                <a:lnTo>
                  <a:pt x="0" y="28419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849494">
            <a:off x="14390536" y="7660446"/>
            <a:ext cx="3669874" cy="4221190"/>
          </a:xfrm>
          <a:custGeom>
            <a:avLst/>
            <a:gdLst/>
            <a:ahLst/>
            <a:cxnLst/>
            <a:rect l="l" t="t" r="r" b="b"/>
            <a:pathLst>
              <a:path w="3669874" h="4221190">
                <a:moveTo>
                  <a:pt x="0" y="0"/>
                </a:moveTo>
                <a:lnTo>
                  <a:pt x="3669873" y="0"/>
                </a:lnTo>
                <a:lnTo>
                  <a:pt x="3669873" y="4221190"/>
                </a:lnTo>
                <a:lnTo>
                  <a:pt x="0" y="42211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7353622">
            <a:off x="877212" y="2777086"/>
            <a:ext cx="1249731" cy="3412235"/>
          </a:xfrm>
          <a:custGeom>
            <a:avLst/>
            <a:gdLst/>
            <a:ahLst/>
            <a:cxnLst/>
            <a:rect l="l" t="t" r="r" b="b"/>
            <a:pathLst>
              <a:path w="1249731" h="3412235">
                <a:moveTo>
                  <a:pt x="0" y="0"/>
                </a:moveTo>
                <a:lnTo>
                  <a:pt x="1249732" y="0"/>
                </a:lnTo>
                <a:lnTo>
                  <a:pt x="1249732" y="3412235"/>
                </a:lnTo>
                <a:lnTo>
                  <a:pt x="0" y="341223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332064" y="6198059"/>
            <a:ext cx="2475583" cy="5707396"/>
          </a:xfrm>
          <a:custGeom>
            <a:avLst/>
            <a:gdLst/>
            <a:ahLst/>
            <a:cxnLst/>
            <a:rect l="l" t="t" r="r" b="b"/>
            <a:pathLst>
              <a:path w="2475583" h="5707396">
                <a:moveTo>
                  <a:pt x="0" y="0"/>
                </a:moveTo>
                <a:lnTo>
                  <a:pt x="2475583" y="0"/>
                </a:lnTo>
                <a:lnTo>
                  <a:pt x="2475583" y="5707396"/>
                </a:lnTo>
                <a:lnTo>
                  <a:pt x="0" y="57073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3588760">
            <a:off x="13903627" y="4424410"/>
            <a:ext cx="795019" cy="11563910"/>
          </a:xfrm>
          <a:custGeom>
            <a:avLst/>
            <a:gdLst/>
            <a:ahLst/>
            <a:cxnLst/>
            <a:rect l="l" t="t" r="r" b="b"/>
            <a:pathLst>
              <a:path w="795019" h="11563910">
                <a:moveTo>
                  <a:pt x="0" y="0"/>
                </a:moveTo>
                <a:lnTo>
                  <a:pt x="795019" y="0"/>
                </a:lnTo>
                <a:lnTo>
                  <a:pt x="795019" y="11563910"/>
                </a:lnTo>
                <a:lnTo>
                  <a:pt x="0" y="1156391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942922" y="8817738"/>
            <a:ext cx="2768053" cy="2685011"/>
          </a:xfrm>
          <a:custGeom>
            <a:avLst/>
            <a:gdLst/>
            <a:ahLst/>
            <a:cxnLst/>
            <a:rect l="l" t="t" r="r" b="b"/>
            <a:pathLst>
              <a:path w="2768053" h="2685011">
                <a:moveTo>
                  <a:pt x="0" y="0"/>
                </a:moveTo>
                <a:lnTo>
                  <a:pt x="2768052" y="0"/>
                </a:lnTo>
                <a:lnTo>
                  <a:pt x="2768052" y="2685012"/>
                </a:lnTo>
                <a:lnTo>
                  <a:pt x="0" y="268501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518001" y="1321912"/>
            <a:ext cx="6984546" cy="1794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149"/>
              </a:lnSpc>
            </a:pPr>
            <a:r>
              <a:rPr lang="en-US" sz="5106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Biography &amp; Achievements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693274" y="3212799"/>
            <a:ext cx="8634001" cy="2721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31"/>
              </a:lnSpc>
            </a:pPr>
            <a:r>
              <a:rPr lang="en-US" sz="3094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 Born June 20, 1992, South Korea</a:t>
            </a:r>
          </a:p>
          <a:p>
            <a:pPr marL="0" lvl="0" indent="0" algn="ctr">
              <a:lnSpc>
                <a:spcPts val="4331"/>
              </a:lnSpc>
            </a:pPr>
            <a:r>
              <a:rPr lang="en-US" sz="3094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 Three gold medals at 2016 Rio Olympics </a:t>
            </a:r>
          </a:p>
          <a:p>
            <a:pPr marL="0" lvl="0" indent="0" algn="ctr">
              <a:lnSpc>
                <a:spcPts val="4331"/>
              </a:lnSpc>
            </a:pPr>
            <a:r>
              <a:rPr lang="en-US" sz="3094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 Competed at Tokyo 2020 Olympics</a:t>
            </a:r>
          </a:p>
          <a:p>
            <a:pPr marL="0" lvl="0" indent="0" algn="ctr">
              <a:lnSpc>
                <a:spcPts val="4331"/>
              </a:lnSpc>
            </a:pPr>
            <a:r>
              <a:rPr lang="en-US" sz="3094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 Known for mental strength, consistency, precision</a:t>
            </a:r>
          </a:p>
          <a:p>
            <a:pPr marL="0" lvl="0" indent="0" algn="ctr">
              <a:lnSpc>
                <a:spcPts val="4331"/>
              </a:lnSpc>
            </a:pPr>
            <a:r>
              <a:rPr lang="en-US" sz="3094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 World record holder in ranking rounds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96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063001">
            <a:off x="360564" y="-582681"/>
            <a:ext cx="3562292" cy="3728353"/>
          </a:xfrm>
          <a:custGeom>
            <a:avLst/>
            <a:gdLst/>
            <a:ahLst/>
            <a:cxnLst/>
            <a:rect l="l" t="t" r="r" b="b"/>
            <a:pathLst>
              <a:path w="3562292" h="3728353">
                <a:moveTo>
                  <a:pt x="0" y="0"/>
                </a:moveTo>
                <a:lnTo>
                  <a:pt x="3562291" y="0"/>
                </a:lnTo>
                <a:lnTo>
                  <a:pt x="3562291" y="3728354"/>
                </a:lnTo>
                <a:lnTo>
                  <a:pt x="0" y="37283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684917" y="-450295"/>
            <a:ext cx="5730188" cy="4734567"/>
          </a:xfrm>
          <a:custGeom>
            <a:avLst/>
            <a:gdLst/>
            <a:ahLst/>
            <a:cxnLst/>
            <a:rect l="l" t="t" r="r" b="b"/>
            <a:pathLst>
              <a:path w="5730188" h="4734567">
                <a:moveTo>
                  <a:pt x="0" y="0"/>
                </a:moveTo>
                <a:lnTo>
                  <a:pt x="5730188" y="0"/>
                </a:lnTo>
                <a:lnTo>
                  <a:pt x="5730188" y="4734567"/>
                </a:lnTo>
                <a:lnTo>
                  <a:pt x="0" y="47345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501247" y="4085594"/>
            <a:ext cx="4700279" cy="7028455"/>
          </a:xfrm>
          <a:custGeom>
            <a:avLst/>
            <a:gdLst/>
            <a:ahLst/>
            <a:cxnLst/>
            <a:rect l="l" t="t" r="r" b="b"/>
            <a:pathLst>
              <a:path w="4700279" h="7028455">
                <a:moveTo>
                  <a:pt x="0" y="0"/>
                </a:moveTo>
                <a:lnTo>
                  <a:pt x="4700279" y="0"/>
                </a:lnTo>
                <a:lnTo>
                  <a:pt x="4700279" y="7028455"/>
                </a:lnTo>
                <a:lnTo>
                  <a:pt x="0" y="70284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735182" y="4871142"/>
            <a:ext cx="2729516" cy="3466964"/>
          </a:xfrm>
          <a:custGeom>
            <a:avLst/>
            <a:gdLst/>
            <a:ahLst/>
            <a:cxnLst/>
            <a:rect l="l" t="t" r="r" b="b"/>
            <a:pathLst>
              <a:path w="2729516" h="3466964">
                <a:moveTo>
                  <a:pt x="0" y="0"/>
                </a:moveTo>
                <a:lnTo>
                  <a:pt x="2729515" y="0"/>
                </a:lnTo>
                <a:lnTo>
                  <a:pt x="2729515" y="3466963"/>
                </a:lnTo>
                <a:lnTo>
                  <a:pt x="0" y="34669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849494">
            <a:off x="15024466" y="6765072"/>
            <a:ext cx="1762177" cy="4946462"/>
          </a:xfrm>
          <a:custGeom>
            <a:avLst/>
            <a:gdLst/>
            <a:ahLst/>
            <a:cxnLst/>
            <a:rect l="l" t="t" r="r" b="b"/>
            <a:pathLst>
              <a:path w="1762177" h="4946462">
                <a:moveTo>
                  <a:pt x="0" y="0"/>
                </a:moveTo>
                <a:lnTo>
                  <a:pt x="1762177" y="0"/>
                </a:lnTo>
                <a:lnTo>
                  <a:pt x="1762177" y="4946462"/>
                </a:lnTo>
                <a:lnTo>
                  <a:pt x="0" y="49464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7353622">
            <a:off x="-97697" y="3383682"/>
            <a:ext cx="3094802" cy="2462428"/>
          </a:xfrm>
          <a:custGeom>
            <a:avLst/>
            <a:gdLst/>
            <a:ahLst/>
            <a:cxnLst/>
            <a:rect l="l" t="t" r="r" b="b"/>
            <a:pathLst>
              <a:path w="3094802" h="2462428">
                <a:moveTo>
                  <a:pt x="0" y="0"/>
                </a:moveTo>
                <a:lnTo>
                  <a:pt x="3094802" y="0"/>
                </a:lnTo>
                <a:lnTo>
                  <a:pt x="3094802" y="2462427"/>
                </a:lnTo>
                <a:lnTo>
                  <a:pt x="0" y="24624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325551" y="7277263"/>
            <a:ext cx="2461439" cy="2870482"/>
          </a:xfrm>
          <a:custGeom>
            <a:avLst/>
            <a:gdLst/>
            <a:ahLst/>
            <a:cxnLst/>
            <a:rect l="l" t="t" r="r" b="b"/>
            <a:pathLst>
              <a:path w="2461439" h="2870482">
                <a:moveTo>
                  <a:pt x="0" y="0"/>
                </a:moveTo>
                <a:lnTo>
                  <a:pt x="2461439" y="0"/>
                </a:lnTo>
                <a:lnTo>
                  <a:pt x="2461439" y="2870483"/>
                </a:lnTo>
                <a:lnTo>
                  <a:pt x="0" y="28704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3588760">
            <a:off x="11395081" y="8557709"/>
            <a:ext cx="3850882" cy="3006344"/>
          </a:xfrm>
          <a:custGeom>
            <a:avLst/>
            <a:gdLst/>
            <a:ahLst/>
            <a:cxnLst/>
            <a:rect l="l" t="t" r="r" b="b"/>
            <a:pathLst>
              <a:path w="3850882" h="3006344">
                <a:moveTo>
                  <a:pt x="0" y="0"/>
                </a:moveTo>
                <a:lnTo>
                  <a:pt x="3850882" y="0"/>
                </a:lnTo>
                <a:lnTo>
                  <a:pt x="3850882" y="3006343"/>
                </a:lnTo>
                <a:lnTo>
                  <a:pt x="0" y="300634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096620" y="8751759"/>
            <a:ext cx="2271226" cy="2649115"/>
          </a:xfrm>
          <a:custGeom>
            <a:avLst/>
            <a:gdLst/>
            <a:ahLst/>
            <a:cxnLst/>
            <a:rect l="l" t="t" r="r" b="b"/>
            <a:pathLst>
              <a:path w="2271226" h="2649115">
                <a:moveTo>
                  <a:pt x="0" y="0"/>
                </a:moveTo>
                <a:lnTo>
                  <a:pt x="2271226" y="0"/>
                </a:lnTo>
                <a:lnTo>
                  <a:pt x="2271226" y="2649114"/>
                </a:lnTo>
                <a:lnTo>
                  <a:pt x="0" y="264911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6314036" y="1321912"/>
            <a:ext cx="5392476" cy="1734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38"/>
              </a:lnSpc>
            </a:pPr>
            <a:r>
              <a:rPr lang="en-US" sz="4884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Daily Nutrition Overview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316135" y="3460345"/>
            <a:ext cx="9388279" cy="1399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93"/>
              </a:lnSpc>
            </a:pPr>
            <a:r>
              <a:rPr lang="en-US" sz="2638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 Total daily calories: 2,100-2,400 (adjusted by training intensity)</a:t>
            </a:r>
          </a:p>
          <a:p>
            <a:pPr marL="0" lvl="0" indent="0" algn="ctr">
              <a:lnSpc>
                <a:spcPts val="3693"/>
              </a:lnSpc>
            </a:pPr>
            <a:r>
              <a:rPr lang="en-US" sz="2638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 Balanced macros: carbohydrates, proteins, healthy fats</a:t>
            </a:r>
          </a:p>
          <a:p>
            <a:pPr marL="0" lvl="0" indent="0" algn="ctr">
              <a:lnSpc>
                <a:spcPts val="3693"/>
              </a:lnSpc>
            </a:pPr>
            <a:r>
              <a:rPr lang="en-US" sz="2638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 Emphasis on traditional Korean foods rich in nutrients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296638" y="4804467"/>
            <a:ext cx="9388279" cy="1399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93"/>
              </a:lnSpc>
            </a:pPr>
            <a:endParaRPr/>
          </a:p>
          <a:p>
            <a:pPr marL="0" lvl="0" indent="0" algn="ctr">
              <a:lnSpc>
                <a:spcPts val="3693"/>
              </a:lnSpc>
            </a:pPr>
            <a:r>
              <a:rPr lang="en-US" sz="2638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 Strategic meal timing around training sessions</a:t>
            </a:r>
          </a:p>
          <a:p>
            <a:pPr marL="0" lvl="0" indent="0" algn="ctr">
              <a:lnSpc>
                <a:spcPts val="3693"/>
              </a:lnSpc>
            </a:pPr>
            <a:r>
              <a:rPr lang="en-US" sz="2638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 Hydration maintained throughout the day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96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063001">
            <a:off x="458372" y="-541776"/>
            <a:ext cx="3302157" cy="3547689"/>
          </a:xfrm>
          <a:custGeom>
            <a:avLst/>
            <a:gdLst/>
            <a:ahLst/>
            <a:cxnLst/>
            <a:rect l="l" t="t" r="r" b="b"/>
            <a:pathLst>
              <a:path w="3302157" h="3547689">
                <a:moveTo>
                  <a:pt x="0" y="0"/>
                </a:moveTo>
                <a:lnTo>
                  <a:pt x="3302157" y="0"/>
                </a:lnTo>
                <a:lnTo>
                  <a:pt x="3302157" y="3547690"/>
                </a:lnTo>
                <a:lnTo>
                  <a:pt x="0" y="35476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738216" y="6058569"/>
            <a:ext cx="5174394" cy="4372363"/>
          </a:xfrm>
          <a:custGeom>
            <a:avLst/>
            <a:gdLst/>
            <a:ahLst/>
            <a:cxnLst/>
            <a:rect l="l" t="t" r="r" b="b"/>
            <a:pathLst>
              <a:path w="5174394" h="4372363">
                <a:moveTo>
                  <a:pt x="0" y="0"/>
                </a:moveTo>
                <a:lnTo>
                  <a:pt x="5174394" y="0"/>
                </a:lnTo>
                <a:lnTo>
                  <a:pt x="5174394" y="4372362"/>
                </a:lnTo>
                <a:lnTo>
                  <a:pt x="0" y="43723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324547" y="5751401"/>
            <a:ext cx="2471599" cy="4903967"/>
          </a:xfrm>
          <a:custGeom>
            <a:avLst/>
            <a:gdLst/>
            <a:ahLst/>
            <a:cxnLst/>
            <a:rect l="l" t="t" r="r" b="b"/>
            <a:pathLst>
              <a:path w="2471599" h="4903967">
                <a:moveTo>
                  <a:pt x="0" y="0"/>
                </a:moveTo>
                <a:lnTo>
                  <a:pt x="2471599" y="0"/>
                </a:lnTo>
                <a:lnTo>
                  <a:pt x="2471599" y="4903967"/>
                </a:lnTo>
                <a:lnTo>
                  <a:pt x="0" y="49039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2188286" y="4132581"/>
            <a:ext cx="5986645" cy="4982847"/>
            <a:chOff x="0" y="0"/>
            <a:chExt cx="1231820" cy="102527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31820" cy="1025277"/>
            </a:xfrm>
            <a:custGeom>
              <a:avLst/>
              <a:gdLst/>
              <a:ahLst/>
              <a:cxnLst/>
              <a:rect l="l" t="t" r="r" b="b"/>
              <a:pathLst>
                <a:path w="1231820" h="1025277">
                  <a:moveTo>
                    <a:pt x="25258" y="0"/>
                  </a:moveTo>
                  <a:lnTo>
                    <a:pt x="1206562" y="0"/>
                  </a:lnTo>
                  <a:cubicBezTo>
                    <a:pt x="1220512" y="0"/>
                    <a:pt x="1231820" y="11308"/>
                    <a:pt x="1231820" y="25258"/>
                  </a:cubicBezTo>
                  <a:lnTo>
                    <a:pt x="1231820" y="1000019"/>
                  </a:lnTo>
                  <a:cubicBezTo>
                    <a:pt x="1231820" y="1006718"/>
                    <a:pt x="1229159" y="1013143"/>
                    <a:pt x="1224422" y="1017879"/>
                  </a:cubicBezTo>
                  <a:cubicBezTo>
                    <a:pt x="1219685" y="1022616"/>
                    <a:pt x="1213261" y="1025277"/>
                    <a:pt x="1206562" y="1025277"/>
                  </a:cubicBezTo>
                  <a:lnTo>
                    <a:pt x="25258" y="1025277"/>
                  </a:lnTo>
                  <a:cubicBezTo>
                    <a:pt x="11308" y="1025277"/>
                    <a:pt x="0" y="1013969"/>
                    <a:pt x="0" y="1000019"/>
                  </a:cubicBezTo>
                  <a:lnTo>
                    <a:pt x="0" y="25258"/>
                  </a:lnTo>
                  <a:cubicBezTo>
                    <a:pt x="0" y="11308"/>
                    <a:pt x="11308" y="0"/>
                    <a:pt x="2525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231820" cy="1072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3881730" y="-509475"/>
            <a:ext cx="5311209" cy="5049437"/>
          </a:xfrm>
          <a:custGeom>
            <a:avLst/>
            <a:gdLst/>
            <a:ahLst/>
            <a:cxnLst/>
            <a:rect l="l" t="t" r="r" b="b"/>
            <a:pathLst>
              <a:path w="5311209" h="5049437">
                <a:moveTo>
                  <a:pt x="0" y="0"/>
                </a:moveTo>
                <a:lnTo>
                  <a:pt x="5311209" y="0"/>
                </a:lnTo>
                <a:lnTo>
                  <a:pt x="5311209" y="5049437"/>
                </a:lnTo>
                <a:lnTo>
                  <a:pt x="0" y="50494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849494">
            <a:off x="13627374" y="6147587"/>
            <a:ext cx="4244796" cy="5266564"/>
          </a:xfrm>
          <a:custGeom>
            <a:avLst/>
            <a:gdLst/>
            <a:ahLst/>
            <a:cxnLst/>
            <a:rect l="l" t="t" r="r" b="b"/>
            <a:pathLst>
              <a:path w="4244796" h="5266564">
                <a:moveTo>
                  <a:pt x="0" y="0"/>
                </a:moveTo>
                <a:lnTo>
                  <a:pt x="4244796" y="0"/>
                </a:lnTo>
                <a:lnTo>
                  <a:pt x="4244796" y="5266565"/>
                </a:lnTo>
                <a:lnTo>
                  <a:pt x="0" y="52665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7353622">
            <a:off x="220180" y="3366131"/>
            <a:ext cx="2547577" cy="2354645"/>
          </a:xfrm>
          <a:custGeom>
            <a:avLst/>
            <a:gdLst/>
            <a:ahLst/>
            <a:cxnLst/>
            <a:rect l="l" t="t" r="r" b="b"/>
            <a:pathLst>
              <a:path w="2547577" h="2354645">
                <a:moveTo>
                  <a:pt x="0" y="0"/>
                </a:moveTo>
                <a:lnTo>
                  <a:pt x="2547577" y="0"/>
                </a:lnTo>
                <a:lnTo>
                  <a:pt x="2547577" y="2354645"/>
                </a:lnTo>
                <a:lnTo>
                  <a:pt x="0" y="23546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3588760">
            <a:off x="13422634" y="6527181"/>
            <a:ext cx="1204769" cy="7035150"/>
          </a:xfrm>
          <a:custGeom>
            <a:avLst/>
            <a:gdLst/>
            <a:ahLst/>
            <a:cxnLst/>
            <a:rect l="l" t="t" r="r" b="b"/>
            <a:pathLst>
              <a:path w="1204769" h="7035150">
                <a:moveTo>
                  <a:pt x="0" y="0"/>
                </a:moveTo>
                <a:lnTo>
                  <a:pt x="1204770" y="0"/>
                </a:lnTo>
                <a:lnTo>
                  <a:pt x="1204770" y="7035150"/>
                </a:lnTo>
                <a:lnTo>
                  <a:pt x="0" y="70351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068478" y="8541474"/>
            <a:ext cx="2565894" cy="2759026"/>
          </a:xfrm>
          <a:custGeom>
            <a:avLst/>
            <a:gdLst/>
            <a:ahLst/>
            <a:cxnLst/>
            <a:rect l="l" t="t" r="r" b="b"/>
            <a:pathLst>
              <a:path w="2565894" h="2759026">
                <a:moveTo>
                  <a:pt x="0" y="0"/>
                </a:moveTo>
                <a:lnTo>
                  <a:pt x="2565894" y="0"/>
                </a:lnTo>
                <a:lnTo>
                  <a:pt x="2565894" y="2759026"/>
                </a:lnTo>
                <a:lnTo>
                  <a:pt x="0" y="275902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3036430" y="3571158"/>
            <a:ext cx="4290357" cy="1122846"/>
            <a:chOff x="0" y="0"/>
            <a:chExt cx="913813" cy="23915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913813" cy="239157"/>
            </a:xfrm>
            <a:custGeom>
              <a:avLst/>
              <a:gdLst/>
              <a:ahLst/>
              <a:cxnLst/>
              <a:rect l="l" t="t" r="r" b="b"/>
              <a:pathLst>
                <a:path w="913813" h="239157">
                  <a:moveTo>
                    <a:pt x="710613" y="0"/>
                  </a:moveTo>
                  <a:cubicBezTo>
                    <a:pt x="822837" y="0"/>
                    <a:pt x="913813" y="53537"/>
                    <a:pt x="913813" y="119579"/>
                  </a:cubicBezTo>
                  <a:cubicBezTo>
                    <a:pt x="913813" y="185620"/>
                    <a:pt x="822837" y="239157"/>
                    <a:pt x="710613" y="239157"/>
                  </a:cubicBezTo>
                  <a:lnTo>
                    <a:pt x="203200" y="239157"/>
                  </a:lnTo>
                  <a:cubicBezTo>
                    <a:pt x="90976" y="239157"/>
                    <a:pt x="0" y="185620"/>
                    <a:pt x="0" y="119579"/>
                  </a:cubicBezTo>
                  <a:cubicBezTo>
                    <a:pt x="0" y="5353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788399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913813" cy="286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562319" y="1277338"/>
            <a:ext cx="7163362" cy="1558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400"/>
              </a:lnSpc>
            </a:pPr>
            <a:r>
              <a:rPr lang="en-US" sz="8857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Daily Meals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672820" y="5067300"/>
            <a:ext cx="5017577" cy="3088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79"/>
              </a:lnSpc>
            </a:pPr>
            <a:r>
              <a:rPr lang="en-US" sz="2913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 Steamed rice (300g)</a:t>
            </a:r>
          </a:p>
          <a:p>
            <a:pPr marL="0" lvl="0" indent="0" algn="ctr">
              <a:lnSpc>
                <a:spcPts val="4079"/>
              </a:lnSpc>
            </a:pPr>
            <a:r>
              <a:rPr lang="en-US" sz="2913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 Grilled fish (salmon/mackerel)</a:t>
            </a:r>
          </a:p>
          <a:p>
            <a:pPr marL="0" lvl="0" indent="0" algn="ctr">
              <a:lnSpc>
                <a:spcPts val="4079"/>
              </a:lnSpc>
            </a:pPr>
            <a:r>
              <a:rPr lang="en-US" sz="2913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 Kimchi &amp; vegetables</a:t>
            </a:r>
          </a:p>
          <a:p>
            <a:pPr marL="0" lvl="0" indent="0" algn="ctr">
              <a:lnSpc>
                <a:spcPts val="4079"/>
              </a:lnSpc>
            </a:pPr>
            <a:r>
              <a:rPr lang="en-US" sz="2913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 Seaweed soup</a:t>
            </a:r>
          </a:p>
          <a:p>
            <a:pPr marL="0" lvl="0" indent="0" algn="ctr">
              <a:lnSpc>
                <a:spcPts val="4079"/>
              </a:lnSpc>
            </a:pPr>
            <a:r>
              <a:rPr lang="en-US" sz="2913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 Green tea</a:t>
            </a:r>
          </a:p>
          <a:p>
            <a:pPr marL="0" lvl="0" indent="0" algn="ctr">
              <a:lnSpc>
                <a:spcPts val="4079"/>
              </a:lnSpc>
            </a:pPr>
            <a:r>
              <a:rPr lang="en-US" sz="2913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 ~600-700 calories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909102" y="3655845"/>
            <a:ext cx="2564923" cy="617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897"/>
              </a:lnSpc>
            </a:pPr>
            <a:r>
              <a:rPr lang="en-US" sz="3498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Breakfast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9943127" y="4088443"/>
            <a:ext cx="5986645" cy="4982847"/>
            <a:chOff x="0" y="0"/>
            <a:chExt cx="1231820" cy="102527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231820" cy="1025277"/>
            </a:xfrm>
            <a:custGeom>
              <a:avLst/>
              <a:gdLst/>
              <a:ahLst/>
              <a:cxnLst/>
              <a:rect l="l" t="t" r="r" b="b"/>
              <a:pathLst>
                <a:path w="1231820" h="1025277">
                  <a:moveTo>
                    <a:pt x="25258" y="0"/>
                  </a:moveTo>
                  <a:lnTo>
                    <a:pt x="1206562" y="0"/>
                  </a:lnTo>
                  <a:cubicBezTo>
                    <a:pt x="1220512" y="0"/>
                    <a:pt x="1231820" y="11308"/>
                    <a:pt x="1231820" y="25258"/>
                  </a:cubicBezTo>
                  <a:lnTo>
                    <a:pt x="1231820" y="1000019"/>
                  </a:lnTo>
                  <a:cubicBezTo>
                    <a:pt x="1231820" y="1006718"/>
                    <a:pt x="1229159" y="1013143"/>
                    <a:pt x="1224422" y="1017879"/>
                  </a:cubicBezTo>
                  <a:cubicBezTo>
                    <a:pt x="1219685" y="1022616"/>
                    <a:pt x="1213261" y="1025277"/>
                    <a:pt x="1206562" y="1025277"/>
                  </a:cubicBezTo>
                  <a:lnTo>
                    <a:pt x="25258" y="1025277"/>
                  </a:lnTo>
                  <a:cubicBezTo>
                    <a:pt x="11308" y="1025277"/>
                    <a:pt x="0" y="1013969"/>
                    <a:pt x="0" y="1000019"/>
                  </a:cubicBezTo>
                  <a:lnTo>
                    <a:pt x="0" y="25258"/>
                  </a:lnTo>
                  <a:cubicBezTo>
                    <a:pt x="0" y="11308"/>
                    <a:pt x="11308" y="0"/>
                    <a:pt x="2525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1231820" cy="1072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5735219" y="4788589"/>
            <a:ext cx="2674633" cy="3227310"/>
          </a:xfrm>
          <a:custGeom>
            <a:avLst/>
            <a:gdLst/>
            <a:ahLst/>
            <a:cxnLst/>
            <a:rect l="l" t="t" r="r" b="b"/>
            <a:pathLst>
              <a:path w="2674633" h="3227310">
                <a:moveTo>
                  <a:pt x="0" y="0"/>
                </a:moveTo>
                <a:lnTo>
                  <a:pt x="2674633" y="0"/>
                </a:lnTo>
                <a:lnTo>
                  <a:pt x="2674633" y="3227310"/>
                </a:lnTo>
                <a:lnTo>
                  <a:pt x="0" y="322731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0791271" y="3527020"/>
            <a:ext cx="4290357" cy="1122846"/>
            <a:chOff x="0" y="0"/>
            <a:chExt cx="913813" cy="239157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913813" cy="239157"/>
            </a:xfrm>
            <a:custGeom>
              <a:avLst/>
              <a:gdLst/>
              <a:ahLst/>
              <a:cxnLst/>
              <a:rect l="l" t="t" r="r" b="b"/>
              <a:pathLst>
                <a:path w="913813" h="239157">
                  <a:moveTo>
                    <a:pt x="710613" y="0"/>
                  </a:moveTo>
                  <a:cubicBezTo>
                    <a:pt x="822837" y="0"/>
                    <a:pt x="913813" y="53537"/>
                    <a:pt x="913813" y="119579"/>
                  </a:cubicBezTo>
                  <a:cubicBezTo>
                    <a:pt x="913813" y="185620"/>
                    <a:pt x="822837" y="239157"/>
                    <a:pt x="710613" y="239157"/>
                  </a:cubicBezTo>
                  <a:lnTo>
                    <a:pt x="203200" y="239157"/>
                  </a:lnTo>
                  <a:cubicBezTo>
                    <a:pt x="90976" y="239157"/>
                    <a:pt x="0" y="185620"/>
                    <a:pt x="0" y="119579"/>
                  </a:cubicBezTo>
                  <a:cubicBezTo>
                    <a:pt x="0" y="5353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788399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47625"/>
              <a:ext cx="913813" cy="286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0427661" y="5023162"/>
            <a:ext cx="5017577" cy="3088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79"/>
              </a:lnSpc>
            </a:pPr>
            <a:r>
              <a:rPr lang="en-US" sz="2913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Lunch: Brown rice, chicken, veggies, tofu stew, fruit (~800-900 cal)</a:t>
            </a:r>
          </a:p>
          <a:p>
            <a:pPr marL="0" lvl="0" indent="0" algn="ctr">
              <a:lnSpc>
                <a:spcPts val="4079"/>
              </a:lnSpc>
            </a:pPr>
            <a:r>
              <a:rPr lang="en-US" sz="2913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Dinner: White rice, lean beef, miso soup, steamed egg, herbal tea (~700-800 cal)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623608" y="3441295"/>
            <a:ext cx="2625683" cy="1237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897"/>
              </a:lnSpc>
            </a:pPr>
            <a:r>
              <a:rPr lang="en-US" sz="3498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Lunch &amp; Dinner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96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063001">
            <a:off x="5156" y="106103"/>
            <a:ext cx="3058366" cy="3566608"/>
          </a:xfrm>
          <a:custGeom>
            <a:avLst/>
            <a:gdLst/>
            <a:ahLst/>
            <a:cxnLst/>
            <a:rect l="l" t="t" r="r" b="b"/>
            <a:pathLst>
              <a:path w="3058366" h="3566608">
                <a:moveTo>
                  <a:pt x="0" y="0"/>
                </a:moveTo>
                <a:lnTo>
                  <a:pt x="3058366" y="0"/>
                </a:lnTo>
                <a:lnTo>
                  <a:pt x="3058366" y="3566608"/>
                </a:lnTo>
                <a:lnTo>
                  <a:pt x="0" y="35666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98071" y="3286100"/>
            <a:ext cx="3833513" cy="9321613"/>
          </a:xfrm>
          <a:custGeom>
            <a:avLst/>
            <a:gdLst/>
            <a:ahLst/>
            <a:cxnLst/>
            <a:rect l="l" t="t" r="r" b="b"/>
            <a:pathLst>
              <a:path w="3833513" h="9321613">
                <a:moveTo>
                  <a:pt x="0" y="0"/>
                </a:moveTo>
                <a:lnTo>
                  <a:pt x="3833513" y="0"/>
                </a:lnTo>
                <a:lnTo>
                  <a:pt x="3833513" y="9321614"/>
                </a:lnTo>
                <a:lnTo>
                  <a:pt x="0" y="93216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361427" y="-2140949"/>
            <a:ext cx="4699682" cy="4741167"/>
          </a:xfrm>
          <a:custGeom>
            <a:avLst/>
            <a:gdLst/>
            <a:ahLst/>
            <a:cxnLst/>
            <a:rect l="l" t="t" r="r" b="b"/>
            <a:pathLst>
              <a:path w="4699682" h="4741167">
                <a:moveTo>
                  <a:pt x="0" y="0"/>
                </a:moveTo>
                <a:lnTo>
                  <a:pt x="4699682" y="0"/>
                </a:lnTo>
                <a:lnTo>
                  <a:pt x="4699682" y="4741167"/>
                </a:lnTo>
                <a:lnTo>
                  <a:pt x="0" y="47411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4184190" y="1142762"/>
            <a:ext cx="10621947" cy="3479432"/>
            <a:chOff x="0" y="0"/>
            <a:chExt cx="1279421" cy="4191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79421" cy="419100"/>
            </a:xfrm>
            <a:custGeom>
              <a:avLst/>
              <a:gdLst/>
              <a:ahLst/>
              <a:cxnLst/>
              <a:rect l="l" t="t" r="r" b="b"/>
              <a:pathLst>
                <a:path w="1279421" h="419100">
                  <a:moveTo>
                    <a:pt x="14236" y="0"/>
                  </a:moveTo>
                  <a:lnTo>
                    <a:pt x="1265185" y="0"/>
                  </a:lnTo>
                  <a:cubicBezTo>
                    <a:pt x="1268961" y="0"/>
                    <a:pt x="1272582" y="1500"/>
                    <a:pt x="1275251" y="4169"/>
                  </a:cubicBezTo>
                  <a:cubicBezTo>
                    <a:pt x="1277921" y="6839"/>
                    <a:pt x="1279421" y="10460"/>
                    <a:pt x="1279421" y="14236"/>
                  </a:cubicBezTo>
                  <a:lnTo>
                    <a:pt x="1279421" y="404864"/>
                  </a:lnTo>
                  <a:cubicBezTo>
                    <a:pt x="1279421" y="408640"/>
                    <a:pt x="1277921" y="412261"/>
                    <a:pt x="1275251" y="414930"/>
                  </a:cubicBezTo>
                  <a:cubicBezTo>
                    <a:pt x="1272582" y="417600"/>
                    <a:pt x="1268961" y="419100"/>
                    <a:pt x="1265185" y="419100"/>
                  </a:cubicBezTo>
                  <a:lnTo>
                    <a:pt x="14236" y="419100"/>
                  </a:lnTo>
                  <a:cubicBezTo>
                    <a:pt x="10460" y="419100"/>
                    <a:pt x="6839" y="417600"/>
                    <a:pt x="4169" y="414930"/>
                  </a:cubicBezTo>
                  <a:cubicBezTo>
                    <a:pt x="1500" y="412261"/>
                    <a:pt x="0" y="408640"/>
                    <a:pt x="0" y="404864"/>
                  </a:cubicBezTo>
                  <a:lnTo>
                    <a:pt x="0" y="14236"/>
                  </a:lnTo>
                  <a:cubicBezTo>
                    <a:pt x="0" y="10460"/>
                    <a:pt x="1500" y="6839"/>
                    <a:pt x="4169" y="4169"/>
                  </a:cubicBezTo>
                  <a:cubicBezTo>
                    <a:pt x="6839" y="1500"/>
                    <a:pt x="10460" y="0"/>
                    <a:pt x="1423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279421" cy="466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604706" y="1698925"/>
            <a:ext cx="901293" cy="901293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F96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5818676" y="2903735"/>
            <a:ext cx="8019464" cy="1320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48"/>
              </a:lnSpc>
            </a:pPr>
            <a:r>
              <a:rPr lang="en-US" sz="2534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Technical practice: 2.5 hours shooting 144-180 arrows at 70m, focus on form, consistency, visualization, followed by 15 min cool-down stretching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664017" y="6666426"/>
            <a:ext cx="533701" cy="730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80"/>
              </a:lnSpc>
            </a:pPr>
            <a:endParaRPr/>
          </a:p>
        </p:txBody>
      </p:sp>
      <p:sp>
        <p:nvSpPr>
          <p:cNvPr id="13" name="Freeform 13"/>
          <p:cNvSpPr/>
          <p:nvPr/>
        </p:nvSpPr>
        <p:spPr>
          <a:xfrm>
            <a:off x="16056284" y="4754567"/>
            <a:ext cx="2324004" cy="3423947"/>
          </a:xfrm>
          <a:custGeom>
            <a:avLst/>
            <a:gdLst/>
            <a:ahLst/>
            <a:cxnLst/>
            <a:rect l="l" t="t" r="r" b="b"/>
            <a:pathLst>
              <a:path w="2324004" h="3423947">
                <a:moveTo>
                  <a:pt x="0" y="0"/>
                </a:moveTo>
                <a:lnTo>
                  <a:pt x="2324004" y="0"/>
                </a:lnTo>
                <a:lnTo>
                  <a:pt x="2324004" y="3423946"/>
                </a:lnTo>
                <a:lnTo>
                  <a:pt x="0" y="34239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849494">
            <a:off x="14995956" y="7866223"/>
            <a:ext cx="1408567" cy="3724575"/>
          </a:xfrm>
          <a:custGeom>
            <a:avLst/>
            <a:gdLst/>
            <a:ahLst/>
            <a:cxnLst/>
            <a:rect l="l" t="t" r="r" b="b"/>
            <a:pathLst>
              <a:path w="1408567" h="3724575">
                <a:moveTo>
                  <a:pt x="0" y="0"/>
                </a:moveTo>
                <a:lnTo>
                  <a:pt x="1408567" y="0"/>
                </a:lnTo>
                <a:lnTo>
                  <a:pt x="1408567" y="3724575"/>
                </a:lnTo>
                <a:lnTo>
                  <a:pt x="0" y="37245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7353622">
            <a:off x="351941" y="2807298"/>
            <a:ext cx="1353518" cy="3405076"/>
          </a:xfrm>
          <a:custGeom>
            <a:avLst/>
            <a:gdLst/>
            <a:ahLst/>
            <a:cxnLst/>
            <a:rect l="l" t="t" r="r" b="b"/>
            <a:pathLst>
              <a:path w="1353518" h="3405076">
                <a:moveTo>
                  <a:pt x="0" y="0"/>
                </a:moveTo>
                <a:lnTo>
                  <a:pt x="1353518" y="0"/>
                </a:lnTo>
                <a:lnTo>
                  <a:pt x="1353518" y="3405077"/>
                </a:lnTo>
                <a:lnTo>
                  <a:pt x="0" y="340507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3588760">
            <a:off x="12167144" y="8496134"/>
            <a:ext cx="2733564" cy="4137300"/>
          </a:xfrm>
          <a:custGeom>
            <a:avLst/>
            <a:gdLst/>
            <a:ahLst/>
            <a:cxnLst/>
            <a:rect l="l" t="t" r="r" b="b"/>
            <a:pathLst>
              <a:path w="2733564" h="4137300">
                <a:moveTo>
                  <a:pt x="0" y="0"/>
                </a:moveTo>
                <a:lnTo>
                  <a:pt x="2733564" y="0"/>
                </a:lnTo>
                <a:lnTo>
                  <a:pt x="2733564" y="4137300"/>
                </a:lnTo>
                <a:lnTo>
                  <a:pt x="0" y="41373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4267" b="-4267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8064581" y="8925214"/>
            <a:ext cx="2404608" cy="2428897"/>
          </a:xfrm>
          <a:custGeom>
            <a:avLst/>
            <a:gdLst/>
            <a:ahLst/>
            <a:cxnLst/>
            <a:rect l="l" t="t" r="r" b="b"/>
            <a:pathLst>
              <a:path w="2404608" h="2428897">
                <a:moveTo>
                  <a:pt x="0" y="0"/>
                </a:moveTo>
                <a:lnTo>
                  <a:pt x="2404608" y="0"/>
                </a:lnTo>
                <a:lnTo>
                  <a:pt x="2404608" y="2428897"/>
                </a:lnTo>
                <a:lnTo>
                  <a:pt x="0" y="242889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5228122" y="-64361"/>
            <a:ext cx="8534083" cy="1093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705"/>
              </a:lnSpc>
            </a:pPr>
            <a:r>
              <a:rPr lang="en-US" sz="6218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Morning Training Session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818676" y="1602392"/>
            <a:ext cx="7352976" cy="977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79"/>
              </a:lnSpc>
            </a:pPr>
            <a:r>
              <a:rPr lang="en-US" sz="277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Warm-up: 15 min stretching + light cardio to prepare muscles and joints for precision shooting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706366" y="4267359"/>
            <a:ext cx="449002" cy="730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80"/>
              </a:lnSpc>
            </a:pPr>
            <a:endParaRPr/>
          </a:p>
        </p:txBody>
      </p:sp>
      <p:sp>
        <p:nvSpPr>
          <p:cNvPr id="21" name="TextBox 21"/>
          <p:cNvSpPr txBox="1"/>
          <p:nvPr/>
        </p:nvSpPr>
        <p:spPr>
          <a:xfrm>
            <a:off x="4754074" y="4395259"/>
            <a:ext cx="8779852" cy="1062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522"/>
              </a:lnSpc>
            </a:pPr>
            <a:r>
              <a:rPr lang="en-US" sz="6087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Afternoon Training Session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4155369" y="5517544"/>
            <a:ext cx="10621947" cy="2919115"/>
            <a:chOff x="0" y="0"/>
            <a:chExt cx="1331739" cy="36598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331739" cy="365987"/>
            </a:xfrm>
            <a:custGeom>
              <a:avLst/>
              <a:gdLst/>
              <a:ahLst/>
              <a:cxnLst/>
              <a:rect l="l" t="t" r="r" b="b"/>
              <a:pathLst>
                <a:path w="1331739" h="365987">
                  <a:moveTo>
                    <a:pt x="14236" y="0"/>
                  </a:moveTo>
                  <a:lnTo>
                    <a:pt x="1317503" y="0"/>
                  </a:lnTo>
                  <a:cubicBezTo>
                    <a:pt x="1321279" y="0"/>
                    <a:pt x="1324899" y="1500"/>
                    <a:pt x="1327569" y="4169"/>
                  </a:cubicBezTo>
                  <a:cubicBezTo>
                    <a:pt x="1330239" y="6839"/>
                    <a:pt x="1331739" y="10460"/>
                    <a:pt x="1331739" y="14236"/>
                  </a:cubicBezTo>
                  <a:lnTo>
                    <a:pt x="1331739" y="351752"/>
                  </a:lnTo>
                  <a:cubicBezTo>
                    <a:pt x="1331739" y="355527"/>
                    <a:pt x="1330239" y="359148"/>
                    <a:pt x="1327569" y="361818"/>
                  </a:cubicBezTo>
                  <a:cubicBezTo>
                    <a:pt x="1324899" y="364488"/>
                    <a:pt x="1321279" y="365987"/>
                    <a:pt x="1317503" y="365987"/>
                  </a:cubicBezTo>
                  <a:lnTo>
                    <a:pt x="14236" y="365987"/>
                  </a:lnTo>
                  <a:cubicBezTo>
                    <a:pt x="10460" y="365987"/>
                    <a:pt x="6839" y="364488"/>
                    <a:pt x="4169" y="361818"/>
                  </a:cubicBezTo>
                  <a:cubicBezTo>
                    <a:pt x="1500" y="359148"/>
                    <a:pt x="0" y="355527"/>
                    <a:pt x="0" y="351752"/>
                  </a:cubicBezTo>
                  <a:lnTo>
                    <a:pt x="0" y="14236"/>
                  </a:lnTo>
                  <a:cubicBezTo>
                    <a:pt x="0" y="10460"/>
                    <a:pt x="1500" y="6839"/>
                    <a:pt x="4169" y="4169"/>
                  </a:cubicBezTo>
                  <a:cubicBezTo>
                    <a:pt x="6839" y="1500"/>
                    <a:pt x="10460" y="0"/>
                    <a:pt x="1423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47625"/>
              <a:ext cx="1331739" cy="4136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5818676" y="5920311"/>
            <a:ext cx="8080344" cy="998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25"/>
              </a:lnSpc>
            </a:pPr>
            <a:r>
              <a:rPr lang="en-US" sz="2875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Strength training: 1 hour core, upper body, legs, stability exercises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818676" y="7125388"/>
            <a:ext cx="7845760" cy="903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09"/>
              </a:lnSpc>
            </a:pPr>
            <a:r>
              <a:rPr lang="en-US" sz="2578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Technical shooting: 1.5 hours with competition simulation + 30 min meditation and breathing</a:t>
            </a:r>
          </a:p>
        </p:txBody>
      </p:sp>
      <p:sp>
        <p:nvSpPr>
          <p:cNvPr id="27" name="Freeform 27"/>
          <p:cNvSpPr/>
          <p:nvPr/>
        </p:nvSpPr>
        <p:spPr>
          <a:xfrm>
            <a:off x="4604706" y="8524918"/>
            <a:ext cx="2078740" cy="1878661"/>
          </a:xfrm>
          <a:custGeom>
            <a:avLst/>
            <a:gdLst/>
            <a:ahLst/>
            <a:cxnLst/>
            <a:rect l="l" t="t" r="r" b="b"/>
            <a:pathLst>
              <a:path w="2078740" h="1878661">
                <a:moveTo>
                  <a:pt x="0" y="0"/>
                </a:moveTo>
                <a:lnTo>
                  <a:pt x="2078740" y="0"/>
                </a:lnTo>
                <a:lnTo>
                  <a:pt x="2078740" y="1878661"/>
                </a:lnTo>
                <a:lnTo>
                  <a:pt x="0" y="187866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grpSp>
        <p:nvGrpSpPr>
          <p:cNvPr id="28" name="Group 28"/>
          <p:cNvGrpSpPr/>
          <p:nvPr/>
        </p:nvGrpSpPr>
        <p:grpSpPr>
          <a:xfrm>
            <a:off x="4454155" y="6017767"/>
            <a:ext cx="901293" cy="901293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F96C8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4454155" y="7277220"/>
            <a:ext cx="901293" cy="901293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F96C8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4604706" y="3146908"/>
            <a:ext cx="901293" cy="901293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F96C8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96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063001">
            <a:off x="998314" y="-1855590"/>
            <a:ext cx="2305111" cy="5929545"/>
          </a:xfrm>
          <a:custGeom>
            <a:avLst/>
            <a:gdLst/>
            <a:ahLst/>
            <a:cxnLst/>
            <a:rect l="l" t="t" r="r" b="b"/>
            <a:pathLst>
              <a:path w="2305111" h="5929545">
                <a:moveTo>
                  <a:pt x="0" y="0"/>
                </a:moveTo>
                <a:lnTo>
                  <a:pt x="2305110" y="0"/>
                </a:lnTo>
                <a:lnTo>
                  <a:pt x="2305110" y="5929545"/>
                </a:lnTo>
                <a:lnTo>
                  <a:pt x="0" y="59295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742845" y="5748833"/>
            <a:ext cx="5162757" cy="4923979"/>
          </a:xfrm>
          <a:custGeom>
            <a:avLst/>
            <a:gdLst/>
            <a:ahLst/>
            <a:cxnLst/>
            <a:rect l="l" t="t" r="r" b="b"/>
            <a:pathLst>
              <a:path w="5162757" h="4923979">
                <a:moveTo>
                  <a:pt x="0" y="0"/>
                </a:moveTo>
                <a:lnTo>
                  <a:pt x="5162757" y="0"/>
                </a:lnTo>
                <a:lnTo>
                  <a:pt x="5162757" y="4923980"/>
                </a:lnTo>
                <a:lnTo>
                  <a:pt x="0" y="4923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989724" y="7194003"/>
            <a:ext cx="3166607" cy="2808770"/>
          </a:xfrm>
          <a:custGeom>
            <a:avLst/>
            <a:gdLst/>
            <a:ahLst/>
            <a:cxnLst/>
            <a:rect l="l" t="t" r="r" b="b"/>
            <a:pathLst>
              <a:path w="3166607" h="2808770">
                <a:moveTo>
                  <a:pt x="0" y="0"/>
                </a:moveTo>
                <a:lnTo>
                  <a:pt x="3166606" y="0"/>
                </a:lnTo>
                <a:lnTo>
                  <a:pt x="3166606" y="2808770"/>
                </a:lnTo>
                <a:lnTo>
                  <a:pt x="0" y="28087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2188286" y="4132581"/>
            <a:ext cx="5986645" cy="4982847"/>
            <a:chOff x="0" y="0"/>
            <a:chExt cx="1231820" cy="102527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31820" cy="1025277"/>
            </a:xfrm>
            <a:custGeom>
              <a:avLst/>
              <a:gdLst/>
              <a:ahLst/>
              <a:cxnLst/>
              <a:rect l="l" t="t" r="r" b="b"/>
              <a:pathLst>
                <a:path w="1231820" h="1025277">
                  <a:moveTo>
                    <a:pt x="25258" y="0"/>
                  </a:moveTo>
                  <a:lnTo>
                    <a:pt x="1206562" y="0"/>
                  </a:lnTo>
                  <a:cubicBezTo>
                    <a:pt x="1220512" y="0"/>
                    <a:pt x="1231820" y="11308"/>
                    <a:pt x="1231820" y="25258"/>
                  </a:cubicBezTo>
                  <a:lnTo>
                    <a:pt x="1231820" y="1000019"/>
                  </a:lnTo>
                  <a:cubicBezTo>
                    <a:pt x="1231820" y="1006718"/>
                    <a:pt x="1229159" y="1013143"/>
                    <a:pt x="1224422" y="1017879"/>
                  </a:cubicBezTo>
                  <a:cubicBezTo>
                    <a:pt x="1219685" y="1022616"/>
                    <a:pt x="1213261" y="1025277"/>
                    <a:pt x="1206562" y="1025277"/>
                  </a:cubicBezTo>
                  <a:lnTo>
                    <a:pt x="25258" y="1025277"/>
                  </a:lnTo>
                  <a:cubicBezTo>
                    <a:pt x="11308" y="1025277"/>
                    <a:pt x="0" y="1013969"/>
                    <a:pt x="0" y="1000019"/>
                  </a:cubicBezTo>
                  <a:lnTo>
                    <a:pt x="0" y="25258"/>
                  </a:lnTo>
                  <a:cubicBezTo>
                    <a:pt x="0" y="11308"/>
                    <a:pt x="11308" y="0"/>
                    <a:pt x="2525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231820" cy="1072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3751035" y="-4634777"/>
            <a:ext cx="5595547" cy="12098480"/>
          </a:xfrm>
          <a:custGeom>
            <a:avLst/>
            <a:gdLst/>
            <a:ahLst/>
            <a:cxnLst/>
            <a:rect l="l" t="t" r="r" b="b"/>
            <a:pathLst>
              <a:path w="5595547" h="12098480">
                <a:moveTo>
                  <a:pt x="0" y="0"/>
                </a:moveTo>
                <a:lnTo>
                  <a:pt x="5595547" y="0"/>
                </a:lnTo>
                <a:lnTo>
                  <a:pt x="5595547" y="12098480"/>
                </a:lnTo>
                <a:lnTo>
                  <a:pt x="0" y="120984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849494">
            <a:off x="14552264" y="6482134"/>
            <a:ext cx="2317544" cy="5389638"/>
          </a:xfrm>
          <a:custGeom>
            <a:avLst/>
            <a:gdLst/>
            <a:ahLst/>
            <a:cxnLst/>
            <a:rect l="l" t="t" r="r" b="b"/>
            <a:pathLst>
              <a:path w="2317544" h="5389638">
                <a:moveTo>
                  <a:pt x="0" y="0"/>
                </a:moveTo>
                <a:lnTo>
                  <a:pt x="2317544" y="0"/>
                </a:lnTo>
                <a:lnTo>
                  <a:pt x="2317544" y="5389638"/>
                </a:lnTo>
                <a:lnTo>
                  <a:pt x="0" y="53896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7353622">
            <a:off x="659869" y="3332189"/>
            <a:ext cx="1635363" cy="2426667"/>
          </a:xfrm>
          <a:custGeom>
            <a:avLst/>
            <a:gdLst/>
            <a:ahLst/>
            <a:cxnLst/>
            <a:rect l="l" t="t" r="r" b="b"/>
            <a:pathLst>
              <a:path w="1635363" h="2426667">
                <a:moveTo>
                  <a:pt x="0" y="0"/>
                </a:moveTo>
                <a:lnTo>
                  <a:pt x="1635363" y="0"/>
                </a:lnTo>
                <a:lnTo>
                  <a:pt x="1635363" y="2426667"/>
                </a:lnTo>
                <a:lnTo>
                  <a:pt x="0" y="242666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3588760">
            <a:off x="12625098" y="7684114"/>
            <a:ext cx="1344201" cy="3924676"/>
          </a:xfrm>
          <a:custGeom>
            <a:avLst/>
            <a:gdLst/>
            <a:ahLst/>
            <a:cxnLst/>
            <a:rect l="l" t="t" r="r" b="b"/>
            <a:pathLst>
              <a:path w="1344201" h="3924676">
                <a:moveTo>
                  <a:pt x="0" y="0"/>
                </a:moveTo>
                <a:lnTo>
                  <a:pt x="1344201" y="0"/>
                </a:lnTo>
                <a:lnTo>
                  <a:pt x="1344201" y="3924676"/>
                </a:lnTo>
                <a:lnTo>
                  <a:pt x="0" y="39246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893265" y="7796043"/>
            <a:ext cx="3357929" cy="3985672"/>
          </a:xfrm>
          <a:custGeom>
            <a:avLst/>
            <a:gdLst/>
            <a:ahLst/>
            <a:cxnLst/>
            <a:rect l="l" t="t" r="r" b="b"/>
            <a:pathLst>
              <a:path w="3357929" h="3985672">
                <a:moveTo>
                  <a:pt x="0" y="0"/>
                </a:moveTo>
                <a:lnTo>
                  <a:pt x="3357928" y="0"/>
                </a:lnTo>
                <a:lnTo>
                  <a:pt x="3357928" y="3985672"/>
                </a:lnTo>
                <a:lnTo>
                  <a:pt x="0" y="398567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3036430" y="3571158"/>
            <a:ext cx="4290357" cy="1122846"/>
            <a:chOff x="0" y="0"/>
            <a:chExt cx="913813" cy="23915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913813" cy="239157"/>
            </a:xfrm>
            <a:custGeom>
              <a:avLst/>
              <a:gdLst/>
              <a:ahLst/>
              <a:cxnLst/>
              <a:rect l="l" t="t" r="r" b="b"/>
              <a:pathLst>
                <a:path w="913813" h="239157">
                  <a:moveTo>
                    <a:pt x="710613" y="0"/>
                  </a:moveTo>
                  <a:cubicBezTo>
                    <a:pt x="822837" y="0"/>
                    <a:pt x="913813" y="53537"/>
                    <a:pt x="913813" y="119579"/>
                  </a:cubicBezTo>
                  <a:cubicBezTo>
                    <a:pt x="913813" y="185620"/>
                    <a:pt x="822837" y="239157"/>
                    <a:pt x="710613" y="239157"/>
                  </a:cubicBezTo>
                  <a:lnTo>
                    <a:pt x="203200" y="239157"/>
                  </a:lnTo>
                  <a:cubicBezTo>
                    <a:pt x="90976" y="239157"/>
                    <a:pt x="0" y="185620"/>
                    <a:pt x="0" y="119579"/>
                  </a:cubicBezTo>
                  <a:cubicBezTo>
                    <a:pt x="0" y="5353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788399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913813" cy="286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6767622" y="1542143"/>
            <a:ext cx="4398898" cy="1734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38"/>
              </a:lnSpc>
            </a:pPr>
            <a:r>
              <a:rPr lang="en-US" sz="4884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Training Nutrition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672820" y="5067300"/>
            <a:ext cx="5017577" cy="3144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47"/>
              </a:lnSpc>
            </a:pPr>
            <a:r>
              <a:rPr lang="en-US" sz="2962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 Banana or rice cake (~30g carbs)</a:t>
            </a:r>
          </a:p>
          <a:p>
            <a:pPr marL="0" lvl="0" indent="0" algn="ctr">
              <a:lnSpc>
                <a:spcPts val="4147"/>
              </a:lnSpc>
            </a:pPr>
            <a:r>
              <a:rPr lang="en-US" sz="2962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 Handful of almonds (10-12 nuts)</a:t>
            </a:r>
          </a:p>
          <a:p>
            <a:pPr marL="0" lvl="0" indent="0" algn="ctr">
              <a:lnSpc>
                <a:spcPts val="4147"/>
              </a:lnSpc>
            </a:pPr>
            <a:r>
              <a:rPr lang="en-US" sz="2962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 Water (250ml)</a:t>
            </a:r>
          </a:p>
          <a:p>
            <a:pPr marL="0" lvl="0" indent="0" algn="ctr">
              <a:lnSpc>
                <a:spcPts val="4147"/>
              </a:lnSpc>
            </a:pPr>
            <a:r>
              <a:rPr lang="en-US" sz="2962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 Quick energy, easy digestion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008104" y="3866363"/>
            <a:ext cx="2564923" cy="585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520"/>
              </a:lnSpc>
            </a:pPr>
            <a:r>
              <a:rPr lang="en-US" sz="3228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Pre-Training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9943127" y="4088443"/>
            <a:ext cx="5986645" cy="4982847"/>
            <a:chOff x="0" y="0"/>
            <a:chExt cx="1231820" cy="102527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231820" cy="1025277"/>
            </a:xfrm>
            <a:custGeom>
              <a:avLst/>
              <a:gdLst/>
              <a:ahLst/>
              <a:cxnLst/>
              <a:rect l="l" t="t" r="r" b="b"/>
              <a:pathLst>
                <a:path w="1231820" h="1025277">
                  <a:moveTo>
                    <a:pt x="25258" y="0"/>
                  </a:moveTo>
                  <a:lnTo>
                    <a:pt x="1206562" y="0"/>
                  </a:lnTo>
                  <a:cubicBezTo>
                    <a:pt x="1220512" y="0"/>
                    <a:pt x="1231820" y="11308"/>
                    <a:pt x="1231820" y="25258"/>
                  </a:cubicBezTo>
                  <a:lnTo>
                    <a:pt x="1231820" y="1000019"/>
                  </a:lnTo>
                  <a:cubicBezTo>
                    <a:pt x="1231820" y="1006718"/>
                    <a:pt x="1229159" y="1013143"/>
                    <a:pt x="1224422" y="1017879"/>
                  </a:cubicBezTo>
                  <a:cubicBezTo>
                    <a:pt x="1219685" y="1022616"/>
                    <a:pt x="1213261" y="1025277"/>
                    <a:pt x="1206562" y="1025277"/>
                  </a:cubicBezTo>
                  <a:lnTo>
                    <a:pt x="25258" y="1025277"/>
                  </a:lnTo>
                  <a:cubicBezTo>
                    <a:pt x="11308" y="1025277"/>
                    <a:pt x="0" y="1013969"/>
                    <a:pt x="0" y="1000019"/>
                  </a:cubicBezTo>
                  <a:lnTo>
                    <a:pt x="0" y="25258"/>
                  </a:lnTo>
                  <a:cubicBezTo>
                    <a:pt x="0" y="11308"/>
                    <a:pt x="11308" y="0"/>
                    <a:pt x="2525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1231820" cy="1072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5780588" y="4946945"/>
            <a:ext cx="2559929" cy="3121865"/>
          </a:xfrm>
          <a:custGeom>
            <a:avLst/>
            <a:gdLst/>
            <a:ahLst/>
            <a:cxnLst/>
            <a:rect l="l" t="t" r="r" b="b"/>
            <a:pathLst>
              <a:path w="2559929" h="3121865">
                <a:moveTo>
                  <a:pt x="0" y="0"/>
                </a:moveTo>
                <a:lnTo>
                  <a:pt x="2559929" y="0"/>
                </a:lnTo>
                <a:lnTo>
                  <a:pt x="2559929" y="3121865"/>
                </a:lnTo>
                <a:lnTo>
                  <a:pt x="0" y="312186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0791271" y="3527020"/>
            <a:ext cx="4290357" cy="1122846"/>
            <a:chOff x="0" y="0"/>
            <a:chExt cx="913813" cy="239157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913813" cy="239157"/>
            </a:xfrm>
            <a:custGeom>
              <a:avLst/>
              <a:gdLst/>
              <a:ahLst/>
              <a:cxnLst/>
              <a:rect l="l" t="t" r="r" b="b"/>
              <a:pathLst>
                <a:path w="913813" h="239157">
                  <a:moveTo>
                    <a:pt x="710613" y="0"/>
                  </a:moveTo>
                  <a:cubicBezTo>
                    <a:pt x="822837" y="0"/>
                    <a:pt x="913813" y="53537"/>
                    <a:pt x="913813" y="119579"/>
                  </a:cubicBezTo>
                  <a:cubicBezTo>
                    <a:pt x="913813" y="185620"/>
                    <a:pt x="822837" y="239157"/>
                    <a:pt x="710613" y="239157"/>
                  </a:cubicBezTo>
                  <a:lnTo>
                    <a:pt x="203200" y="239157"/>
                  </a:lnTo>
                  <a:cubicBezTo>
                    <a:pt x="90976" y="239157"/>
                    <a:pt x="0" y="185620"/>
                    <a:pt x="0" y="119579"/>
                  </a:cubicBezTo>
                  <a:cubicBezTo>
                    <a:pt x="0" y="5353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788399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47625"/>
              <a:ext cx="913813" cy="286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0427661" y="5023162"/>
            <a:ext cx="5017577" cy="2620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47"/>
              </a:lnSpc>
            </a:pPr>
            <a:r>
              <a:rPr lang="en-US" sz="2962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 Electrolyte water (500-750ml)</a:t>
            </a:r>
          </a:p>
          <a:p>
            <a:pPr marL="0" lvl="0" indent="0" algn="ctr">
              <a:lnSpc>
                <a:spcPts val="4147"/>
              </a:lnSpc>
            </a:pPr>
            <a:r>
              <a:rPr lang="en-US" sz="2962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 Sports drinks for 2+ hour sessions</a:t>
            </a:r>
          </a:p>
          <a:p>
            <a:pPr marL="0" lvl="0" indent="0" algn="ctr">
              <a:lnSpc>
                <a:spcPts val="4147"/>
              </a:lnSpc>
            </a:pPr>
            <a:r>
              <a:rPr lang="en-US" sz="2962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 Energy gel or honey if needed</a:t>
            </a:r>
          </a:p>
          <a:p>
            <a:pPr marL="0" lvl="0" indent="0" algn="ctr">
              <a:lnSpc>
                <a:spcPts val="4147"/>
              </a:lnSpc>
            </a:pPr>
            <a:r>
              <a:rPr lang="en-US" sz="2962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 Maintains hydration and focus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623608" y="3431770"/>
            <a:ext cx="2625683" cy="1158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520"/>
              </a:lnSpc>
            </a:pPr>
            <a:r>
              <a:rPr lang="en-US" sz="3228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During Training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96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063001">
            <a:off x="513365" y="-1410385"/>
            <a:ext cx="2886835" cy="4801389"/>
          </a:xfrm>
          <a:custGeom>
            <a:avLst/>
            <a:gdLst/>
            <a:ahLst/>
            <a:cxnLst/>
            <a:rect l="l" t="t" r="r" b="b"/>
            <a:pathLst>
              <a:path w="2886835" h="4801389">
                <a:moveTo>
                  <a:pt x="0" y="0"/>
                </a:moveTo>
                <a:lnTo>
                  <a:pt x="2886835" y="0"/>
                </a:lnTo>
                <a:lnTo>
                  <a:pt x="2886835" y="4801389"/>
                </a:lnTo>
                <a:lnTo>
                  <a:pt x="0" y="48013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656343" y="-1650767"/>
            <a:ext cx="6323944" cy="6763576"/>
          </a:xfrm>
          <a:custGeom>
            <a:avLst/>
            <a:gdLst/>
            <a:ahLst/>
            <a:cxnLst/>
            <a:rect l="l" t="t" r="r" b="b"/>
            <a:pathLst>
              <a:path w="6323944" h="6763576">
                <a:moveTo>
                  <a:pt x="0" y="0"/>
                </a:moveTo>
                <a:lnTo>
                  <a:pt x="6323944" y="0"/>
                </a:lnTo>
                <a:lnTo>
                  <a:pt x="6323944" y="6763576"/>
                </a:lnTo>
                <a:lnTo>
                  <a:pt x="0" y="67635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837556" y="4455211"/>
            <a:ext cx="6964106" cy="5875965"/>
          </a:xfrm>
          <a:custGeom>
            <a:avLst/>
            <a:gdLst/>
            <a:ahLst/>
            <a:cxnLst/>
            <a:rect l="l" t="t" r="r" b="b"/>
            <a:pathLst>
              <a:path w="6964106" h="5875965">
                <a:moveTo>
                  <a:pt x="0" y="0"/>
                </a:moveTo>
                <a:lnTo>
                  <a:pt x="6964107" y="0"/>
                </a:lnTo>
                <a:lnTo>
                  <a:pt x="6964107" y="5875964"/>
                </a:lnTo>
                <a:lnTo>
                  <a:pt x="0" y="58759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350982" y="5053611"/>
            <a:ext cx="3035781" cy="2849839"/>
          </a:xfrm>
          <a:custGeom>
            <a:avLst/>
            <a:gdLst/>
            <a:ahLst/>
            <a:cxnLst/>
            <a:rect l="l" t="t" r="r" b="b"/>
            <a:pathLst>
              <a:path w="3035781" h="2849839">
                <a:moveTo>
                  <a:pt x="0" y="0"/>
                </a:moveTo>
                <a:lnTo>
                  <a:pt x="3035780" y="0"/>
                </a:lnTo>
                <a:lnTo>
                  <a:pt x="3035780" y="2849839"/>
                </a:lnTo>
                <a:lnTo>
                  <a:pt x="0" y="28498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849494">
            <a:off x="15015661" y="6636972"/>
            <a:ext cx="1743523" cy="5128010"/>
          </a:xfrm>
          <a:custGeom>
            <a:avLst/>
            <a:gdLst/>
            <a:ahLst/>
            <a:cxnLst/>
            <a:rect l="l" t="t" r="r" b="b"/>
            <a:pathLst>
              <a:path w="1743523" h="5128010">
                <a:moveTo>
                  <a:pt x="0" y="0"/>
                </a:moveTo>
                <a:lnTo>
                  <a:pt x="1743524" y="0"/>
                </a:lnTo>
                <a:lnTo>
                  <a:pt x="1743524" y="5128010"/>
                </a:lnTo>
                <a:lnTo>
                  <a:pt x="0" y="51280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7353622">
            <a:off x="351017" y="3124877"/>
            <a:ext cx="2357415" cy="2761248"/>
          </a:xfrm>
          <a:custGeom>
            <a:avLst/>
            <a:gdLst/>
            <a:ahLst/>
            <a:cxnLst/>
            <a:rect l="l" t="t" r="r" b="b"/>
            <a:pathLst>
              <a:path w="2357415" h="2761248">
                <a:moveTo>
                  <a:pt x="0" y="0"/>
                </a:moveTo>
                <a:lnTo>
                  <a:pt x="2357416" y="0"/>
                </a:lnTo>
                <a:lnTo>
                  <a:pt x="2357416" y="2761247"/>
                </a:lnTo>
                <a:lnTo>
                  <a:pt x="0" y="276124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614361" y="7353839"/>
            <a:ext cx="3527359" cy="2804251"/>
          </a:xfrm>
          <a:custGeom>
            <a:avLst/>
            <a:gdLst/>
            <a:ahLst/>
            <a:cxnLst/>
            <a:rect l="l" t="t" r="r" b="b"/>
            <a:pathLst>
              <a:path w="3527359" h="2804251">
                <a:moveTo>
                  <a:pt x="0" y="0"/>
                </a:moveTo>
                <a:lnTo>
                  <a:pt x="3527359" y="0"/>
                </a:lnTo>
                <a:lnTo>
                  <a:pt x="3527359" y="2804250"/>
                </a:lnTo>
                <a:lnTo>
                  <a:pt x="0" y="28042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3588760">
            <a:off x="12546699" y="6663538"/>
            <a:ext cx="1106483" cy="5980989"/>
          </a:xfrm>
          <a:custGeom>
            <a:avLst/>
            <a:gdLst/>
            <a:ahLst/>
            <a:cxnLst/>
            <a:rect l="l" t="t" r="r" b="b"/>
            <a:pathLst>
              <a:path w="1106483" h="5980989">
                <a:moveTo>
                  <a:pt x="0" y="0"/>
                </a:moveTo>
                <a:lnTo>
                  <a:pt x="1106483" y="0"/>
                </a:lnTo>
                <a:lnTo>
                  <a:pt x="1106483" y="5980989"/>
                </a:lnTo>
                <a:lnTo>
                  <a:pt x="0" y="598098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752322" y="8988042"/>
            <a:ext cx="3063107" cy="2481116"/>
          </a:xfrm>
          <a:custGeom>
            <a:avLst/>
            <a:gdLst/>
            <a:ahLst/>
            <a:cxnLst/>
            <a:rect l="l" t="t" r="r" b="b"/>
            <a:pathLst>
              <a:path w="3063107" h="2481116">
                <a:moveTo>
                  <a:pt x="0" y="0"/>
                </a:moveTo>
                <a:lnTo>
                  <a:pt x="3063106" y="0"/>
                </a:lnTo>
                <a:lnTo>
                  <a:pt x="3063106" y="2481116"/>
                </a:lnTo>
                <a:lnTo>
                  <a:pt x="0" y="248111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6314036" y="1321912"/>
            <a:ext cx="5392476" cy="1734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38"/>
              </a:lnSpc>
            </a:pPr>
            <a:r>
              <a:rPr lang="en-US" sz="4884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Post-Training Nutrition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316135" y="3450820"/>
            <a:ext cx="9388279" cy="1408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16"/>
              </a:lnSpc>
            </a:pPr>
            <a:r>
              <a:rPr lang="en-US" sz="2654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 Protein shake (25g whey) or chocolate milk for muscle repair</a:t>
            </a:r>
          </a:p>
          <a:p>
            <a:pPr marL="0" lvl="0" indent="0" algn="ctr">
              <a:lnSpc>
                <a:spcPts val="3716"/>
              </a:lnSpc>
            </a:pPr>
            <a:r>
              <a:rPr lang="en-US" sz="2654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 Banana or sweet potato (40g carbs) for glycogen replenishment</a:t>
            </a:r>
          </a:p>
          <a:p>
            <a:pPr marL="0" lvl="0" indent="0" algn="ctr">
              <a:lnSpc>
                <a:spcPts val="3716"/>
              </a:lnSpc>
            </a:pPr>
            <a:r>
              <a:rPr lang="en-US" sz="2654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 Water (500ml) for rehydration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316135" y="5318334"/>
            <a:ext cx="9388279" cy="942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16"/>
              </a:lnSpc>
            </a:pPr>
            <a:r>
              <a:rPr lang="en-US" sz="2654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Purpose: Initiate recovery, reduce muscle breakdown, restore energy stores after intense archery training sessions.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96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063001">
            <a:off x="151161" y="-658545"/>
            <a:ext cx="3772025" cy="3820015"/>
          </a:xfrm>
          <a:custGeom>
            <a:avLst/>
            <a:gdLst/>
            <a:ahLst/>
            <a:cxnLst/>
            <a:rect l="l" t="t" r="r" b="b"/>
            <a:pathLst>
              <a:path w="3772025" h="3820015">
                <a:moveTo>
                  <a:pt x="0" y="0"/>
                </a:moveTo>
                <a:lnTo>
                  <a:pt x="3772024" y="0"/>
                </a:lnTo>
                <a:lnTo>
                  <a:pt x="3772024" y="3820015"/>
                </a:lnTo>
                <a:lnTo>
                  <a:pt x="0" y="38200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867975" y="-619529"/>
            <a:ext cx="7390130" cy="5163853"/>
          </a:xfrm>
          <a:custGeom>
            <a:avLst/>
            <a:gdLst/>
            <a:ahLst/>
            <a:cxnLst/>
            <a:rect l="l" t="t" r="r" b="b"/>
            <a:pathLst>
              <a:path w="7390130" h="5163853">
                <a:moveTo>
                  <a:pt x="0" y="0"/>
                </a:moveTo>
                <a:lnTo>
                  <a:pt x="7390129" y="0"/>
                </a:lnTo>
                <a:lnTo>
                  <a:pt x="7390129" y="5163853"/>
                </a:lnTo>
                <a:lnTo>
                  <a:pt x="0" y="51638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52287" y="3853264"/>
            <a:ext cx="6826412" cy="7480999"/>
          </a:xfrm>
          <a:custGeom>
            <a:avLst/>
            <a:gdLst/>
            <a:ahLst/>
            <a:cxnLst/>
            <a:rect l="l" t="t" r="r" b="b"/>
            <a:pathLst>
              <a:path w="6826412" h="7480999">
                <a:moveTo>
                  <a:pt x="0" y="0"/>
                </a:moveTo>
                <a:lnTo>
                  <a:pt x="6826412" y="0"/>
                </a:lnTo>
                <a:lnTo>
                  <a:pt x="6826412" y="7480999"/>
                </a:lnTo>
                <a:lnTo>
                  <a:pt x="0" y="74809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911523" y="4975233"/>
            <a:ext cx="2335320" cy="3300805"/>
          </a:xfrm>
          <a:custGeom>
            <a:avLst/>
            <a:gdLst/>
            <a:ahLst/>
            <a:cxnLst/>
            <a:rect l="l" t="t" r="r" b="b"/>
            <a:pathLst>
              <a:path w="2335320" h="3300805">
                <a:moveTo>
                  <a:pt x="0" y="0"/>
                </a:moveTo>
                <a:lnTo>
                  <a:pt x="2335319" y="0"/>
                </a:lnTo>
                <a:lnTo>
                  <a:pt x="2335319" y="3300805"/>
                </a:lnTo>
                <a:lnTo>
                  <a:pt x="0" y="33008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849494">
            <a:off x="15009233" y="6689661"/>
            <a:ext cx="1766186" cy="5046245"/>
          </a:xfrm>
          <a:custGeom>
            <a:avLst/>
            <a:gdLst/>
            <a:ahLst/>
            <a:cxnLst/>
            <a:rect l="l" t="t" r="r" b="b"/>
            <a:pathLst>
              <a:path w="1766186" h="5046245">
                <a:moveTo>
                  <a:pt x="0" y="0"/>
                </a:moveTo>
                <a:lnTo>
                  <a:pt x="1766186" y="0"/>
                </a:lnTo>
                <a:lnTo>
                  <a:pt x="1766186" y="5046245"/>
                </a:lnTo>
                <a:lnTo>
                  <a:pt x="0" y="50462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7353622">
            <a:off x="-103535" y="3513709"/>
            <a:ext cx="3175890" cy="1969052"/>
          </a:xfrm>
          <a:custGeom>
            <a:avLst/>
            <a:gdLst/>
            <a:ahLst/>
            <a:cxnLst/>
            <a:rect l="l" t="t" r="r" b="b"/>
            <a:pathLst>
              <a:path w="3175890" h="1969052">
                <a:moveTo>
                  <a:pt x="0" y="0"/>
                </a:moveTo>
                <a:lnTo>
                  <a:pt x="3175889" y="0"/>
                </a:lnTo>
                <a:lnTo>
                  <a:pt x="3175889" y="1969051"/>
                </a:lnTo>
                <a:lnTo>
                  <a:pt x="0" y="19690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862990" y="7122600"/>
            <a:ext cx="3377714" cy="2807725"/>
          </a:xfrm>
          <a:custGeom>
            <a:avLst/>
            <a:gdLst/>
            <a:ahLst/>
            <a:cxnLst/>
            <a:rect l="l" t="t" r="r" b="b"/>
            <a:pathLst>
              <a:path w="3377714" h="2807725">
                <a:moveTo>
                  <a:pt x="0" y="0"/>
                </a:moveTo>
                <a:lnTo>
                  <a:pt x="3377714" y="0"/>
                </a:lnTo>
                <a:lnTo>
                  <a:pt x="3377714" y="2807725"/>
                </a:lnTo>
                <a:lnTo>
                  <a:pt x="0" y="280772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3588760">
            <a:off x="11205009" y="7688716"/>
            <a:ext cx="3560184" cy="3541673"/>
          </a:xfrm>
          <a:custGeom>
            <a:avLst/>
            <a:gdLst/>
            <a:ahLst/>
            <a:cxnLst/>
            <a:rect l="l" t="t" r="r" b="b"/>
            <a:pathLst>
              <a:path w="3560184" h="3541673">
                <a:moveTo>
                  <a:pt x="0" y="0"/>
                </a:moveTo>
                <a:lnTo>
                  <a:pt x="3560184" y="0"/>
                </a:lnTo>
                <a:lnTo>
                  <a:pt x="3560184" y="3541673"/>
                </a:lnTo>
                <a:lnTo>
                  <a:pt x="0" y="354167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056782" y="8650830"/>
            <a:ext cx="2415708" cy="2867309"/>
          </a:xfrm>
          <a:custGeom>
            <a:avLst/>
            <a:gdLst/>
            <a:ahLst/>
            <a:cxnLst/>
            <a:rect l="l" t="t" r="r" b="b"/>
            <a:pathLst>
              <a:path w="2415708" h="2867309">
                <a:moveTo>
                  <a:pt x="0" y="0"/>
                </a:moveTo>
                <a:lnTo>
                  <a:pt x="2415708" y="0"/>
                </a:lnTo>
                <a:lnTo>
                  <a:pt x="2415708" y="2867309"/>
                </a:lnTo>
                <a:lnTo>
                  <a:pt x="0" y="286730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518001" y="1321912"/>
            <a:ext cx="6984546" cy="887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71"/>
              </a:lnSpc>
            </a:pPr>
            <a:r>
              <a:rPr lang="en-US" sz="505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Sleep &amp; Recovery Routine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693274" y="3212799"/>
            <a:ext cx="8634001" cy="3264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31"/>
              </a:lnSpc>
            </a:pPr>
            <a:r>
              <a:rPr lang="en-US" sz="3094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 Bedtime 10:30 PM, wake 6:30 AM (8 hours sleep)</a:t>
            </a:r>
          </a:p>
          <a:p>
            <a:pPr marL="0" lvl="0" indent="0" algn="ctr">
              <a:lnSpc>
                <a:spcPts val="4331"/>
              </a:lnSpc>
            </a:pPr>
            <a:r>
              <a:rPr lang="en-US" sz="3094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 Pre-sleep: stretching, warm shower, meditation</a:t>
            </a:r>
          </a:p>
          <a:p>
            <a:pPr marL="0" lvl="0" indent="0" algn="ctr">
              <a:lnSpc>
                <a:spcPts val="4331"/>
              </a:lnSpc>
            </a:pPr>
            <a:r>
              <a:rPr lang="en-US" sz="3094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 No screens before bed</a:t>
            </a:r>
          </a:p>
          <a:p>
            <a:pPr marL="0" lvl="0" indent="0" algn="ctr">
              <a:lnSpc>
                <a:spcPts val="4331"/>
              </a:lnSpc>
            </a:pPr>
            <a:r>
              <a:rPr lang="en-US" sz="3094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 Environment: dark, cool, quiet room</a:t>
            </a:r>
          </a:p>
          <a:p>
            <a:pPr marL="0" lvl="0" indent="0" algn="ctr">
              <a:lnSpc>
                <a:spcPts val="4331"/>
              </a:lnSpc>
            </a:pPr>
            <a:r>
              <a:rPr lang="en-US" sz="3094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 Recovery tools: naps, massage, ice baths, foam rolling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96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5106005" y="-1714429"/>
            <a:ext cx="5252397" cy="15464406"/>
            <a:chOff x="0" y="0"/>
            <a:chExt cx="1383347" cy="40729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83347" cy="4072930"/>
            </a:xfrm>
            <a:custGeom>
              <a:avLst/>
              <a:gdLst/>
              <a:ahLst/>
              <a:cxnLst/>
              <a:rect l="l" t="t" r="r" b="b"/>
              <a:pathLst>
                <a:path w="1383347" h="4072930">
                  <a:moveTo>
                    <a:pt x="461365" y="19070"/>
                  </a:moveTo>
                  <a:cubicBezTo>
                    <a:pt x="532057" y="7556"/>
                    <a:pt x="612913" y="0"/>
                    <a:pt x="692046" y="0"/>
                  </a:cubicBezTo>
                  <a:cubicBezTo>
                    <a:pt x="771182" y="0"/>
                    <a:pt x="847329" y="6476"/>
                    <a:pt x="917502" y="17990"/>
                  </a:cubicBezTo>
                  <a:cubicBezTo>
                    <a:pt x="918998" y="18350"/>
                    <a:pt x="920490" y="18350"/>
                    <a:pt x="921982" y="18710"/>
                  </a:cubicBezTo>
                  <a:cubicBezTo>
                    <a:pt x="1185513" y="64765"/>
                    <a:pt x="1379615" y="186379"/>
                    <a:pt x="1383347" y="400919"/>
                  </a:cubicBezTo>
                  <a:lnTo>
                    <a:pt x="1383347" y="4072930"/>
                  </a:lnTo>
                  <a:lnTo>
                    <a:pt x="0" y="4072930"/>
                  </a:lnTo>
                  <a:lnTo>
                    <a:pt x="0" y="403644"/>
                  </a:lnTo>
                  <a:cubicBezTo>
                    <a:pt x="3733" y="185660"/>
                    <a:pt x="194848" y="64045"/>
                    <a:pt x="461365" y="1907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79375"/>
              <a:ext cx="1383347" cy="39935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349204" y="-1889193"/>
            <a:ext cx="7772399" cy="8998436"/>
          </a:xfrm>
          <a:custGeom>
            <a:avLst/>
            <a:gdLst/>
            <a:ahLst/>
            <a:cxnLst/>
            <a:rect l="l" t="t" r="r" b="b"/>
            <a:pathLst>
              <a:path w="7772399" h="8998436">
                <a:moveTo>
                  <a:pt x="0" y="0"/>
                </a:moveTo>
                <a:lnTo>
                  <a:pt x="7772399" y="0"/>
                </a:lnTo>
                <a:lnTo>
                  <a:pt x="7772399" y="8998436"/>
                </a:lnTo>
                <a:lnTo>
                  <a:pt x="0" y="89984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7001" y="502466"/>
            <a:ext cx="2809663" cy="2778054"/>
          </a:xfrm>
          <a:custGeom>
            <a:avLst/>
            <a:gdLst/>
            <a:ahLst/>
            <a:cxnLst/>
            <a:rect l="l" t="t" r="r" b="b"/>
            <a:pathLst>
              <a:path w="2809663" h="2778054">
                <a:moveTo>
                  <a:pt x="0" y="0"/>
                </a:moveTo>
                <a:lnTo>
                  <a:pt x="2809663" y="0"/>
                </a:lnTo>
                <a:lnTo>
                  <a:pt x="2809663" y="2778054"/>
                </a:lnTo>
                <a:lnTo>
                  <a:pt x="0" y="27780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324464">
            <a:off x="10817341" y="780125"/>
            <a:ext cx="1098802" cy="3106154"/>
          </a:xfrm>
          <a:custGeom>
            <a:avLst/>
            <a:gdLst/>
            <a:ahLst/>
            <a:cxnLst/>
            <a:rect l="l" t="t" r="r" b="b"/>
            <a:pathLst>
              <a:path w="1098802" h="3106154">
                <a:moveTo>
                  <a:pt x="0" y="0"/>
                </a:moveTo>
                <a:lnTo>
                  <a:pt x="1098803" y="0"/>
                </a:lnTo>
                <a:lnTo>
                  <a:pt x="1098803" y="3106154"/>
                </a:lnTo>
                <a:lnTo>
                  <a:pt x="0" y="31061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563930" y="3084102"/>
            <a:ext cx="4444880" cy="10907682"/>
          </a:xfrm>
          <a:custGeom>
            <a:avLst/>
            <a:gdLst/>
            <a:ahLst/>
            <a:cxnLst/>
            <a:rect l="l" t="t" r="r" b="b"/>
            <a:pathLst>
              <a:path w="4444880" h="10907682">
                <a:moveTo>
                  <a:pt x="0" y="0"/>
                </a:moveTo>
                <a:lnTo>
                  <a:pt x="4444881" y="0"/>
                </a:lnTo>
                <a:lnTo>
                  <a:pt x="4444881" y="10907682"/>
                </a:lnTo>
                <a:lnTo>
                  <a:pt x="0" y="109076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6826917">
            <a:off x="1134290" y="6782484"/>
            <a:ext cx="2534983" cy="5407965"/>
          </a:xfrm>
          <a:custGeom>
            <a:avLst/>
            <a:gdLst/>
            <a:ahLst/>
            <a:cxnLst/>
            <a:rect l="l" t="t" r="r" b="b"/>
            <a:pathLst>
              <a:path w="2534983" h="5407965">
                <a:moveTo>
                  <a:pt x="0" y="0"/>
                </a:moveTo>
                <a:lnTo>
                  <a:pt x="2534983" y="0"/>
                </a:lnTo>
                <a:lnTo>
                  <a:pt x="2534983" y="5407965"/>
                </a:lnTo>
                <a:lnTo>
                  <a:pt x="0" y="54079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650273" y="8414685"/>
            <a:ext cx="4966577" cy="2023880"/>
          </a:xfrm>
          <a:custGeom>
            <a:avLst/>
            <a:gdLst/>
            <a:ahLst/>
            <a:cxnLst/>
            <a:rect l="l" t="t" r="r" b="b"/>
            <a:pathLst>
              <a:path w="4966577" h="2023880">
                <a:moveTo>
                  <a:pt x="0" y="0"/>
                </a:moveTo>
                <a:lnTo>
                  <a:pt x="4966577" y="0"/>
                </a:lnTo>
                <a:lnTo>
                  <a:pt x="4966577" y="2023880"/>
                </a:lnTo>
                <a:lnTo>
                  <a:pt x="0" y="20238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559178" y="1304359"/>
            <a:ext cx="5039281" cy="1871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850"/>
              </a:lnSpc>
            </a:pPr>
            <a:r>
              <a:rPr lang="en-US" sz="10607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Synergy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965365" y="4361618"/>
            <a:ext cx="5187626" cy="3266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93"/>
              </a:lnSpc>
            </a:pPr>
            <a:r>
              <a:rPr lang="en-US" sz="2638">
                <a:solidFill>
                  <a:srgbClr val="231F2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 Nutrition fuels training energy &amp; recovery</a:t>
            </a:r>
          </a:p>
          <a:p>
            <a:pPr marL="0" lvl="0" indent="0" algn="l">
              <a:lnSpc>
                <a:spcPts val="3693"/>
              </a:lnSpc>
            </a:pPr>
            <a:r>
              <a:rPr lang="en-US" sz="2638">
                <a:solidFill>
                  <a:srgbClr val="231F2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 Training improves sleep quality &amp; focus</a:t>
            </a:r>
          </a:p>
          <a:p>
            <a:pPr marL="0" lvl="0" indent="0" algn="l">
              <a:lnSpc>
                <a:spcPts val="3693"/>
              </a:lnSpc>
            </a:pPr>
            <a:r>
              <a:rPr lang="en-US" sz="2638">
                <a:solidFill>
                  <a:srgbClr val="231F2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 Sleep optimizes nutrient utilization</a:t>
            </a:r>
          </a:p>
          <a:p>
            <a:pPr marL="0" lvl="0" indent="0" algn="l">
              <a:lnSpc>
                <a:spcPts val="3693"/>
              </a:lnSpc>
            </a:pPr>
            <a:r>
              <a:rPr lang="en-US" sz="2638">
                <a:solidFill>
                  <a:srgbClr val="231F2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 Cycle = steady focus, reduced stress, peak results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35296" y="3316645"/>
            <a:ext cx="5549388" cy="550118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مخصص</PresentationFormat>
  <Paragraphs>0</Paragraphs>
  <Slides>11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11</vt:i4>
      </vt:variant>
    </vt:vector>
  </HeadingPairs>
  <TitlesOfParts>
    <vt:vector size="12" baseType="lpstr"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Kim Woo-jin: Elite Archer Nutrition</dc:title>
  <cp:lastModifiedBy>nutbayan1029@gmail.com</cp:lastModifiedBy>
  <cp:revision>3</cp:revision>
  <dcterms:created xsi:type="dcterms:W3CDTF">2006-08-16T00:00:00Z</dcterms:created>
  <dcterms:modified xsi:type="dcterms:W3CDTF">2026-05-04T19:02:51Z</dcterms:modified>
  <dc:identifier>DAHHw_9XoIc</dc:identifier>
</cp:coreProperties>
</file>