
<file path=[Content_Types].xml><?xml version="1.0" encoding="utf-8"?>
<Types xmlns="http://schemas.openxmlformats.org/package/2006/content-types">
  <Default Extension="jpeg" ContentType="image/jpe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71" d="100"/>
          <a:sy n="71" d="100"/>
        </p:scale>
        <p:origin x="69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svg"/><Relationship Id="rId1" Type="http://schemas.openxmlformats.org/officeDocument/2006/relationships/image" Target="../media/image1.svg"/><Relationship Id="rId4" Type="http://schemas.openxmlformats.org/officeDocument/2006/relationships/image" Target="../media/image4.svg"/></Relationships>
</file>

<file path=ppt/diagrams/_rels/drawing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svg"/><Relationship Id="rId1" Type="http://schemas.openxmlformats.org/officeDocument/2006/relationships/image" Target="../media/image1.svg"/><Relationship Id="rId4" Type="http://schemas.openxmlformats.org/officeDocument/2006/relationships/image" Target="../media/image4.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03D168C-9670-4608-A8E6-4C03E65D77E9}"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59FA1310-F7AE-47B7-A7AC-A547B4707D68}">
      <dgm:prSet custT="1"/>
      <dgm:spPr/>
      <dgm:t>
        <a:bodyPr/>
        <a:lstStyle/>
        <a:p>
          <a:pPr>
            <a:lnSpc>
              <a:spcPct val="100000"/>
            </a:lnSpc>
          </a:pPr>
          <a:r>
            <a:rPr lang="en-US" sz="2400" dirty="0"/>
            <a:t>Academic discussion = sharing ideas + giving reasons + listening respectfully.</a:t>
          </a:r>
        </a:p>
      </dgm:t>
    </dgm:pt>
    <dgm:pt modelId="{FB9AB5F6-746C-40AA-9BFB-770A8E44B22F}" type="parTrans" cxnId="{A34AB637-4538-4CEA-9B91-58651484C5BF}">
      <dgm:prSet/>
      <dgm:spPr/>
      <dgm:t>
        <a:bodyPr/>
        <a:lstStyle/>
        <a:p>
          <a:endParaRPr lang="en-US"/>
        </a:p>
      </dgm:t>
    </dgm:pt>
    <dgm:pt modelId="{EA44CC59-66E2-4DA7-AEF9-5B6B73AC1F9E}" type="sibTrans" cxnId="{A34AB637-4538-4CEA-9B91-58651484C5BF}">
      <dgm:prSet/>
      <dgm:spPr/>
      <dgm:t>
        <a:bodyPr/>
        <a:lstStyle/>
        <a:p>
          <a:endParaRPr lang="en-US"/>
        </a:p>
      </dgm:t>
    </dgm:pt>
    <dgm:pt modelId="{23BF4D90-795C-4618-A0F5-1BB5434DD099}">
      <dgm:prSet custT="1"/>
      <dgm:spPr/>
      <dgm:t>
        <a:bodyPr/>
        <a:lstStyle/>
        <a:p>
          <a:pPr>
            <a:lnSpc>
              <a:spcPct val="100000"/>
            </a:lnSpc>
          </a:pPr>
          <a:r>
            <a:rPr lang="en-US" sz="2400" dirty="0"/>
            <a:t>Different from casual conversation (e.g., “I like it because it’s cool”).</a:t>
          </a:r>
        </a:p>
      </dgm:t>
    </dgm:pt>
    <dgm:pt modelId="{D93217F8-07A6-4E1A-AE95-9577D4E9E786}" type="parTrans" cxnId="{72FD5D70-64E8-4C7A-8ECD-2614F81C2C6A}">
      <dgm:prSet/>
      <dgm:spPr/>
      <dgm:t>
        <a:bodyPr/>
        <a:lstStyle/>
        <a:p>
          <a:endParaRPr lang="en-US"/>
        </a:p>
      </dgm:t>
    </dgm:pt>
    <dgm:pt modelId="{EFBBC836-E60B-4EF5-B6F4-3E0A3CF2EB2E}" type="sibTrans" cxnId="{72FD5D70-64E8-4C7A-8ECD-2614F81C2C6A}">
      <dgm:prSet/>
      <dgm:spPr/>
      <dgm:t>
        <a:bodyPr/>
        <a:lstStyle/>
        <a:p>
          <a:endParaRPr lang="en-US"/>
        </a:p>
      </dgm:t>
    </dgm:pt>
    <dgm:pt modelId="{43AC2403-749D-49AF-A35F-7BA89353286B}">
      <dgm:prSet custT="1"/>
      <dgm:spPr/>
      <dgm:t>
        <a:bodyPr/>
        <a:lstStyle/>
        <a:p>
          <a:pPr>
            <a:lnSpc>
              <a:spcPct val="100000"/>
            </a:lnSpc>
          </a:pPr>
          <a:r>
            <a:rPr lang="en-US" sz="2400" dirty="0"/>
            <a:t>Key features: clarity, reasons, examples, open-mindedness.</a:t>
          </a:r>
        </a:p>
      </dgm:t>
    </dgm:pt>
    <dgm:pt modelId="{88ED88C1-135F-4D35-B613-D6B7BC8A14FA}" type="parTrans" cxnId="{A0135C10-D545-4A55-9B42-11B780264670}">
      <dgm:prSet/>
      <dgm:spPr/>
      <dgm:t>
        <a:bodyPr/>
        <a:lstStyle/>
        <a:p>
          <a:endParaRPr lang="en-US"/>
        </a:p>
      </dgm:t>
    </dgm:pt>
    <dgm:pt modelId="{268C9667-FD37-4A17-8E6F-9EBDFC171259}" type="sibTrans" cxnId="{A0135C10-D545-4A55-9B42-11B780264670}">
      <dgm:prSet/>
      <dgm:spPr/>
      <dgm:t>
        <a:bodyPr/>
        <a:lstStyle/>
        <a:p>
          <a:endParaRPr lang="en-US"/>
        </a:p>
      </dgm:t>
    </dgm:pt>
    <dgm:pt modelId="{65104874-BAF5-4DC8-AA92-1F4354CABA1B}">
      <dgm:prSet custT="1"/>
      <dgm:spPr/>
      <dgm:t>
        <a:bodyPr lIns="91440" tIns="91440" rIns="91440" bIns="91440"/>
        <a:lstStyle/>
        <a:p>
          <a:pPr>
            <a:lnSpc>
              <a:spcPct val="100000"/>
            </a:lnSpc>
          </a:pPr>
          <a:r>
            <a:rPr lang="en-US" sz="2000" b="1" dirty="0"/>
            <a:t>Casual:</a:t>
          </a:r>
          <a:r>
            <a:rPr lang="en-US" sz="2000" dirty="0"/>
            <a:t> “Phones in class are bad. They’re annoying.”</a:t>
          </a:r>
          <a:br>
            <a:rPr lang="en-US" sz="2000" dirty="0"/>
          </a:br>
          <a:r>
            <a:rPr lang="en-US" sz="2000" b="1" dirty="0"/>
            <a:t>Academic:</a:t>
          </a:r>
          <a:r>
            <a:rPr lang="en-US" sz="2000" dirty="0"/>
            <a:t> “Phones should be limited in class because students lose focus during lectures.”</a:t>
          </a:r>
        </a:p>
      </dgm:t>
    </dgm:pt>
    <dgm:pt modelId="{488ACC3A-06AC-4D74-A82F-12E2965E39E4}" type="parTrans" cxnId="{442D4802-9F71-418F-9ABC-79977D00E29D}">
      <dgm:prSet/>
      <dgm:spPr/>
      <dgm:t>
        <a:bodyPr/>
        <a:lstStyle/>
        <a:p>
          <a:endParaRPr lang="en-US"/>
        </a:p>
      </dgm:t>
    </dgm:pt>
    <dgm:pt modelId="{1FCA6041-0A7A-4A77-8354-0A9767E77B97}" type="sibTrans" cxnId="{442D4802-9F71-418F-9ABC-79977D00E29D}">
      <dgm:prSet/>
      <dgm:spPr/>
      <dgm:t>
        <a:bodyPr/>
        <a:lstStyle/>
        <a:p>
          <a:endParaRPr lang="en-US"/>
        </a:p>
      </dgm:t>
    </dgm:pt>
    <dgm:pt modelId="{E5B350F7-ACCE-411F-B084-CD2C00B555B0}" type="pres">
      <dgm:prSet presAssocID="{103D168C-9670-4608-A8E6-4C03E65D77E9}" presName="root" presStyleCnt="0">
        <dgm:presLayoutVars>
          <dgm:dir/>
          <dgm:resizeHandles val="exact"/>
        </dgm:presLayoutVars>
      </dgm:prSet>
      <dgm:spPr/>
    </dgm:pt>
    <dgm:pt modelId="{5916F08C-9775-4241-8911-34ABC48F96E9}" type="pres">
      <dgm:prSet presAssocID="{59FA1310-F7AE-47B7-A7AC-A547B4707D68}" presName="compNode" presStyleCnt="0"/>
      <dgm:spPr/>
    </dgm:pt>
    <dgm:pt modelId="{8D987F7A-55F9-4292-AD44-5FE2A37F8C9A}" type="pres">
      <dgm:prSet presAssocID="{59FA1310-F7AE-47B7-A7AC-A547B4707D68}" presName="bgRect" presStyleLbl="bgShp" presStyleIdx="0" presStyleCnt="4"/>
      <dgm:spPr/>
    </dgm:pt>
    <dgm:pt modelId="{113D7065-F9EF-4FFA-A769-CAB633106792}" type="pres">
      <dgm:prSet presAssocID="{59FA1310-F7AE-47B7-A7AC-A547B4707D68}" presName="iconRect" presStyleLbl="node1" presStyleIdx="0"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Chat"/>
        </a:ext>
      </dgm:extLst>
    </dgm:pt>
    <dgm:pt modelId="{F327F321-D73B-44A0-B085-EAE2D3CE5B3D}" type="pres">
      <dgm:prSet presAssocID="{59FA1310-F7AE-47B7-A7AC-A547B4707D68}" presName="spaceRect" presStyleCnt="0"/>
      <dgm:spPr/>
    </dgm:pt>
    <dgm:pt modelId="{8E512689-B3E6-4F60-AFF2-FBCA738DBD66}" type="pres">
      <dgm:prSet presAssocID="{59FA1310-F7AE-47B7-A7AC-A547B4707D68}" presName="parTx" presStyleLbl="revTx" presStyleIdx="0" presStyleCnt="4">
        <dgm:presLayoutVars>
          <dgm:chMax val="0"/>
          <dgm:chPref val="0"/>
        </dgm:presLayoutVars>
      </dgm:prSet>
      <dgm:spPr/>
    </dgm:pt>
    <dgm:pt modelId="{197036CD-C05E-4670-AE59-18ADB06985CB}" type="pres">
      <dgm:prSet presAssocID="{EA44CC59-66E2-4DA7-AEF9-5B6B73AC1F9E}" presName="sibTrans" presStyleCnt="0"/>
      <dgm:spPr/>
    </dgm:pt>
    <dgm:pt modelId="{FC26C766-EFC2-4E8B-91C9-C659DE23CF10}" type="pres">
      <dgm:prSet presAssocID="{23BF4D90-795C-4618-A0F5-1BB5434DD099}" presName="compNode" presStyleCnt="0"/>
      <dgm:spPr/>
    </dgm:pt>
    <dgm:pt modelId="{FF10E217-5B7E-494D-999D-79E03812E4F1}" type="pres">
      <dgm:prSet presAssocID="{23BF4D90-795C-4618-A0F5-1BB5434DD099}" presName="bgRect" presStyleLbl="bgShp" presStyleIdx="1" presStyleCnt="4"/>
      <dgm:spPr/>
    </dgm:pt>
    <dgm:pt modelId="{9CE611D1-F573-458F-882A-095ED32972D5}" type="pres">
      <dgm:prSet presAssocID="{23BF4D90-795C-4618-A0F5-1BB5434DD099}" presName="iconRect" presStyleLbl="node1" presStyleIdx="1"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unglasses Face Outline"/>
        </a:ext>
      </dgm:extLst>
    </dgm:pt>
    <dgm:pt modelId="{F57ED595-2D8C-41FD-9130-05340B45DA20}" type="pres">
      <dgm:prSet presAssocID="{23BF4D90-795C-4618-A0F5-1BB5434DD099}" presName="spaceRect" presStyleCnt="0"/>
      <dgm:spPr/>
    </dgm:pt>
    <dgm:pt modelId="{57370CA1-7CAB-45BF-9753-B66DC3A0846F}" type="pres">
      <dgm:prSet presAssocID="{23BF4D90-795C-4618-A0F5-1BB5434DD099}" presName="parTx" presStyleLbl="revTx" presStyleIdx="1" presStyleCnt="4">
        <dgm:presLayoutVars>
          <dgm:chMax val="0"/>
          <dgm:chPref val="0"/>
        </dgm:presLayoutVars>
      </dgm:prSet>
      <dgm:spPr/>
    </dgm:pt>
    <dgm:pt modelId="{B3282DE3-7DB5-4291-9A6A-C9D9D8A0281B}" type="pres">
      <dgm:prSet presAssocID="{EFBBC836-E60B-4EF5-B6F4-3E0A3CF2EB2E}" presName="sibTrans" presStyleCnt="0"/>
      <dgm:spPr/>
    </dgm:pt>
    <dgm:pt modelId="{449EBDED-766A-4EFB-980E-2032FF3600F1}" type="pres">
      <dgm:prSet presAssocID="{43AC2403-749D-49AF-A35F-7BA89353286B}" presName="compNode" presStyleCnt="0"/>
      <dgm:spPr/>
    </dgm:pt>
    <dgm:pt modelId="{E32AF3E4-D295-46A5-AF8E-9D5852CA863B}" type="pres">
      <dgm:prSet presAssocID="{43AC2403-749D-49AF-A35F-7BA89353286B}" presName="bgRect" presStyleLbl="bgShp" presStyleIdx="2" presStyleCnt="4"/>
      <dgm:spPr/>
    </dgm:pt>
    <dgm:pt modelId="{5345D169-91B6-4976-A68B-04568B86120B}" type="pres">
      <dgm:prSet presAssocID="{43AC2403-749D-49AF-A35F-7BA89353286B}" presName="iconRect" presStyleLbl="node1" presStyleIdx="2"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Eyes"/>
        </a:ext>
      </dgm:extLst>
    </dgm:pt>
    <dgm:pt modelId="{44ABAAC1-9924-46E9-A5E7-6E0CF0FD0736}" type="pres">
      <dgm:prSet presAssocID="{43AC2403-749D-49AF-A35F-7BA89353286B}" presName="spaceRect" presStyleCnt="0"/>
      <dgm:spPr/>
    </dgm:pt>
    <dgm:pt modelId="{8C5CFACB-0093-4075-80CE-6D284930F4D5}" type="pres">
      <dgm:prSet presAssocID="{43AC2403-749D-49AF-A35F-7BA89353286B}" presName="parTx" presStyleLbl="revTx" presStyleIdx="2" presStyleCnt="4">
        <dgm:presLayoutVars>
          <dgm:chMax val="0"/>
          <dgm:chPref val="0"/>
        </dgm:presLayoutVars>
      </dgm:prSet>
      <dgm:spPr/>
    </dgm:pt>
    <dgm:pt modelId="{8C0D1B9E-BD99-474D-BC70-15FA61DACCBD}" type="pres">
      <dgm:prSet presAssocID="{268C9667-FD37-4A17-8E6F-9EBDFC171259}" presName="sibTrans" presStyleCnt="0"/>
      <dgm:spPr/>
    </dgm:pt>
    <dgm:pt modelId="{2F0AB653-3A83-488F-B64D-6EAFC2B9E897}" type="pres">
      <dgm:prSet presAssocID="{65104874-BAF5-4DC8-AA92-1F4354CABA1B}" presName="compNode" presStyleCnt="0"/>
      <dgm:spPr/>
    </dgm:pt>
    <dgm:pt modelId="{5E79CC4C-805C-4533-8247-E60EB421D4CC}" type="pres">
      <dgm:prSet presAssocID="{65104874-BAF5-4DC8-AA92-1F4354CABA1B}" presName="bgRect" presStyleLbl="bgShp" presStyleIdx="3" presStyleCnt="4"/>
      <dgm:spPr/>
    </dgm:pt>
    <dgm:pt modelId="{FE1004D7-1D07-493A-BD5B-DD6A3DD82AC1}" type="pres">
      <dgm:prSet presAssocID="{65104874-BAF5-4DC8-AA92-1F4354CABA1B}" presName="iconRect" presStyleLbl="node1" presStyleIdx="3"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No sign"/>
        </a:ext>
      </dgm:extLst>
    </dgm:pt>
    <dgm:pt modelId="{C2B9B430-6D2D-45B2-A964-AF9637A97A4C}" type="pres">
      <dgm:prSet presAssocID="{65104874-BAF5-4DC8-AA92-1F4354CABA1B}" presName="spaceRect" presStyleCnt="0"/>
      <dgm:spPr/>
    </dgm:pt>
    <dgm:pt modelId="{45D6968D-748B-4C6A-80DE-3BAA8CAD3A03}" type="pres">
      <dgm:prSet presAssocID="{65104874-BAF5-4DC8-AA92-1F4354CABA1B}" presName="parTx" presStyleLbl="revTx" presStyleIdx="3" presStyleCnt="4" custLinFactNeighborX="-865" custLinFactNeighborY="-3767">
        <dgm:presLayoutVars>
          <dgm:chMax val="0"/>
          <dgm:chPref val="0"/>
        </dgm:presLayoutVars>
      </dgm:prSet>
      <dgm:spPr/>
    </dgm:pt>
  </dgm:ptLst>
  <dgm:cxnLst>
    <dgm:cxn modelId="{442D4802-9F71-418F-9ABC-79977D00E29D}" srcId="{103D168C-9670-4608-A8E6-4C03E65D77E9}" destId="{65104874-BAF5-4DC8-AA92-1F4354CABA1B}" srcOrd="3" destOrd="0" parTransId="{488ACC3A-06AC-4D74-A82F-12E2965E39E4}" sibTransId="{1FCA6041-0A7A-4A77-8354-0A9767E77B97}"/>
    <dgm:cxn modelId="{A0135C10-D545-4A55-9B42-11B780264670}" srcId="{103D168C-9670-4608-A8E6-4C03E65D77E9}" destId="{43AC2403-749D-49AF-A35F-7BA89353286B}" srcOrd="2" destOrd="0" parTransId="{88ED88C1-135F-4D35-B613-D6B7BC8A14FA}" sibTransId="{268C9667-FD37-4A17-8E6F-9EBDFC171259}"/>
    <dgm:cxn modelId="{D0C47E29-6160-48DE-B67C-FD237F966C19}" type="presOf" srcId="{103D168C-9670-4608-A8E6-4C03E65D77E9}" destId="{E5B350F7-ACCE-411F-B084-CD2C00B555B0}" srcOrd="0" destOrd="0" presId="urn:microsoft.com/office/officeart/2018/2/layout/IconVerticalSolidList"/>
    <dgm:cxn modelId="{A0C5112B-D096-49B7-BA61-D705EABE888E}" type="presOf" srcId="{65104874-BAF5-4DC8-AA92-1F4354CABA1B}" destId="{45D6968D-748B-4C6A-80DE-3BAA8CAD3A03}" srcOrd="0" destOrd="0" presId="urn:microsoft.com/office/officeart/2018/2/layout/IconVerticalSolidList"/>
    <dgm:cxn modelId="{A34AB637-4538-4CEA-9B91-58651484C5BF}" srcId="{103D168C-9670-4608-A8E6-4C03E65D77E9}" destId="{59FA1310-F7AE-47B7-A7AC-A547B4707D68}" srcOrd="0" destOrd="0" parTransId="{FB9AB5F6-746C-40AA-9BFB-770A8E44B22F}" sibTransId="{EA44CC59-66E2-4DA7-AEF9-5B6B73AC1F9E}"/>
    <dgm:cxn modelId="{41F76C3E-0229-4A2D-AE18-E751C5BBD7C7}" type="presOf" srcId="{23BF4D90-795C-4618-A0F5-1BB5434DD099}" destId="{57370CA1-7CAB-45BF-9753-B66DC3A0846F}" srcOrd="0" destOrd="0" presId="urn:microsoft.com/office/officeart/2018/2/layout/IconVerticalSolidList"/>
    <dgm:cxn modelId="{72FD5D70-64E8-4C7A-8ECD-2614F81C2C6A}" srcId="{103D168C-9670-4608-A8E6-4C03E65D77E9}" destId="{23BF4D90-795C-4618-A0F5-1BB5434DD099}" srcOrd="1" destOrd="0" parTransId="{D93217F8-07A6-4E1A-AE95-9577D4E9E786}" sibTransId="{EFBBC836-E60B-4EF5-B6F4-3E0A3CF2EB2E}"/>
    <dgm:cxn modelId="{7EC57E7E-DEA9-4C9E-96F5-671FF42A7CC4}" type="presOf" srcId="{59FA1310-F7AE-47B7-A7AC-A547B4707D68}" destId="{8E512689-B3E6-4F60-AFF2-FBCA738DBD66}" srcOrd="0" destOrd="0" presId="urn:microsoft.com/office/officeart/2018/2/layout/IconVerticalSolidList"/>
    <dgm:cxn modelId="{090F3B84-DBAC-40C4-87CB-47FDD5FDCB6E}" type="presOf" srcId="{43AC2403-749D-49AF-A35F-7BA89353286B}" destId="{8C5CFACB-0093-4075-80CE-6D284930F4D5}" srcOrd="0" destOrd="0" presId="urn:microsoft.com/office/officeart/2018/2/layout/IconVerticalSolidList"/>
    <dgm:cxn modelId="{393FF8F4-0286-47C1-B95B-B9CD1D59FBEE}" type="presParOf" srcId="{E5B350F7-ACCE-411F-B084-CD2C00B555B0}" destId="{5916F08C-9775-4241-8911-34ABC48F96E9}" srcOrd="0" destOrd="0" presId="urn:microsoft.com/office/officeart/2018/2/layout/IconVerticalSolidList"/>
    <dgm:cxn modelId="{33086169-E67E-4C0C-BB8A-E7029148A1E2}" type="presParOf" srcId="{5916F08C-9775-4241-8911-34ABC48F96E9}" destId="{8D987F7A-55F9-4292-AD44-5FE2A37F8C9A}" srcOrd="0" destOrd="0" presId="urn:microsoft.com/office/officeart/2018/2/layout/IconVerticalSolidList"/>
    <dgm:cxn modelId="{FD461E79-09C9-4787-BC91-D15778D0EEFA}" type="presParOf" srcId="{5916F08C-9775-4241-8911-34ABC48F96E9}" destId="{113D7065-F9EF-4FFA-A769-CAB633106792}" srcOrd="1" destOrd="0" presId="urn:microsoft.com/office/officeart/2018/2/layout/IconVerticalSolidList"/>
    <dgm:cxn modelId="{481C8618-D035-4543-B499-426CE2B92A9A}" type="presParOf" srcId="{5916F08C-9775-4241-8911-34ABC48F96E9}" destId="{F327F321-D73B-44A0-B085-EAE2D3CE5B3D}" srcOrd="2" destOrd="0" presId="urn:microsoft.com/office/officeart/2018/2/layout/IconVerticalSolidList"/>
    <dgm:cxn modelId="{68680B4D-EA42-4D37-AAEF-47547F77BD0F}" type="presParOf" srcId="{5916F08C-9775-4241-8911-34ABC48F96E9}" destId="{8E512689-B3E6-4F60-AFF2-FBCA738DBD66}" srcOrd="3" destOrd="0" presId="urn:microsoft.com/office/officeart/2018/2/layout/IconVerticalSolidList"/>
    <dgm:cxn modelId="{2F396D6B-B64A-4A38-9DEC-D388E4E367CD}" type="presParOf" srcId="{E5B350F7-ACCE-411F-B084-CD2C00B555B0}" destId="{197036CD-C05E-4670-AE59-18ADB06985CB}" srcOrd="1" destOrd="0" presId="urn:microsoft.com/office/officeart/2018/2/layout/IconVerticalSolidList"/>
    <dgm:cxn modelId="{7326AAF6-7C81-4827-ABEB-D3F25BA4BAB6}" type="presParOf" srcId="{E5B350F7-ACCE-411F-B084-CD2C00B555B0}" destId="{FC26C766-EFC2-4E8B-91C9-C659DE23CF10}" srcOrd="2" destOrd="0" presId="urn:microsoft.com/office/officeart/2018/2/layout/IconVerticalSolidList"/>
    <dgm:cxn modelId="{CE8C09B3-EDA6-403E-8A35-D1A730A9C3F6}" type="presParOf" srcId="{FC26C766-EFC2-4E8B-91C9-C659DE23CF10}" destId="{FF10E217-5B7E-494D-999D-79E03812E4F1}" srcOrd="0" destOrd="0" presId="urn:microsoft.com/office/officeart/2018/2/layout/IconVerticalSolidList"/>
    <dgm:cxn modelId="{E71EF25D-D229-447C-B720-C6CDFF0AD4F1}" type="presParOf" srcId="{FC26C766-EFC2-4E8B-91C9-C659DE23CF10}" destId="{9CE611D1-F573-458F-882A-095ED32972D5}" srcOrd="1" destOrd="0" presId="urn:microsoft.com/office/officeart/2018/2/layout/IconVerticalSolidList"/>
    <dgm:cxn modelId="{1F345E95-07BF-4D0A-BFB6-68DD071A8601}" type="presParOf" srcId="{FC26C766-EFC2-4E8B-91C9-C659DE23CF10}" destId="{F57ED595-2D8C-41FD-9130-05340B45DA20}" srcOrd="2" destOrd="0" presId="urn:microsoft.com/office/officeart/2018/2/layout/IconVerticalSolidList"/>
    <dgm:cxn modelId="{22339815-C551-44CA-9773-04BAC0288D97}" type="presParOf" srcId="{FC26C766-EFC2-4E8B-91C9-C659DE23CF10}" destId="{57370CA1-7CAB-45BF-9753-B66DC3A0846F}" srcOrd="3" destOrd="0" presId="urn:microsoft.com/office/officeart/2018/2/layout/IconVerticalSolidList"/>
    <dgm:cxn modelId="{7E0FFBFA-B149-4793-AA7F-C9351692DF9C}" type="presParOf" srcId="{E5B350F7-ACCE-411F-B084-CD2C00B555B0}" destId="{B3282DE3-7DB5-4291-9A6A-C9D9D8A0281B}" srcOrd="3" destOrd="0" presId="urn:microsoft.com/office/officeart/2018/2/layout/IconVerticalSolidList"/>
    <dgm:cxn modelId="{853DE625-E75A-414E-9946-F801EE7AEF0D}" type="presParOf" srcId="{E5B350F7-ACCE-411F-B084-CD2C00B555B0}" destId="{449EBDED-766A-4EFB-980E-2032FF3600F1}" srcOrd="4" destOrd="0" presId="urn:microsoft.com/office/officeart/2018/2/layout/IconVerticalSolidList"/>
    <dgm:cxn modelId="{E662D50B-589F-455A-A077-DB3504095F58}" type="presParOf" srcId="{449EBDED-766A-4EFB-980E-2032FF3600F1}" destId="{E32AF3E4-D295-46A5-AF8E-9D5852CA863B}" srcOrd="0" destOrd="0" presId="urn:microsoft.com/office/officeart/2018/2/layout/IconVerticalSolidList"/>
    <dgm:cxn modelId="{6999A6CB-51E4-4EA7-B745-4637E03670B3}" type="presParOf" srcId="{449EBDED-766A-4EFB-980E-2032FF3600F1}" destId="{5345D169-91B6-4976-A68B-04568B86120B}" srcOrd="1" destOrd="0" presId="urn:microsoft.com/office/officeart/2018/2/layout/IconVerticalSolidList"/>
    <dgm:cxn modelId="{40A9F536-9C04-4BDF-9B3B-E4CBB7723C97}" type="presParOf" srcId="{449EBDED-766A-4EFB-980E-2032FF3600F1}" destId="{44ABAAC1-9924-46E9-A5E7-6E0CF0FD0736}" srcOrd="2" destOrd="0" presId="urn:microsoft.com/office/officeart/2018/2/layout/IconVerticalSolidList"/>
    <dgm:cxn modelId="{37077398-EFD0-4B2D-9F0E-C89FB0738BC3}" type="presParOf" srcId="{449EBDED-766A-4EFB-980E-2032FF3600F1}" destId="{8C5CFACB-0093-4075-80CE-6D284930F4D5}" srcOrd="3" destOrd="0" presId="urn:microsoft.com/office/officeart/2018/2/layout/IconVerticalSolidList"/>
    <dgm:cxn modelId="{E7766040-90AA-430C-8488-5E73600DB8A1}" type="presParOf" srcId="{E5B350F7-ACCE-411F-B084-CD2C00B555B0}" destId="{8C0D1B9E-BD99-474D-BC70-15FA61DACCBD}" srcOrd="5" destOrd="0" presId="urn:microsoft.com/office/officeart/2018/2/layout/IconVerticalSolidList"/>
    <dgm:cxn modelId="{D5B5A533-0932-4CAA-8442-F0C4E3A1D92E}" type="presParOf" srcId="{E5B350F7-ACCE-411F-B084-CD2C00B555B0}" destId="{2F0AB653-3A83-488F-B64D-6EAFC2B9E897}" srcOrd="6" destOrd="0" presId="urn:microsoft.com/office/officeart/2018/2/layout/IconVerticalSolidList"/>
    <dgm:cxn modelId="{C7A60592-7456-487F-9B35-0D0B3E79EA73}" type="presParOf" srcId="{2F0AB653-3A83-488F-B64D-6EAFC2B9E897}" destId="{5E79CC4C-805C-4533-8247-E60EB421D4CC}" srcOrd="0" destOrd="0" presId="urn:microsoft.com/office/officeart/2018/2/layout/IconVerticalSolidList"/>
    <dgm:cxn modelId="{BD88B973-EEF3-438D-BC4C-FD5BB0BDD076}" type="presParOf" srcId="{2F0AB653-3A83-488F-B64D-6EAFC2B9E897}" destId="{FE1004D7-1D07-493A-BD5B-DD6A3DD82AC1}" srcOrd="1" destOrd="0" presId="urn:microsoft.com/office/officeart/2018/2/layout/IconVerticalSolidList"/>
    <dgm:cxn modelId="{44FDEC9E-1479-43E1-B88A-1BDE69CB3AB3}" type="presParOf" srcId="{2F0AB653-3A83-488F-B64D-6EAFC2B9E897}" destId="{C2B9B430-6D2D-45B2-A964-AF9637A97A4C}" srcOrd="2" destOrd="0" presId="urn:microsoft.com/office/officeart/2018/2/layout/IconVerticalSolidList"/>
    <dgm:cxn modelId="{BF6E3507-C9B7-4DFE-A696-CC1FE57338AE}" type="presParOf" srcId="{2F0AB653-3A83-488F-B64D-6EAFC2B9E897}" destId="{45D6968D-748B-4C6A-80DE-3BAA8CAD3A03}"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BCA1ADD-B577-4849-AED6-EF6DD274DE8C}" type="doc">
      <dgm:prSet loTypeId="urn:microsoft.com/office/officeart/2016/7/layout/RepeatingBendingProcessNew" loCatId="process" qsTypeId="urn:microsoft.com/office/officeart/2005/8/quickstyle/simple1" qsCatId="simple" csTypeId="urn:microsoft.com/office/officeart/2005/8/colors/colorful1" csCatId="colorful"/>
      <dgm:spPr/>
      <dgm:t>
        <a:bodyPr/>
        <a:lstStyle/>
        <a:p>
          <a:endParaRPr lang="en-US"/>
        </a:p>
      </dgm:t>
    </dgm:pt>
    <dgm:pt modelId="{872D5A73-C5EB-4817-A32D-6D3F9D493979}">
      <dgm:prSet custT="1"/>
      <dgm:spPr/>
      <dgm:t>
        <a:bodyPr/>
        <a:lstStyle/>
        <a:p>
          <a:r>
            <a:rPr lang="en-US" sz="2400" b="1" dirty="0"/>
            <a:t>Explicit reason</a:t>
          </a:r>
          <a:endParaRPr lang="en-US" sz="2400" dirty="0"/>
        </a:p>
      </dgm:t>
    </dgm:pt>
    <dgm:pt modelId="{4D5AEE72-0824-493A-A14A-4448456010C8}" type="parTrans" cxnId="{394E572D-8D43-4E30-833C-D423BB3085C2}">
      <dgm:prSet/>
      <dgm:spPr/>
      <dgm:t>
        <a:bodyPr/>
        <a:lstStyle/>
        <a:p>
          <a:endParaRPr lang="en-US"/>
        </a:p>
      </dgm:t>
    </dgm:pt>
    <dgm:pt modelId="{913C90D1-06CB-45F5-98E4-46B90305471E}" type="sibTrans" cxnId="{394E572D-8D43-4E30-833C-D423BB3085C2}">
      <dgm:prSet/>
      <dgm:spPr/>
      <dgm:t>
        <a:bodyPr/>
        <a:lstStyle/>
        <a:p>
          <a:endParaRPr lang="en-US"/>
        </a:p>
      </dgm:t>
    </dgm:pt>
    <dgm:pt modelId="{249090C5-834F-413F-901B-63EC8E61D63F}">
      <dgm:prSet custT="1"/>
      <dgm:spPr/>
      <dgm:t>
        <a:bodyPr/>
        <a:lstStyle/>
        <a:p>
          <a:r>
            <a:rPr lang="en-US" sz="2400" dirty="0"/>
            <a:t>The reason is clearly stated, often signaled by words like:</a:t>
          </a:r>
        </a:p>
      </dgm:t>
    </dgm:pt>
    <dgm:pt modelId="{ED541321-263E-4670-ACF1-669A3D486687}" type="parTrans" cxnId="{C0659717-6650-49E0-8225-F5B3017D6F0D}">
      <dgm:prSet/>
      <dgm:spPr/>
      <dgm:t>
        <a:bodyPr/>
        <a:lstStyle/>
        <a:p>
          <a:endParaRPr lang="en-US"/>
        </a:p>
      </dgm:t>
    </dgm:pt>
    <dgm:pt modelId="{F6E275EB-2781-4F23-BD0D-DF2049AD3321}" type="sibTrans" cxnId="{C0659717-6650-49E0-8225-F5B3017D6F0D}">
      <dgm:prSet/>
      <dgm:spPr/>
      <dgm:t>
        <a:bodyPr/>
        <a:lstStyle/>
        <a:p>
          <a:endParaRPr lang="en-US"/>
        </a:p>
      </dgm:t>
    </dgm:pt>
    <dgm:pt modelId="{08ED7FE3-3668-4C03-BA1F-A55E830AB502}">
      <dgm:prSet custT="1"/>
      <dgm:spPr/>
      <dgm:t>
        <a:bodyPr/>
        <a:lstStyle/>
        <a:p>
          <a:r>
            <a:rPr lang="en-US" sz="2400" i="1" dirty="0"/>
            <a:t>because, since, as, so that, therefore</a:t>
          </a:r>
          <a:endParaRPr lang="en-US" sz="2400" dirty="0"/>
        </a:p>
      </dgm:t>
    </dgm:pt>
    <dgm:pt modelId="{1B6FAA97-4006-4627-A12A-3550E5255274}" type="parTrans" cxnId="{6D635F73-A6FC-466E-84E7-FAC771D16FF0}">
      <dgm:prSet/>
      <dgm:spPr/>
      <dgm:t>
        <a:bodyPr/>
        <a:lstStyle/>
        <a:p>
          <a:endParaRPr lang="en-US"/>
        </a:p>
      </dgm:t>
    </dgm:pt>
    <dgm:pt modelId="{3481C4BC-DF9C-4E7F-80E9-F4CA7AAC5940}" type="sibTrans" cxnId="{6D635F73-A6FC-466E-84E7-FAC771D16FF0}">
      <dgm:prSet/>
      <dgm:spPr/>
      <dgm:t>
        <a:bodyPr/>
        <a:lstStyle/>
        <a:p>
          <a:endParaRPr lang="en-US"/>
        </a:p>
      </dgm:t>
    </dgm:pt>
    <dgm:pt modelId="{DAD0E2C0-8C4B-4F93-8641-CA4EC1AFC964}">
      <dgm:prSet custT="1"/>
      <dgm:spPr/>
      <dgm:t>
        <a:bodyPr/>
        <a:lstStyle/>
        <a:p>
          <a:r>
            <a:rPr lang="en-US" sz="2400" i="1" dirty="0"/>
            <a:t>Medical analysis students need strong ethical training </a:t>
          </a:r>
          <a:r>
            <a:rPr lang="en-US" sz="2400" b="1" i="1" dirty="0"/>
            <a:t>because</a:t>
          </a:r>
          <a:r>
            <a:rPr lang="en-US" sz="2400" i="1" dirty="0"/>
            <a:t> their work affects real lives.</a:t>
          </a:r>
          <a:endParaRPr lang="en-US" sz="2400" dirty="0"/>
        </a:p>
      </dgm:t>
    </dgm:pt>
    <dgm:pt modelId="{810EFBE5-0696-4CED-9EF1-8D1A72F4D72A}" type="parTrans" cxnId="{708DD454-81D2-4D02-9F93-8F7A1C247AB6}">
      <dgm:prSet/>
      <dgm:spPr/>
      <dgm:t>
        <a:bodyPr/>
        <a:lstStyle/>
        <a:p>
          <a:endParaRPr lang="en-US"/>
        </a:p>
      </dgm:t>
    </dgm:pt>
    <dgm:pt modelId="{F02389A0-B3D1-4FA1-9951-0D9491178248}" type="sibTrans" cxnId="{708DD454-81D2-4D02-9F93-8F7A1C247AB6}">
      <dgm:prSet/>
      <dgm:spPr/>
      <dgm:t>
        <a:bodyPr/>
        <a:lstStyle/>
        <a:p>
          <a:endParaRPr lang="en-US"/>
        </a:p>
      </dgm:t>
    </dgm:pt>
    <dgm:pt modelId="{212FA9B0-9E06-41C0-A11E-D291E6E2E5B6}">
      <dgm:prSet custT="1"/>
      <dgm:spPr/>
      <dgm:t>
        <a:bodyPr/>
        <a:lstStyle/>
        <a:p>
          <a:r>
            <a:rPr lang="en-US" sz="2400" dirty="0"/>
            <a:t>Here, the reason is </a:t>
          </a:r>
          <a:r>
            <a:rPr lang="en-US" sz="2400" b="1" dirty="0"/>
            <a:t>explicit</a:t>
          </a:r>
          <a:r>
            <a:rPr lang="en-US" sz="2400" dirty="0"/>
            <a:t> and easy to identify.</a:t>
          </a:r>
        </a:p>
      </dgm:t>
    </dgm:pt>
    <dgm:pt modelId="{E46DFA1F-6F15-4B1A-A255-D5EE9ECF2409}" type="parTrans" cxnId="{7475415C-62B0-4882-B49A-3504DE96B6E9}">
      <dgm:prSet/>
      <dgm:spPr/>
      <dgm:t>
        <a:bodyPr/>
        <a:lstStyle/>
        <a:p>
          <a:endParaRPr lang="en-US"/>
        </a:p>
      </dgm:t>
    </dgm:pt>
    <dgm:pt modelId="{25645939-CA04-428D-B13B-FEF20AE2C630}" type="sibTrans" cxnId="{7475415C-62B0-4882-B49A-3504DE96B6E9}">
      <dgm:prSet/>
      <dgm:spPr/>
      <dgm:t>
        <a:bodyPr/>
        <a:lstStyle/>
        <a:p>
          <a:endParaRPr lang="en-US"/>
        </a:p>
      </dgm:t>
    </dgm:pt>
    <dgm:pt modelId="{8B4F1C3D-6866-4E8C-B9D5-D6DA10A9973D}" type="pres">
      <dgm:prSet presAssocID="{8BCA1ADD-B577-4849-AED6-EF6DD274DE8C}" presName="Name0" presStyleCnt="0">
        <dgm:presLayoutVars>
          <dgm:dir/>
          <dgm:resizeHandles val="exact"/>
        </dgm:presLayoutVars>
      </dgm:prSet>
      <dgm:spPr/>
    </dgm:pt>
    <dgm:pt modelId="{16D16952-D6B5-41F9-BD1B-1CEE5F09894D}" type="pres">
      <dgm:prSet presAssocID="{872D5A73-C5EB-4817-A32D-6D3F9D493979}" presName="node" presStyleLbl="node1" presStyleIdx="0" presStyleCnt="5">
        <dgm:presLayoutVars>
          <dgm:bulletEnabled val="1"/>
        </dgm:presLayoutVars>
      </dgm:prSet>
      <dgm:spPr/>
    </dgm:pt>
    <dgm:pt modelId="{78A7C21D-C283-4029-B17C-14CB5D0CDEBA}" type="pres">
      <dgm:prSet presAssocID="{913C90D1-06CB-45F5-98E4-46B90305471E}" presName="sibTrans" presStyleLbl="sibTrans1D1" presStyleIdx="0" presStyleCnt="4"/>
      <dgm:spPr/>
    </dgm:pt>
    <dgm:pt modelId="{A8E1183F-F869-45A3-BA42-F8BBEADAE40F}" type="pres">
      <dgm:prSet presAssocID="{913C90D1-06CB-45F5-98E4-46B90305471E}" presName="connectorText" presStyleLbl="sibTrans1D1" presStyleIdx="0" presStyleCnt="4"/>
      <dgm:spPr/>
    </dgm:pt>
    <dgm:pt modelId="{368F78E5-CB05-44C9-9F7E-0A5E83F7E023}" type="pres">
      <dgm:prSet presAssocID="{249090C5-834F-413F-901B-63EC8E61D63F}" presName="node" presStyleLbl="node1" presStyleIdx="1" presStyleCnt="5">
        <dgm:presLayoutVars>
          <dgm:bulletEnabled val="1"/>
        </dgm:presLayoutVars>
      </dgm:prSet>
      <dgm:spPr/>
    </dgm:pt>
    <dgm:pt modelId="{FD50EF43-3AF1-4E6A-BAA6-4C5BE3B506FF}" type="pres">
      <dgm:prSet presAssocID="{F6E275EB-2781-4F23-BD0D-DF2049AD3321}" presName="sibTrans" presStyleLbl="sibTrans1D1" presStyleIdx="1" presStyleCnt="4"/>
      <dgm:spPr/>
    </dgm:pt>
    <dgm:pt modelId="{76658684-3A01-47B1-B597-248C040792DD}" type="pres">
      <dgm:prSet presAssocID="{F6E275EB-2781-4F23-BD0D-DF2049AD3321}" presName="connectorText" presStyleLbl="sibTrans1D1" presStyleIdx="1" presStyleCnt="4"/>
      <dgm:spPr/>
    </dgm:pt>
    <dgm:pt modelId="{DFE3CCE3-AD1C-4DF9-A2F3-C0AE2DEDB423}" type="pres">
      <dgm:prSet presAssocID="{08ED7FE3-3668-4C03-BA1F-A55E830AB502}" presName="node" presStyleLbl="node1" presStyleIdx="2" presStyleCnt="5">
        <dgm:presLayoutVars>
          <dgm:bulletEnabled val="1"/>
        </dgm:presLayoutVars>
      </dgm:prSet>
      <dgm:spPr/>
    </dgm:pt>
    <dgm:pt modelId="{CC0A7ADC-FBA4-42BA-BAC1-5E59C81705BC}" type="pres">
      <dgm:prSet presAssocID="{3481C4BC-DF9C-4E7F-80E9-F4CA7AAC5940}" presName="sibTrans" presStyleLbl="sibTrans1D1" presStyleIdx="2" presStyleCnt="4"/>
      <dgm:spPr/>
    </dgm:pt>
    <dgm:pt modelId="{8B3892C2-AA31-4A36-AFE2-054CB593B9C1}" type="pres">
      <dgm:prSet presAssocID="{3481C4BC-DF9C-4E7F-80E9-F4CA7AAC5940}" presName="connectorText" presStyleLbl="sibTrans1D1" presStyleIdx="2" presStyleCnt="4"/>
      <dgm:spPr/>
    </dgm:pt>
    <dgm:pt modelId="{D385D3F8-0363-48E8-BA32-01B0C9D67D02}" type="pres">
      <dgm:prSet presAssocID="{DAD0E2C0-8C4B-4F93-8641-CA4EC1AFC964}" presName="node" presStyleLbl="node1" presStyleIdx="3" presStyleCnt="5">
        <dgm:presLayoutVars>
          <dgm:bulletEnabled val="1"/>
        </dgm:presLayoutVars>
      </dgm:prSet>
      <dgm:spPr/>
    </dgm:pt>
    <dgm:pt modelId="{AAB9A8A5-D638-42BB-8EEA-88AD544A08CE}" type="pres">
      <dgm:prSet presAssocID="{F02389A0-B3D1-4FA1-9951-0D9491178248}" presName="sibTrans" presStyleLbl="sibTrans1D1" presStyleIdx="3" presStyleCnt="4"/>
      <dgm:spPr/>
    </dgm:pt>
    <dgm:pt modelId="{659B4991-6305-4F93-A9C5-4D6B6DD91003}" type="pres">
      <dgm:prSet presAssocID="{F02389A0-B3D1-4FA1-9951-0D9491178248}" presName="connectorText" presStyleLbl="sibTrans1D1" presStyleIdx="3" presStyleCnt="4"/>
      <dgm:spPr/>
    </dgm:pt>
    <dgm:pt modelId="{544B37A2-B075-4966-BFC8-B9207D4A8697}" type="pres">
      <dgm:prSet presAssocID="{212FA9B0-9E06-41C0-A11E-D291E6E2E5B6}" presName="node" presStyleLbl="node1" presStyleIdx="4" presStyleCnt="5">
        <dgm:presLayoutVars>
          <dgm:bulletEnabled val="1"/>
        </dgm:presLayoutVars>
      </dgm:prSet>
      <dgm:spPr/>
    </dgm:pt>
  </dgm:ptLst>
  <dgm:cxnLst>
    <dgm:cxn modelId="{9F8C6308-112A-4A99-AE8B-0E161213AA15}" type="presOf" srcId="{8BCA1ADD-B577-4849-AED6-EF6DD274DE8C}" destId="{8B4F1C3D-6866-4E8C-B9D5-D6DA10A9973D}" srcOrd="0" destOrd="0" presId="urn:microsoft.com/office/officeart/2016/7/layout/RepeatingBendingProcessNew"/>
    <dgm:cxn modelId="{DFF17312-0D70-4DF2-9228-5648AF7660A5}" type="presOf" srcId="{212FA9B0-9E06-41C0-A11E-D291E6E2E5B6}" destId="{544B37A2-B075-4966-BFC8-B9207D4A8697}" srcOrd="0" destOrd="0" presId="urn:microsoft.com/office/officeart/2016/7/layout/RepeatingBendingProcessNew"/>
    <dgm:cxn modelId="{C0659717-6650-49E0-8225-F5B3017D6F0D}" srcId="{8BCA1ADD-B577-4849-AED6-EF6DD274DE8C}" destId="{249090C5-834F-413F-901B-63EC8E61D63F}" srcOrd="1" destOrd="0" parTransId="{ED541321-263E-4670-ACF1-669A3D486687}" sibTransId="{F6E275EB-2781-4F23-BD0D-DF2049AD3321}"/>
    <dgm:cxn modelId="{7A61C225-FE3C-42DD-AFA1-0AE276BD8DCB}" type="presOf" srcId="{3481C4BC-DF9C-4E7F-80E9-F4CA7AAC5940}" destId="{8B3892C2-AA31-4A36-AFE2-054CB593B9C1}" srcOrd="1" destOrd="0" presId="urn:microsoft.com/office/officeart/2016/7/layout/RepeatingBendingProcessNew"/>
    <dgm:cxn modelId="{394E572D-8D43-4E30-833C-D423BB3085C2}" srcId="{8BCA1ADD-B577-4849-AED6-EF6DD274DE8C}" destId="{872D5A73-C5EB-4817-A32D-6D3F9D493979}" srcOrd="0" destOrd="0" parTransId="{4D5AEE72-0824-493A-A14A-4448456010C8}" sibTransId="{913C90D1-06CB-45F5-98E4-46B90305471E}"/>
    <dgm:cxn modelId="{71344331-366F-4379-844F-8C8813313827}" type="presOf" srcId="{08ED7FE3-3668-4C03-BA1F-A55E830AB502}" destId="{DFE3CCE3-AD1C-4DF9-A2F3-C0AE2DEDB423}" srcOrd="0" destOrd="0" presId="urn:microsoft.com/office/officeart/2016/7/layout/RepeatingBendingProcessNew"/>
    <dgm:cxn modelId="{7475415C-62B0-4882-B49A-3504DE96B6E9}" srcId="{8BCA1ADD-B577-4849-AED6-EF6DD274DE8C}" destId="{212FA9B0-9E06-41C0-A11E-D291E6E2E5B6}" srcOrd="4" destOrd="0" parTransId="{E46DFA1F-6F15-4B1A-A255-D5EE9ECF2409}" sibTransId="{25645939-CA04-428D-B13B-FEF20AE2C630}"/>
    <dgm:cxn modelId="{56FFB272-6BC3-41E5-B698-DBF225AE5728}" type="presOf" srcId="{DAD0E2C0-8C4B-4F93-8641-CA4EC1AFC964}" destId="{D385D3F8-0363-48E8-BA32-01B0C9D67D02}" srcOrd="0" destOrd="0" presId="urn:microsoft.com/office/officeart/2016/7/layout/RepeatingBendingProcessNew"/>
    <dgm:cxn modelId="{6D635F73-A6FC-466E-84E7-FAC771D16FF0}" srcId="{8BCA1ADD-B577-4849-AED6-EF6DD274DE8C}" destId="{08ED7FE3-3668-4C03-BA1F-A55E830AB502}" srcOrd="2" destOrd="0" parTransId="{1B6FAA97-4006-4627-A12A-3550E5255274}" sibTransId="{3481C4BC-DF9C-4E7F-80E9-F4CA7AAC5940}"/>
    <dgm:cxn modelId="{2E684E54-9D04-40C7-BC8F-39FE37D20B3E}" type="presOf" srcId="{F6E275EB-2781-4F23-BD0D-DF2049AD3321}" destId="{76658684-3A01-47B1-B597-248C040792DD}" srcOrd="1" destOrd="0" presId="urn:microsoft.com/office/officeart/2016/7/layout/RepeatingBendingProcessNew"/>
    <dgm:cxn modelId="{708DD454-81D2-4D02-9F93-8F7A1C247AB6}" srcId="{8BCA1ADD-B577-4849-AED6-EF6DD274DE8C}" destId="{DAD0E2C0-8C4B-4F93-8641-CA4EC1AFC964}" srcOrd="3" destOrd="0" parTransId="{810EFBE5-0696-4CED-9EF1-8D1A72F4D72A}" sibTransId="{F02389A0-B3D1-4FA1-9951-0D9491178248}"/>
    <dgm:cxn modelId="{8140D677-E427-4830-BEA4-2F3C4D8B4520}" type="presOf" srcId="{913C90D1-06CB-45F5-98E4-46B90305471E}" destId="{A8E1183F-F869-45A3-BA42-F8BBEADAE40F}" srcOrd="1" destOrd="0" presId="urn:microsoft.com/office/officeart/2016/7/layout/RepeatingBendingProcessNew"/>
    <dgm:cxn modelId="{9F31A759-AC1F-4A17-9792-D13618CE6F53}" type="presOf" srcId="{249090C5-834F-413F-901B-63EC8E61D63F}" destId="{368F78E5-CB05-44C9-9F7E-0A5E83F7E023}" srcOrd="0" destOrd="0" presId="urn:microsoft.com/office/officeart/2016/7/layout/RepeatingBendingProcessNew"/>
    <dgm:cxn modelId="{2B30897C-D597-4AF2-B8F8-BCC3020E29BB}" type="presOf" srcId="{F6E275EB-2781-4F23-BD0D-DF2049AD3321}" destId="{FD50EF43-3AF1-4E6A-BAA6-4C5BE3B506FF}" srcOrd="0" destOrd="0" presId="urn:microsoft.com/office/officeart/2016/7/layout/RepeatingBendingProcessNew"/>
    <dgm:cxn modelId="{29E29E93-94A8-4904-9F66-09A896F2BC48}" type="presOf" srcId="{872D5A73-C5EB-4817-A32D-6D3F9D493979}" destId="{16D16952-D6B5-41F9-BD1B-1CEE5F09894D}" srcOrd="0" destOrd="0" presId="urn:microsoft.com/office/officeart/2016/7/layout/RepeatingBendingProcessNew"/>
    <dgm:cxn modelId="{B0AEDFB3-6370-45AA-97FB-A918A1C89DC2}" type="presOf" srcId="{F02389A0-B3D1-4FA1-9951-0D9491178248}" destId="{AAB9A8A5-D638-42BB-8EEA-88AD544A08CE}" srcOrd="0" destOrd="0" presId="urn:microsoft.com/office/officeart/2016/7/layout/RepeatingBendingProcessNew"/>
    <dgm:cxn modelId="{390A55B5-355F-4316-8CE9-931244252542}" type="presOf" srcId="{3481C4BC-DF9C-4E7F-80E9-F4CA7AAC5940}" destId="{CC0A7ADC-FBA4-42BA-BAC1-5E59C81705BC}" srcOrd="0" destOrd="0" presId="urn:microsoft.com/office/officeart/2016/7/layout/RepeatingBendingProcessNew"/>
    <dgm:cxn modelId="{6A5398EB-427C-43EA-86AB-BC05A536058E}" type="presOf" srcId="{913C90D1-06CB-45F5-98E4-46B90305471E}" destId="{78A7C21D-C283-4029-B17C-14CB5D0CDEBA}" srcOrd="0" destOrd="0" presId="urn:microsoft.com/office/officeart/2016/7/layout/RepeatingBendingProcessNew"/>
    <dgm:cxn modelId="{F838B4F4-BEE9-4EEF-ABA7-B7D1E246E819}" type="presOf" srcId="{F02389A0-B3D1-4FA1-9951-0D9491178248}" destId="{659B4991-6305-4F93-A9C5-4D6B6DD91003}" srcOrd="1" destOrd="0" presId="urn:microsoft.com/office/officeart/2016/7/layout/RepeatingBendingProcessNew"/>
    <dgm:cxn modelId="{6E8D476A-013F-40C5-BF4C-29347DB56756}" type="presParOf" srcId="{8B4F1C3D-6866-4E8C-B9D5-D6DA10A9973D}" destId="{16D16952-D6B5-41F9-BD1B-1CEE5F09894D}" srcOrd="0" destOrd="0" presId="urn:microsoft.com/office/officeart/2016/7/layout/RepeatingBendingProcessNew"/>
    <dgm:cxn modelId="{6A3BEE37-10B1-4A36-8D8B-52A6224A307B}" type="presParOf" srcId="{8B4F1C3D-6866-4E8C-B9D5-D6DA10A9973D}" destId="{78A7C21D-C283-4029-B17C-14CB5D0CDEBA}" srcOrd="1" destOrd="0" presId="urn:microsoft.com/office/officeart/2016/7/layout/RepeatingBendingProcessNew"/>
    <dgm:cxn modelId="{A4B4B998-33CE-4ED4-B77D-0275E0D67141}" type="presParOf" srcId="{78A7C21D-C283-4029-B17C-14CB5D0CDEBA}" destId="{A8E1183F-F869-45A3-BA42-F8BBEADAE40F}" srcOrd="0" destOrd="0" presId="urn:microsoft.com/office/officeart/2016/7/layout/RepeatingBendingProcessNew"/>
    <dgm:cxn modelId="{3BC022EA-7FA5-450D-9496-D46A324E6B77}" type="presParOf" srcId="{8B4F1C3D-6866-4E8C-B9D5-D6DA10A9973D}" destId="{368F78E5-CB05-44C9-9F7E-0A5E83F7E023}" srcOrd="2" destOrd="0" presId="urn:microsoft.com/office/officeart/2016/7/layout/RepeatingBendingProcessNew"/>
    <dgm:cxn modelId="{1B8C6947-AF0A-4F23-B517-49E28F6DBD8E}" type="presParOf" srcId="{8B4F1C3D-6866-4E8C-B9D5-D6DA10A9973D}" destId="{FD50EF43-3AF1-4E6A-BAA6-4C5BE3B506FF}" srcOrd="3" destOrd="0" presId="urn:microsoft.com/office/officeart/2016/7/layout/RepeatingBendingProcessNew"/>
    <dgm:cxn modelId="{A109336A-4D31-413B-8849-CD16CF2EE69D}" type="presParOf" srcId="{FD50EF43-3AF1-4E6A-BAA6-4C5BE3B506FF}" destId="{76658684-3A01-47B1-B597-248C040792DD}" srcOrd="0" destOrd="0" presId="urn:microsoft.com/office/officeart/2016/7/layout/RepeatingBendingProcessNew"/>
    <dgm:cxn modelId="{1B21DA75-F1AA-4294-B523-7C15183D0DFA}" type="presParOf" srcId="{8B4F1C3D-6866-4E8C-B9D5-D6DA10A9973D}" destId="{DFE3CCE3-AD1C-4DF9-A2F3-C0AE2DEDB423}" srcOrd="4" destOrd="0" presId="urn:microsoft.com/office/officeart/2016/7/layout/RepeatingBendingProcessNew"/>
    <dgm:cxn modelId="{B96A7C24-A275-4441-8710-25E02605D8C2}" type="presParOf" srcId="{8B4F1C3D-6866-4E8C-B9D5-D6DA10A9973D}" destId="{CC0A7ADC-FBA4-42BA-BAC1-5E59C81705BC}" srcOrd="5" destOrd="0" presId="urn:microsoft.com/office/officeart/2016/7/layout/RepeatingBendingProcessNew"/>
    <dgm:cxn modelId="{9A44013B-3761-4510-BCA8-B7C1A4DDE69E}" type="presParOf" srcId="{CC0A7ADC-FBA4-42BA-BAC1-5E59C81705BC}" destId="{8B3892C2-AA31-4A36-AFE2-054CB593B9C1}" srcOrd="0" destOrd="0" presId="urn:microsoft.com/office/officeart/2016/7/layout/RepeatingBendingProcessNew"/>
    <dgm:cxn modelId="{DF740331-C4DC-4773-B13E-084FFFD697B5}" type="presParOf" srcId="{8B4F1C3D-6866-4E8C-B9D5-D6DA10A9973D}" destId="{D385D3F8-0363-48E8-BA32-01B0C9D67D02}" srcOrd="6" destOrd="0" presId="urn:microsoft.com/office/officeart/2016/7/layout/RepeatingBendingProcessNew"/>
    <dgm:cxn modelId="{72BCAE1C-CC7D-4C52-9276-95847171F76E}" type="presParOf" srcId="{8B4F1C3D-6866-4E8C-B9D5-D6DA10A9973D}" destId="{AAB9A8A5-D638-42BB-8EEA-88AD544A08CE}" srcOrd="7" destOrd="0" presId="urn:microsoft.com/office/officeart/2016/7/layout/RepeatingBendingProcessNew"/>
    <dgm:cxn modelId="{DEDC3BB9-BE2C-464E-9237-69F96D347028}" type="presParOf" srcId="{AAB9A8A5-D638-42BB-8EEA-88AD544A08CE}" destId="{659B4991-6305-4F93-A9C5-4D6B6DD91003}" srcOrd="0" destOrd="0" presId="urn:microsoft.com/office/officeart/2016/7/layout/RepeatingBendingProcessNew"/>
    <dgm:cxn modelId="{D31CAAE9-1EC5-43A2-9779-B623A9C07848}" type="presParOf" srcId="{8B4F1C3D-6866-4E8C-B9D5-D6DA10A9973D}" destId="{544B37A2-B075-4966-BFC8-B9207D4A8697}" srcOrd="8"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FCB3FFC-32E0-4AF8-B6E2-023DA4E73304}" type="doc">
      <dgm:prSet loTypeId="urn:microsoft.com/office/officeart/2016/7/layout/RepeatingBendingProcessNew" loCatId="process" qsTypeId="urn:microsoft.com/office/officeart/2005/8/quickstyle/simple5" qsCatId="simple" csTypeId="urn:microsoft.com/office/officeart/2005/8/colors/colorful2" csCatId="colorful" phldr="1"/>
      <dgm:spPr/>
      <dgm:t>
        <a:bodyPr/>
        <a:lstStyle/>
        <a:p>
          <a:endParaRPr lang="en-US"/>
        </a:p>
      </dgm:t>
    </dgm:pt>
    <dgm:pt modelId="{8FE07FDC-6F45-4276-B044-C1824DF434A4}">
      <dgm:prSet custT="1"/>
      <dgm:spPr/>
      <dgm:t>
        <a:bodyPr/>
        <a:lstStyle/>
        <a:p>
          <a:r>
            <a:rPr lang="en-US" sz="2400" b="1" dirty="0"/>
            <a:t>Implicit (assumed) reason</a:t>
          </a:r>
          <a:endParaRPr lang="en-US" sz="2400" dirty="0"/>
        </a:p>
      </dgm:t>
    </dgm:pt>
    <dgm:pt modelId="{4007FE6A-60D7-4925-A7F0-257577E77053}" type="parTrans" cxnId="{06C167D6-4811-4C4E-ACF4-A5071719FFC0}">
      <dgm:prSet/>
      <dgm:spPr/>
      <dgm:t>
        <a:bodyPr/>
        <a:lstStyle/>
        <a:p>
          <a:endParaRPr lang="en-US"/>
        </a:p>
      </dgm:t>
    </dgm:pt>
    <dgm:pt modelId="{9BB5C901-3D41-4284-8F6E-9C1D8DB1AE36}" type="sibTrans" cxnId="{06C167D6-4811-4C4E-ACF4-A5071719FFC0}">
      <dgm:prSet/>
      <dgm:spPr/>
      <dgm:t>
        <a:bodyPr/>
        <a:lstStyle/>
        <a:p>
          <a:endParaRPr lang="en-US"/>
        </a:p>
      </dgm:t>
    </dgm:pt>
    <dgm:pt modelId="{1232C1B5-FC4B-4E46-9649-62E01E4DBF0E}">
      <dgm:prSet custT="1"/>
      <dgm:spPr/>
      <dgm:t>
        <a:bodyPr/>
        <a:lstStyle/>
        <a:p>
          <a:r>
            <a:rPr lang="en-US" sz="1800" dirty="0"/>
            <a:t>The reason is </a:t>
          </a:r>
          <a:r>
            <a:rPr lang="en-US" sz="1800" b="1" dirty="0"/>
            <a:t>not stated</a:t>
          </a:r>
          <a:r>
            <a:rPr lang="en-US" sz="1800" dirty="0"/>
            <a:t>, but it is strongly suggested by shared knowledge, context, or professional norms.</a:t>
          </a:r>
        </a:p>
      </dgm:t>
    </dgm:pt>
    <dgm:pt modelId="{C0D27974-2C6D-41F6-BAEC-4DC255EA5DFF}" type="parTrans" cxnId="{62B78797-BBA6-4366-871E-1423B5A11A9D}">
      <dgm:prSet/>
      <dgm:spPr/>
      <dgm:t>
        <a:bodyPr/>
        <a:lstStyle/>
        <a:p>
          <a:endParaRPr lang="en-US"/>
        </a:p>
      </dgm:t>
    </dgm:pt>
    <dgm:pt modelId="{2EFCA974-1AE3-4F62-9BA7-48CE109A2963}" type="sibTrans" cxnId="{62B78797-BBA6-4366-871E-1423B5A11A9D}">
      <dgm:prSet/>
      <dgm:spPr/>
      <dgm:t>
        <a:bodyPr/>
        <a:lstStyle/>
        <a:p>
          <a:endParaRPr lang="en-US"/>
        </a:p>
      </dgm:t>
    </dgm:pt>
    <dgm:pt modelId="{B4BF91EB-DD73-4481-BE23-A7457E449637}">
      <dgm:prSet/>
      <dgm:spPr/>
      <dgm:t>
        <a:bodyPr/>
        <a:lstStyle/>
        <a:p>
          <a:r>
            <a:rPr lang="en-US" i="1" dirty="0"/>
            <a:t>Automated lab machines reduce human error in medical analysis.</a:t>
          </a:r>
          <a:endParaRPr lang="en-US" dirty="0"/>
        </a:p>
      </dgm:t>
    </dgm:pt>
    <dgm:pt modelId="{48185C51-D68A-4D73-803D-9A072063DDB3}" type="parTrans" cxnId="{BB09CE4A-7C8F-455A-95AE-EDD60B546914}">
      <dgm:prSet/>
      <dgm:spPr/>
      <dgm:t>
        <a:bodyPr/>
        <a:lstStyle/>
        <a:p>
          <a:endParaRPr lang="en-US"/>
        </a:p>
      </dgm:t>
    </dgm:pt>
    <dgm:pt modelId="{5855ABD7-27D9-465A-A2EF-630657DAD58C}" type="sibTrans" cxnId="{BB09CE4A-7C8F-455A-95AE-EDD60B546914}">
      <dgm:prSet/>
      <dgm:spPr/>
      <dgm:t>
        <a:bodyPr/>
        <a:lstStyle/>
        <a:p>
          <a:endParaRPr lang="en-US"/>
        </a:p>
      </dgm:t>
    </dgm:pt>
    <dgm:pt modelId="{655B0031-CDDE-4125-9884-6E2F8DB04904}">
      <dgm:prSet custT="1"/>
      <dgm:spPr/>
      <dgm:t>
        <a:bodyPr/>
        <a:lstStyle/>
        <a:p>
          <a:r>
            <a:rPr lang="en-US" sz="2400" dirty="0"/>
            <a:t>The </a:t>
          </a:r>
          <a:r>
            <a:rPr lang="en-US" sz="2400" b="1" dirty="0"/>
            <a:t>implied reason</a:t>
          </a:r>
          <a:r>
            <a:rPr lang="en-US" sz="2400" dirty="0"/>
            <a:t> is something like:</a:t>
          </a:r>
        </a:p>
      </dgm:t>
    </dgm:pt>
    <dgm:pt modelId="{2B2303C2-D057-4F5C-ABAA-4232ABBBA697}" type="parTrans" cxnId="{7AB2ADCB-0AEE-4DD6-89CB-AA1403DD7C39}">
      <dgm:prSet/>
      <dgm:spPr/>
      <dgm:t>
        <a:bodyPr/>
        <a:lstStyle/>
        <a:p>
          <a:endParaRPr lang="en-US"/>
        </a:p>
      </dgm:t>
    </dgm:pt>
    <dgm:pt modelId="{2719C33F-EA79-4363-9451-3D40CCB28304}" type="sibTrans" cxnId="{7AB2ADCB-0AEE-4DD6-89CB-AA1403DD7C39}">
      <dgm:prSet/>
      <dgm:spPr/>
      <dgm:t>
        <a:bodyPr/>
        <a:lstStyle/>
        <a:p>
          <a:endParaRPr lang="en-US"/>
        </a:p>
      </dgm:t>
    </dgm:pt>
    <dgm:pt modelId="{6135C243-A492-4A93-857A-08FC5C1C3703}">
      <dgm:prSet custT="1"/>
      <dgm:spPr/>
      <dgm:t>
        <a:bodyPr/>
        <a:lstStyle/>
        <a:p>
          <a:r>
            <a:rPr lang="en-US" sz="2400" dirty="0"/>
            <a:t>Machines are more consistent than humans</a:t>
          </a:r>
        </a:p>
      </dgm:t>
    </dgm:pt>
    <dgm:pt modelId="{1AA6D2A9-621B-47D7-B5F6-6555E01391C9}" type="parTrans" cxnId="{CD75717C-63D7-428E-A5D7-5EC888CE985B}">
      <dgm:prSet/>
      <dgm:spPr/>
      <dgm:t>
        <a:bodyPr/>
        <a:lstStyle/>
        <a:p>
          <a:endParaRPr lang="en-US"/>
        </a:p>
      </dgm:t>
    </dgm:pt>
    <dgm:pt modelId="{92B06DF3-5B42-4D9E-ADC5-2D3E4CE20BB7}" type="sibTrans" cxnId="{CD75717C-63D7-428E-A5D7-5EC888CE985B}">
      <dgm:prSet/>
      <dgm:spPr/>
      <dgm:t>
        <a:bodyPr/>
        <a:lstStyle/>
        <a:p>
          <a:endParaRPr lang="en-US"/>
        </a:p>
      </dgm:t>
    </dgm:pt>
    <dgm:pt modelId="{EEE4C7E8-B470-458B-A7D8-47E896ED72EA}">
      <dgm:prSet custT="1"/>
      <dgm:spPr/>
      <dgm:t>
        <a:bodyPr/>
        <a:lstStyle/>
        <a:p>
          <a:r>
            <a:rPr lang="en-US" sz="2400" dirty="0"/>
            <a:t>Humans get tired, distracted, or biased</a:t>
          </a:r>
        </a:p>
      </dgm:t>
    </dgm:pt>
    <dgm:pt modelId="{D9D4E138-861D-41A9-95C4-2F476D28CE90}" type="parTrans" cxnId="{05EFCBB3-4B29-4DAA-9002-A6DCF06424FD}">
      <dgm:prSet/>
      <dgm:spPr/>
      <dgm:t>
        <a:bodyPr/>
        <a:lstStyle/>
        <a:p>
          <a:endParaRPr lang="en-US"/>
        </a:p>
      </dgm:t>
    </dgm:pt>
    <dgm:pt modelId="{029E217E-72AA-4B63-BA84-838C53550D3B}" type="sibTrans" cxnId="{05EFCBB3-4B29-4DAA-9002-A6DCF06424FD}">
      <dgm:prSet/>
      <dgm:spPr/>
      <dgm:t>
        <a:bodyPr/>
        <a:lstStyle/>
        <a:p>
          <a:endParaRPr lang="en-US"/>
        </a:p>
      </dgm:t>
    </dgm:pt>
    <dgm:pt modelId="{30071707-0DDA-4D74-8950-03E65A62FE01}">
      <dgm:prSet custT="1"/>
      <dgm:spPr/>
      <dgm:t>
        <a:bodyPr/>
        <a:lstStyle/>
        <a:p>
          <a:r>
            <a:rPr lang="en-US" sz="2000" dirty="0"/>
            <a:t>These ideas are </a:t>
          </a:r>
          <a:r>
            <a:rPr lang="en-US" sz="2000" b="1" dirty="0"/>
            <a:t>widely accepted background assumptions</a:t>
          </a:r>
          <a:r>
            <a:rPr lang="en-US" sz="2000" dirty="0"/>
            <a:t> in the field.</a:t>
          </a:r>
        </a:p>
      </dgm:t>
    </dgm:pt>
    <dgm:pt modelId="{577A5E26-260D-4758-8966-EAD348D23129}" type="parTrans" cxnId="{2BFB8557-A7F4-40EC-ABBA-B7E457B26AB0}">
      <dgm:prSet/>
      <dgm:spPr/>
      <dgm:t>
        <a:bodyPr/>
        <a:lstStyle/>
        <a:p>
          <a:endParaRPr lang="en-US"/>
        </a:p>
      </dgm:t>
    </dgm:pt>
    <dgm:pt modelId="{48F33862-EB6B-459F-9602-8DF325D4AA28}" type="sibTrans" cxnId="{2BFB8557-A7F4-40EC-ABBA-B7E457B26AB0}">
      <dgm:prSet/>
      <dgm:spPr/>
      <dgm:t>
        <a:bodyPr/>
        <a:lstStyle/>
        <a:p>
          <a:endParaRPr lang="en-US"/>
        </a:p>
      </dgm:t>
    </dgm:pt>
    <dgm:pt modelId="{8A3CC9E1-6D78-4DF8-A2FF-E6D5BA898E60}" type="pres">
      <dgm:prSet presAssocID="{6FCB3FFC-32E0-4AF8-B6E2-023DA4E73304}" presName="Name0" presStyleCnt="0">
        <dgm:presLayoutVars>
          <dgm:dir/>
          <dgm:resizeHandles val="exact"/>
        </dgm:presLayoutVars>
      </dgm:prSet>
      <dgm:spPr/>
    </dgm:pt>
    <dgm:pt modelId="{AB113F98-C82A-4CCB-9E46-33F5EF71BCA8}" type="pres">
      <dgm:prSet presAssocID="{8FE07FDC-6F45-4276-B044-C1824DF434A4}" presName="node" presStyleLbl="node1" presStyleIdx="0" presStyleCnt="7">
        <dgm:presLayoutVars>
          <dgm:bulletEnabled val="1"/>
        </dgm:presLayoutVars>
      </dgm:prSet>
      <dgm:spPr/>
    </dgm:pt>
    <dgm:pt modelId="{CC414A16-434C-4CDD-B617-14D6239E0359}" type="pres">
      <dgm:prSet presAssocID="{9BB5C901-3D41-4284-8F6E-9C1D8DB1AE36}" presName="sibTrans" presStyleLbl="sibTrans1D1" presStyleIdx="0" presStyleCnt="6"/>
      <dgm:spPr/>
    </dgm:pt>
    <dgm:pt modelId="{F455C7BB-3F35-4642-9DBD-ADC12687671D}" type="pres">
      <dgm:prSet presAssocID="{9BB5C901-3D41-4284-8F6E-9C1D8DB1AE36}" presName="connectorText" presStyleLbl="sibTrans1D1" presStyleIdx="0" presStyleCnt="6"/>
      <dgm:spPr/>
    </dgm:pt>
    <dgm:pt modelId="{EE98A745-8352-4E9C-AC0D-C3FA671DABA2}" type="pres">
      <dgm:prSet presAssocID="{1232C1B5-FC4B-4E46-9649-62E01E4DBF0E}" presName="node" presStyleLbl="node1" presStyleIdx="1" presStyleCnt="7">
        <dgm:presLayoutVars>
          <dgm:bulletEnabled val="1"/>
        </dgm:presLayoutVars>
      </dgm:prSet>
      <dgm:spPr/>
    </dgm:pt>
    <dgm:pt modelId="{CBF80659-1F1B-4B50-84BC-8F68C20DA20B}" type="pres">
      <dgm:prSet presAssocID="{2EFCA974-1AE3-4F62-9BA7-48CE109A2963}" presName="sibTrans" presStyleLbl="sibTrans1D1" presStyleIdx="1" presStyleCnt="6"/>
      <dgm:spPr/>
    </dgm:pt>
    <dgm:pt modelId="{C96509CB-B9F9-4AE2-A41D-C40EBE1FE03A}" type="pres">
      <dgm:prSet presAssocID="{2EFCA974-1AE3-4F62-9BA7-48CE109A2963}" presName="connectorText" presStyleLbl="sibTrans1D1" presStyleIdx="1" presStyleCnt="6"/>
      <dgm:spPr/>
    </dgm:pt>
    <dgm:pt modelId="{93E01D16-2FC0-4492-B8DC-133C4A963FDC}" type="pres">
      <dgm:prSet presAssocID="{B4BF91EB-DD73-4481-BE23-A7457E449637}" presName="node" presStyleLbl="node1" presStyleIdx="2" presStyleCnt="7">
        <dgm:presLayoutVars>
          <dgm:bulletEnabled val="1"/>
        </dgm:presLayoutVars>
      </dgm:prSet>
      <dgm:spPr/>
    </dgm:pt>
    <dgm:pt modelId="{C24AA589-F08B-4B6F-AB24-1537C5228632}" type="pres">
      <dgm:prSet presAssocID="{5855ABD7-27D9-465A-A2EF-630657DAD58C}" presName="sibTrans" presStyleLbl="sibTrans1D1" presStyleIdx="2" presStyleCnt="6"/>
      <dgm:spPr/>
    </dgm:pt>
    <dgm:pt modelId="{07545463-88FB-479E-AF08-0DB718FB8DC2}" type="pres">
      <dgm:prSet presAssocID="{5855ABD7-27D9-465A-A2EF-630657DAD58C}" presName="connectorText" presStyleLbl="sibTrans1D1" presStyleIdx="2" presStyleCnt="6"/>
      <dgm:spPr/>
    </dgm:pt>
    <dgm:pt modelId="{93415CAC-00E6-4F46-B5D3-F9820628BC1C}" type="pres">
      <dgm:prSet presAssocID="{655B0031-CDDE-4125-9884-6E2F8DB04904}" presName="node" presStyleLbl="node1" presStyleIdx="3" presStyleCnt="7">
        <dgm:presLayoutVars>
          <dgm:bulletEnabled val="1"/>
        </dgm:presLayoutVars>
      </dgm:prSet>
      <dgm:spPr/>
    </dgm:pt>
    <dgm:pt modelId="{A3F49F54-FBE7-4C89-B910-5F4C37BC081F}" type="pres">
      <dgm:prSet presAssocID="{2719C33F-EA79-4363-9451-3D40CCB28304}" presName="sibTrans" presStyleLbl="sibTrans1D1" presStyleIdx="3" presStyleCnt="6"/>
      <dgm:spPr/>
    </dgm:pt>
    <dgm:pt modelId="{05E58305-25E0-40C4-BBEF-4C0927E280FB}" type="pres">
      <dgm:prSet presAssocID="{2719C33F-EA79-4363-9451-3D40CCB28304}" presName="connectorText" presStyleLbl="sibTrans1D1" presStyleIdx="3" presStyleCnt="6"/>
      <dgm:spPr/>
    </dgm:pt>
    <dgm:pt modelId="{1C340F3A-4274-471C-97DA-296772F031B1}" type="pres">
      <dgm:prSet presAssocID="{6135C243-A492-4A93-857A-08FC5C1C3703}" presName="node" presStyleLbl="node1" presStyleIdx="4" presStyleCnt="7">
        <dgm:presLayoutVars>
          <dgm:bulletEnabled val="1"/>
        </dgm:presLayoutVars>
      </dgm:prSet>
      <dgm:spPr/>
    </dgm:pt>
    <dgm:pt modelId="{A7D5A88B-7AE1-46FE-AD2C-689EBDA69C3C}" type="pres">
      <dgm:prSet presAssocID="{92B06DF3-5B42-4D9E-ADC5-2D3E4CE20BB7}" presName="sibTrans" presStyleLbl="sibTrans1D1" presStyleIdx="4" presStyleCnt="6"/>
      <dgm:spPr/>
    </dgm:pt>
    <dgm:pt modelId="{D4972D3B-01DF-43DF-816B-6756AD111466}" type="pres">
      <dgm:prSet presAssocID="{92B06DF3-5B42-4D9E-ADC5-2D3E4CE20BB7}" presName="connectorText" presStyleLbl="sibTrans1D1" presStyleIdx="4" presStyleCnt="6"/>
      <dgm:spPr/>
    </dgm:pt>
    <dgm:pt modelId="{26643EE1-46A6-42C5-85C2-947D555FD2F7}" type="pres">
      <dgm:prSet presAssocID="{EEE4C7E8-B470-458B-A7D8-47E896ED72EA}" presName="node" presStyleLbl="node1" presStyleIdx="5" presStyleCnt="7">
        <dgm:presLayoutVars>
          <dgm:bulletEnabled val="1"/>
        </dgm:presLayoutVars>
      </dgm:prSet>
      <dgm:spPr/>
    </dgm:pt>
    <dgm:pt modelId="{2E191D3F-D092-4451-82EB-0122E3EE4AE5}" type="pres">
      <dgm:prSet presAssocID="{029E217E-72AA-4B63-BA84-838C53550D3B}" presName="sibTrans" presStyleLbl="sibTrans1D1" presStyleIdx="5" presStyleCnt="6"/>
      <dgm:spPr/>
    </dgm:pt>
    <dgm:pt modelId="{261AC5FC-6D97-4D8D-BEA6-61CAB9DD6FCF}" type="pres">
      <dgm:prSet presAssocID="{029E217E-72AA-4B63-BA84-838C53550D3B}" presName="connectorText" presStyleLbl="sibTrans1D1" presStyleIdx="5" presStyleCnt="6"/>
      <dgm:spPr/>
    </dgm:pt>
    <dgm:pt modelId="{B88BEBDC-9401-47C7-B5B5-B0C73AA1A87E}" type="pres">
      <dgm:prSet presAssocID="{30071707-0DDA-4D74-8950-03E65A62FE01}" presName="node" presStyleLbl="node1" presStyleIdx="6" presStyleCnt="7">
        <dgm:presLayoutVars>
          <dgm:bulletEnabled val="1"/>
        </dgm:presLayoutVars>
      </dgm:prSet>
      <dgm:spPr/>
    </dgm:pt>
  </dgm:ptLst>
  <dgm:cxnLst>
    <dgm:cxn modelId="{AB526404-2360-48C2-85A3-1558784E4828}" type="presOf" srcId="{1232C1B5-FC4B-4E46-9649-62E01E4DBF0E}" destId="{EE98A745-8352-4E9C-AC0D-C3FA671DABA2}" srcOrd="0" destOrd="0" presId="urn:microsoft.com/office/officeart/2016/7/layout/RepeatingBendingProcessNew"/>
    <dgm:cxn modelId="{2952E304-5300-4EF9-8791-29DF825C1340}" type="presOf" srcId="{5855ABD7-27D9-465A-A2EF-630657DAD58C}" destId="{C24AA589-F08B-4B6F-AB24-1537C5228632}" srcOrd="0" destOrd="0" presId="urn:microsoft.com/office/officeart/2016/7/layout/RepeatingBendingProcessNew"/>
    <dgm:cxn modelId="{39FB2907-0D91-4B5F-99D1-4C580A91CE49}" type="presOf" srcId="{92B06DF3-5B42-4D9E-ADC5-2D3E4CE20BB7}" destId="{D4972D3B-01DF-43DF-816B-6756AD111466}" srcOrd="1" destOrd="0" presId="urn:microsoft.com/office/officeart/2016/7/layout/RepeatingBendingProcessNew"/>
    <dgm:cxn modelId="{AF4C2E0D-D1F0-41FF-944D-3412A183CA28}" type="presOf" srcId="{9BB5C901-3D41-4284-8F6E-9C1D8DB1AE36}" destId="{F455C7BB-3F35-4642-9DBD-ADC12687671D}" srcOrd="1" destOrd="0" presId="urn:microsoft.com/office/officeart/2016/7/layout/RepeatingBendingProcessNew"/>
    <dgm:cxn modelId="{FBBB6211-EA5E-4C14-A887-4676133CC2A0}" type="presOf" srcId="{30071707-0DDA-4D74-8950-03E65A62FE01}" destId="{B88BEBDC-9401-47C7-B5B5-B0C73AA1A87E}" srcOrd="0" destOrd="0" presId="urn:microsoft.com/office/officeart/2016/7/layout/RepeatingBendingProcessNew"/>
    <dgm:cxn modelId="{278B2D2E-9A8E-4FED-9755-520ACECC7AB1}" type="presOf" srcId="{029E217E-72AA-4B63-BA84-838C53550D3B}" destId="{261AC5FC-6D97-4D8D-BEA6-61CAB9DD6FCF}" srcOrd="1" destOrd="0" presId="urn:microsoft.com/office/officeart/2016/7/layout/RepeatingBendingProcessNew"/>
    <dgm:cxn modelId="{085EF261-F1A1-4000-B815-44658294B523}" type="presOf" srcId="{8FE07FDC-6F45-4276-B044-C1824DF434A4}" destId="{AB113F98-C82A-4CCB-9E46-33F5EF71BCA8}" srcOrd="0" destOrd="0" presId="urn:microsoft.com/office/officeart/2016/7/layout/RepeatingBendingProcessNew"/>
    <dgm:cxn modelId="{BB09CE4A-7C8F-455A-95AE-EDD60B546914}" srcId="{6FCB3FFC-32E0-4AF8-B6E2-023DA4E73304}" destId="{B4BF91EB-DD73-4481-BE23-A7457E449637}" srcOrd="2" destOrd="0" parTransId="{48185C51-D68A-4D73-803D-9A072063DDB3}" sibTransId="{5855ABD7-27D9-465A-A2EF-630657DAD58C}"/>
    <dgm:cxn modelId="{4319B64F-14D6-4EF4-90DA-FCA2950BD64B}" type="presOf" srcId="{9BB5C901-3D41-4284-8F6E-9C1D8DB1AE36}" destId="{CC414A16-434C-4CDD-B617-14D6239E0359}" srcOrd="0" destOrd="0" presId="urn:microsoft.com/office/officeart/2016/7/layout/RepeatingBendingProcessNew"/>
    <dgm:cxn modelId="{2BFB8557-A7F4-40EC-ABBA-B7E457B26AB0}" srcId="{6FCB3FFC-32E0-4AF8-B6E2-023DA4E73304}" destId="{30071707-0DDA-4D74-8950-03E65A62FE01}" srcOrd="6" destOrd="0" parTransId="{577A5E26-260D-4758-8966-EAD348D23129}" sibTransId="{48F33862-EB6B-459F-9602-8DF325D4AA28}"/>
    <dgm:cxn modelId="{BD386459-DCBC-41D9-A15B-D8B444DDDC85}" type="presOf" srcId="{655B0031-CDDE-4125-9884-6E2F8DB04904}" destId="{93415CAC-00E6-4F46-B5D3-F9820628BC1C}" srcOrd="0" destOrd="0" presId="urn:microsoft.com/office/officeart/2016/7/layout/RepeatingBendingProcessNew"/>
    <dgm:cxn modelId="{CD75717C-63D7-428E-A5D7-5EC888CE985B}" srcId="{6FCB3FFC-32E0-4AF8-B6E2-023DA4E73304}" destId="{6135C243-A492-4A93-857A-08FC5C1C3703}" srcOrd="4" destOrd="0" parTransId="{1AA6D2A9-621B-47D7-B5F6-6555E01391C9}" sibTransId="{92B06DF3-5B42-4D9E-ADC5-2D3E4CE20BB7}"/>
    <dgm:cxn modelId="{757A397D-BA53-4FD3-98E2-9D36293A8426}" type="presOf" srcId="{5855ABD7-27D9-465A-A2EF-630657DAD58C}" destId="{07545463-88FB-479E-AF08-0DB718FB8DC2}" srcOrd="1" destOrd="0" presId="urn:microsoft.com/office/officeart/2016/7/layout/RepeatingBendingProcessNew"/>
    <dgm:cxn modelId="{91BC9B83-7506-4ED2-B97E-36535ECFF8D7}" type="presOf" srcId="{2EFCA974-1AE3-4F62-9BA7-48CE109A2963}" destId="{CBF80659-1F1B-4B50-84BC-8F68C20DA20B}" srcOrd="0" destOrd="0" presId="urn:microsoft.com/office/officeart/2016/7/layout/RepeatingBendingProcessNew"/>
    <dgm:cxn modelId="{5C09D88E-6228-4654-B95B-AC421F9168A2}" type="presOf" srcId="{B4BF91EB-DD73-4481-BE23-A7457E449637}" destId="{93E01D16-2FC0-4492-B8DC-133C4A963FDC}" srcOrd="0" destOrd="0" presId="urn:microsoft.com/office/officeart/2016/7/layout/RepeatingBendingProcessNew"/>
    <dgm:cxn modelId="{62B78797-BBA6-4366-871E-1423B5A11A9D}" srcId="{6FCB3FFC-32E0-4AF8-B6E2-023DA4E73304}" destId="{1232C1B5-FC4B-4E46-9649-62E01E4DBF0E}" srcOrd="1" destOrd="0" parTransId="{C0D27974-2C6D-41F6-BAEC-4DC255EA5DFF}" sibTransId="{2EFCA974-1AE3-4F62-9BA7-48CE109A2963}"/>
    <dgm:cxn modelId="{D8989E98-B903-44EF-9CEB-4077DE1FD9AD}" type="presOf" srcId="{2EFCA974-1AE3-4F62-9BA7-48CE109A2963}" destId="{C96509CB-B9F9-4AE2-A41D-C40EBE1FE03A}" srcOrd="1" destOrd="0" presId="urn:microsoft.com/office/officeart/2016/7/layout/RepeatingBendingProcessNew"/>
    <dgm:cxn modelId="{8E09A4A7-3F20-48F8-92E8-F980634D2530}" type="presOf" srcId="{6135C243-A492-4A93-857A-08FC5C1C3703}" destId="{1C340F3A-4274-471C-97DA-296772F031B1}" srcOrd="0" destOrd="0" presId="urn:microsoft.com/office/officeart/2016/7/layout/RepeatingBendingProcessNew"/>
    <dgm:cxn modelId="{05EFCBB3-4B29-4DAA-9002-A6DCF06424FD}" srcId="{6FCB3FFC-32E0-4AF8-B6E2-023DA4E73304}" destId="{EEE4C7E8-B470-458B-A7D8-47E896ED72EA}" srcOrd="5" destOrd="0" parTransId="{D9D4E138-861D-41A9-95C4-2F476D28CE90}" sibTransId="{029E217E-72AA-4B63-BA84-838C53550D3B}"/>
    <dgm:cxn modelId="{F23DC7C5-F5D3-4A22-9256-D2CE3B4DF64A}" type="presOf" srcId="{6FCB3FFC-32E0-4AF8-B6E2-023DA4E73304}" destId="{8A3CC9E1-6D78-4DF8-A2FF-E6D5BA898E60}" srcOrd="0" destOrd="0" presId="urn:microsoft.com/office/officeart/2016/7/layout/RepeatingBendingProcessNew"/>
    <dgm:cxn modelId="{7AB2ADCB-0AEE-4DD6-89CB-AA1403DD7C39}" srcId="{6FCB3FFC-32E0-4AF8-B6E2-023DA4E73304}" destId="{655B0031-CDDE-4125-9884-6E2F8DB04904}" srcOrd="3" destOrd="0" parTransId="{2B2303C2-D057-4F5C-ABAA-4232ABBBA697}" sibTransId="{2719C33F-EA79-4363-9451-3D40CCB28304}"/>
    <dgm:cxn modelId="{DA94FBCF-EDA7-441E-919B-AD9A10CFAA77}" type="presOf" srcId="{EEE4C7E8-B470-458B-A7D8-47E896ED72EA}" destId="{26643EE1-46A6-42C5-85C2-947D555FD2F7}" srcOrd="0" destOrd="0" presId="urn:microsoft.com/office/officeart/2016/7/layout/RepeatingBendingProcessNew"/>
    <dgm:cxn modelId="{AC9BA2D0-8EA5-4CAF-AB3D-91740E735DEB}" type="presOf" srcId="{029E217E-72AA-4B63-BA84-838C53550D3B}" destId="{2E191D3F-D092-4451-82EB-0122E3EE4AE5}" srcOrd="0" destOrd="0" presId="urn:microsoft.com/office/officeart/2016/7/layout/RepeatingBendingProcessNew"/>
    <dgm:cxn modelId="{C6F0E2D2-1C15-4D27-BC70-45BACFBB28CB}" type="presOf" srcId="{2719C33F-EA79-4363-9451-3D40CCB28304}" destId="{A3F49F54-FBE7-4C89-B910-5F4C37BC081F}" srcOrd="0" destOrd="0" presId="urn:microsoft.com/office/officeart/2016/7/layout/RepeatingBendingProcessNew"/>
    <dgm:cxn modelId="{06C167D6-4811-4C4E-ACF4-A5071719FFC0}" srcId="{6FCB3FFC-32E0-4AF8-B6E2-023DA4E73304}" destId="{8FE07FDC-6F45-4276-B044-C1824DF434A4}" srcOrd="0" destOrd="0" parTransId="{4007FE6A-60D7-4925-A7F0-257577E77053}" sibTransId="{9BB5C901-3D41-4284-8F6E-9C1D8DB1AE36}"/>
    <dgm:cxn modelId="{C93C3AE1-BB27-4C2B-A090-C7A744CC4DB8}" type="presOf" srcId="{2719C33F-EA79-4363-9451-3D40CCB28304}" destId="{05E58305-25E0-40C4-BBEF-4C0927E280FB}" srcOrd="1" destOrd="0" presId="urn:microsoft.com/office/officeart/2016/7/layout/RepeatingBendingProcessNew"/>
    <dgm:cxn modelId="{319B4EEB-0FC5-4490-884B-8046DF64114B}" type="presOf" srcId="{92B06DF3-5B42-4D9E-ADC5-2D3E4CE20BB7}" destId="{A7D5A88B-7AE1-46FE-AD2C-689EBDA69C3C}" srcOrd="0" destOrd="0" presId="urn:microsoft.com/office/officeart/2016/7/layout/RepeatingBendingProcessNew"/>
    <dgm:cxn modelId="{E59B61E4-33D3-4202-9E7B-E9BE4F1C61DF}" type="presParOf" srcId="{8A3CC9E1-6D78-4DF8-A2FF-E6D5BA898E60}" destId="{AB113F98-C82A-4CCB-9E46-33F5EF71BCA8}" srcOrd="0" destOrd="0" presId="urn:microsoft.com/office/officeart/2016/7/layout/RepeatingBendingProcessNew"/>
    <dgm:cxn modelId="{A818DB60-77EE-4303-9CA9-5763719216D8}" type="presParOf" srcId="{8A3CC9E1-6D78-4DF8-A2FF-E6D5BA898E60}" destId="{CC414A16-434C-4CDD-B617-14D6239E0359}" srcOrd="1" destOrd="0" presId="urn:microsoft.com/office/officeart/2016/7/layout/RepeatingBendingProcessNew"/>
    <dgm:cxn modelId="{5822D958-F24E-4565-8C77-D1DF5B2C69BB}" type="presParOf" srcId="{CC414A16-434C-4CDD-B617-14D6239E0359}" destId="{F455C7BB-3F35-4642-9DBD-ADC12687671D}" srcOrd="0" destOrd="0" presId="urn:microsoft.com/office/officeart/2016/7/layout/RepeatingBendingProcessNew"/>
    <dgm:cxn modelId="{4A748798-5DD7-46EE-AEFA-04027959BB6C}" type="presParOf" srcId="{8A3CC9E1-6D78-4DF8-A2FF-E6D5BA898E60}" destId="{EE98A745-8352-4E9C-AC0D-C3FA671DABA2}" srcOrd="2" destOrd="0" presId="urn:microsoft.com/office/officeart/2016/7/layout/RepeatingBendingProcessNew"/>
    <dgm:cxn modelId="{73DC6326-DF23-4FF0-BA2C-D46A9A7CF021}" type="presParOf" srcId="{8A3CC9E1-6D78-4DF8-A2FF-E6D5BA898E60}" destId="{CBF80659-1F1B-4B50-84BC-8F68C20DA20B}" srcOrd="3" destOrd="0" presId="urn:microsoft.com/office/officeart/2016/7/layout/RepeatingBendingProcessNew"/>
    <dgm:cxn modelId="{A616B375-A563-4796-B0C5-3A3D58F77316}" type="presParOf" srcId="{CBF80659-1F1B-4B50-84BC-8F68C20DA20B}" destId="{C96509CB-B9F9-4AE2-A41D-C40EBE1FE03A}" srcOrd="0" destOrd="0" presId="urn:microsoft.com/office/officeart/2016/7/layout/RepeatingBendingProcessNew"/>
    <dgm:cxn modelId="{91448C09-6D70-4D40-B11D-1C762E64C4A7}" type="presParOf" srcId="{8A3CC9E1-6D78-4DF8-A2FF-E6D5BA898E60}" destId="{93E01D16-2FC0-4492-B8DC-133C4A963FDC}" srcOrd="4" destOrd="0" presId="urn:microsoft.com/office/officeart/2016/7/layout/RepeatingBendingProcessNew"/>
    <dgm:cxn modelId="{488374A5-E880-4FE0-96AC-D8AEA73B7827}" type="presParOf" srcId="{8A3CC9E1-6D78-4DF8-A2FF-E6D5BA898E60}" destId="{C24AA589-F08B-4B6F-AB24-1537C5228632}" srcOrd="5" destOrd="0" presId="urn:microsoft.com/office/officeart/2016/7/layout/RepeatingBendingProcessNew"/>
    <dgm:cxn modelId="{F259C45C-33B3-4D41-809A-0008360A50D8}" type="presParOf" srcId="{C24AA589-F08B-4B6F-AB24-1537C5228632}" destId="{07545463-88FB-479E-AF08-0DB718FB8DC2}" srcOrd="0" destOrd="0" presId="urn:microsoft.com/office/officeart/2016/7/layout/RepeatingBendingProcessNew"/>
    <dgm:cxn modelId="{B36950D8-2E68-4D77-BED9-BFA24C7923BC}" type="presParOf" srcId="{8A3CC9E1-6D78-4DF8-A2FF-E6D5BA898E60}" destId="{93415CAC-00E6-4F46-B5D3-F9820628BC1C}" srcOrd="6" destOrd="0" presId="urn:microsoft.com/office/officeart/2016/7/layout/RepeatingBendingProcessNew"/>
    <dgm:cxn modelId="{10F114A3-E082-4657-83B7-EC98E3DDED3D}" type="presParOf" srcId="{8A3CC9E1-6D78-4DF8-A2FF-E6D5BA898E60}" destId="{A3F49F54-FBE7-4C89-B910-5F4C37BC081F}" srcOrd="7" destOrd="0" presId="urn:microsoft.com/office/officeart/2016/7/layout/RepeatingBendingProcessNew"/>
    <dgm:cxn modelId="{3C33B9C2-2CAF-4CEE-81C4-137C5363F3EA}" type="presParOf" srcId="{A3F49F54-FBE7-4C89-B910-5F4C37BC081F}" destId="{05E58305-25E0-40C4-BBEF-4C0927E280FB}" srcOrd="0" destOrd="0" presId="urn:microsoft.com/office/officeart/2016/7/layout/RepeatingBendingProcessNew"/>
    <dgm:cxn modelId="{037EF28E-67A2-43F4-82A6-17C6BDDC80DC}" type="presParOf" srcId="{8A3CC9E1-6D78-4DF8-A2FF-E6D5BA898E60}" destId="{1C340F3A-4274-471C-97DA-296772F031B1}" srcOrd="8" destOrd="0" presId="urn:microsoft.com/office/officeart/2016/7/layout/RepeatingBendingProcessNew"/>
    <dgm:cxn modelId="{ED11E745-F55C-4DDC-87E7-AF73CFFA9BA1}" type="presParOf" srcId="{8A3CC9E1-6D78-4DF8-A2FF-E6D5BA898E60}" destId="{A7D5A88B-7AE1-46FE-AD2C-689EBDA69C3C}" srcOrd="9" destOrd="0" presId="urn:microsoft.com/office/officeart/2016/7/layout/RepeatingBendingProcessNew"/>
    <dgm:cxn modelId="{92422EA3-2C40-4D6D-9E54-CBAF67442082}" type="presParOf" srcId="{A7D5A88B-7AE1-46FE-AD2C-689EBDA69C3C}" destId="{D4972D3B-01DF-43DF-816B-6756AD111466}" srcOrd="0" destOrd="0" presId="urn:microsoft.com/office/officeart/2016/7/layout/RepeatingBendingProcessNew"/>
    <dgm:cxn modelId="{C73562EE-6C65-4B05-9DEF-73A8E19B49CF}" type="presParOf" srcId="{8A3CC9E1-6D78-4DF8-A2FF-E6D5BA898E60}" destId="{26643EE1-46A6-42C5-85C2-947D555FD2F7}" srcOrd="10" destOrd="0" presId="urn:microsoft.com/office/officeart/2016/7/layout/RepeatingBendingProcessNew"/>
    <dgm:cxn modelId="{0437C4E7-CF46-4A6D-8550-F9F5345B7EAD}" type="presParOf" srcId="{8A3CC9E1-6D78-4DF8-A2FF-E6D5BA898E60}" destId="{2E191D3F-D092-4451-82EB-0122E3EE4AE5}" srcOrd="11" destOrd="0" presId="urn:microsoft.com/office/officeart/2016/7/layout/RepeatingBendingProcessNew"/>
    <dgm:cxn modelId="{A8D979D2-8C50-4593-A3B2-F737626370A2}" type="presParOf" srcId="{2E191D3F-D092-4451-82EB-0122E3EE4AE5}" destId="{261AC5FC-6D97-4D8D-BEA6-61CAB9DD6FCF}" srcOrd="0" destOrd="0" presId="urn:microsoft.com/office/officeart/2016/7/layout/RepeatingBendingProcessNew"/>
    <dgm:cxn modelId="{95226C3F-A3B0-410A-94F0-63BD483CFA25}" type="presParOf" srcId="{8A3CC9E1-6D78-4DF8-A2FF-E6D5BA898E60}" destId="{B88BEBDC-9401-47C7-B5B5-B0C73AA1A87E}" srcOrd="12" destOrd="0" presId="urn:microsoft.com/office/officeart/2016/7/layout/RepeatingBendingProcessNew"/>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987F7A-55F9-4292-AD44-5FE2A37F8C9A}">
      <dsp:nvSpPr>
        <dsp:cNvPr id="0" name=""/>
        <dsp:cNvSpPr/>
      </dsp:nvSpPr>
      <dsp:spPr>
        <a:xfrm>
          <a:off x="0" y="5448"/>
          <a:ext cx="6846931" cy="112714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13D7065-F9EF-4FFA-A769-CAB633106792}">
      <dsp:nvSpPr>
        <dsp:cNvPr id="0" name=""/>
        <dsp:cNvSpPr/>
      </dsp:nvSpPr>
      <dsp:spPr>
        <a:xfrm>
          <a:off x="340961" y="259055"/>
          <a:ext cx="620535" cy="619929"/>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E512689-B3E6-4F60-AFF2-FBCA738DBD66}">
      <dsp:nvSpPr>
        <dsp:cNvPr id="0" name=""/>
        <dsp:cNvSpPr/>
      </dsp:nvSpPr>
      <dsp:spPr>
        <a:xfrm>
          <a:off x="1302457" y="5448"/>
          <a:ext cx="5466239" cy="12680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4201" tIns="134201" rIns="134201" bIns="134201" numCol="1" spcCol="1270" anchor="ctr" anchorCtr="0">
          <a:noAutofit/>
        </a:bodyPr>
        <a:lstStyle/>
        <a:p>
          <a:pPr marL="0" lvl="0" indent="0" algn="l" defTabSz="1066800">
            <a:lnSpc>
              <a:spcPct val="100000"/>
            </a:lnSpc>
            <a:spcBef>
              <a:spcPct val="0"/>
            </a:spcBef>
            <a:spcAft>
              <a:spcPct val="35000"/>
            </a:spcAft>
            <a:buNone/>
          </a:pPr>
          <a:r>
            <a:rPr lang="en-US" sz="2400" kern="1200" dirty="0"/>
            <a:t>Academic discussion = sharing ideas + giving reasons + listening respectfully.</a:t>
          </a:r>
        </a:p>
      </dsp:txBody>
      <dsp:txXfrm>
        <a:off x="1302457" y="5448"/>
        <a:ext cx="5466239" cy="1268037"/>
      </dsp:txXfrm>
    </dsp:sp>
    <dsp:sp modelId="{FF10E217-5B7E-494D-999D-79E03812E4F1}">
      <dsp:nvSpPr>
        <dsp:cNvPr id="0" name=""/>
        <dsp:cNvSpPr/>
      </dsp:nvSpPr>
      <dsp:spPr>
        <a:xfrm>
          <a:off x="0" y="1590494"/>
          <a:ext cx="6846931" cy="112714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CE611D1-F573-458F-882A-095ED32972D5}">
      <dsp:nvSpPr>
        <dsp:cNvPr id="0" name=""/>
        <dsp:cNvSpPr/>
      </dsp:nvSpPr>
      <dsp:spPr>
        <a:xfrm>
          <a:off x="340961" y="1844102"/>
          <a:ext cx="620535" cy="619929"/>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7370CA1-7CAB-45BF-9753-B66DC3A0846F}">
      <dsp:nvSpPr>
        <dsp:cNvPr id="0" name=""/>
        <dsp:cNvSpPr/>
      </dsp:nvSpPr>
      <dsp:spPr>
        <a:xfrm>
          <a:off x="1302457" y="1590494"/>
          <a:ext cx="5466239" cy="12680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4201" tIns="134201" rIns="134201" bIns="134201" numCol="1" spcCol="1270" anchor="ctr" anchorCtr="0">
          <a:noAutofit/>
        </a:bodyPr>
        <a:lstStyle/>
        <a:p>
          <a:pPr marL="0" lvl="0" indent="0" algn="l" defTabSz="1066800">
            <a:lnSpc>
              <a:spcPct val="100000"/>
            </a:lnSpc>
            <a:spcBef>
              <a:spcPct val="0"/>
            </a:spcBef>
            <a:spcAft>
              <a:spcPct val="35000"/>
            </a:spcAft>
            <a:buNone/>
          </a:pPr>
          <a:r>
            <a:rPr lang="en-US" sz="2400" kern="1200" dirty="0"/>
            <a:t>Different from casual conversation (e.g., “I like it because it’s cool”).</a:t>
          </a:r>
        </a:p>
      </dsp:txBody>
      <dsp:txXfrm>
        <a:off x="1302457" y="1590494"/>
        <a:ext cx="5466239" cy="1268037"/>
      </dsp:txXfrm>
    </dsp:sp>
    <dsp:sp modelId="{E32AF3E4-D295-46A5-AF8E-9D5852CA863B}">
      <dsp:nvSpPr>
        <dsp:cNvPr id="0" name=""/>
        <dsp:cNvSpPr/>
      </dsp:nvSpPr>
      <dsp:spPr>
        <a:xfrm>
          <a:off x="0" y="3175541"/>
          <a:ext cx="6846931" cy="112714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345D169-91B6-4976-A68B-04568B86120B}">
      <dsp:nvSpPr>
        <dsp:cNvPr id="0" name=""/>
        <dsp:cNvSpPr/>
      </dsp:nvSpPr>
      <dsp:spPr>
        <a:xfrm>
          <a:off x="340961" y="3429149"/>
          <a:ext cx="620535" cy="619929"/>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C5CFACB-0093-4075-80CE-6D284930F4D5}">
      <dsp:nvSpPr>
        <dsp:cNvPr id="0" name=""/>
        <dsp:cNvSpPr/>
      </dsp:nvSpPr>
      <dsp:spPr>
        <a:xfrm>
          <a:off x="1302457" y="3175541"/>
          <a:ext cx="5466239" cy="12680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4201" tIns="134201" rIns="134201" bIns="134201" numCol="1" spcCol="1270" anchor="ctr" anchorCtr="0">
          <a:noAutofit/>
        </a:bodyPr>
        <a:lstStyle/>
        <a:p>
          <a:pPr marL="0" lvl="0" indent="0" algn="l" defTabSz="1066800">
            <a:lnSpc>
              <a:spcPct val="100000"/>
            </a:lnSpc>
            <a:spcBef>
              <a:spcPct val="0"/>
            </a:spcBef>
            <a:spcAft>
              <a:spcPct val="35000"/>
            </a:spcAft>
            <a:buNone/>
          </a:pPr>
          <a:r>
            <a:rPr lang="en-US" sz="2400" kern="1200" dirty="0"/>
            <a:t>Key features: clarity, reasons, examples, open-mindedness.</a:t>
          </a:r>
        </a:p>
      </dsp:txBody>
      <dsp:txXfrm>
        <a:off x="1302457" y="3175541"/>
        <a:ext cx="5466239" cy="1268037"/>
      </dsp:txXfrm>
    </dsp:sp>
    <dsp:sp modelId="{5E79CC4C-805C-4533-8247-E60EB421D4CC}">
      <dsp:nvSpPr>
        <dsp:cNvPr id="0" name=""/>
        <dsp:cNvSpPr/>
      </dsp:nvSpPr>
      <dsp:spPr>
        <a:xfrm>
          <a:off x="0" y="4760588"/>
          <a:ext cx="6846931" cy="112714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1004D7-1D07-493A-BD5B-DD6A3DD82AC1}">
      <dsp:nvSpPr>
        <dsp:cNvPr id="0" name=""/>
        <dsp:cNvSpPr/>
      </dsp:nvSpPr>
      <dsp:spPr>
        <a:xfrm>
          <a:off x="341294" y="5014195"/>
          <a:ext cx="620535" cy="619929"/>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5D6968D-748B-4C6A-80DE-3BAA8CAD3A03}">
      <dsp:nvSpPr>
        <dsp:cNvPr id="0" name=""/>
        <dsp:cNvSpPr/>
      </dsp:nvSpPr>
      <dsp:spPr>
        <a:xfrm>
          <a:off x="1256579" y="4712821"/>
          <a:ext cx="5380916" cy="12680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l" defTabSz="889000">
            <a:lnSpc>
              <a:spcPct val="100000"/>
            </a:lnSpc>
            <a:spcBef>
              <a:spcPct val="0"/>
            </a:spcBef>
            <a:spcAft>
              <a:spcPct val="35000"/>
            </a:spcAft>
            <a:buNone/>
          </a:pPr>
          <a:r>
            <a:rPr lang="en-US" sz="2000" b="1" kern="1200" dirty="0"/>
            <a:t>Casual:</a:t>
          </a:r>
          <a:r>
            <a:rPr lang="en-US" sz="2000" kern="1200" dirty="0"/>
            <a:t> “Phones in class are bad. They’re annoying.”</a:t>
          </a:r>
          <a:br>
            <a:rPr lang="en-US" sz="2000" kern="1200" dirty="0"/>
          </a:br>
          <a:r>
            <a:rPr lang="en-US" sz="2000" b="1" kern="1200" dirty="0"/>
            <a:t>Academic:</a:t>
          </a:r>
          <a:r>
            <a:rPr lang="en-US" sz="2000" kern="1200" dirty="0"/>
            <a:t> “Phones should be limited in class because students lose focus during lectures.”</a:t>
          </a:r>
        </a:p>
      </dsp:txBody>
      <dsp:txXfrm>
        <a:off x="1256579" y="4712821"/>
        <a:ext cx="5380916" cy="126803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A7C21D-C283-4029-B17C-14CB5D0CDEBA}">
      <dsp:nvSpPr>
        <dsp:cNvPr id="0" name=""/>
        <dsp:cNvSpPr/>
      </dsp:nvSpPr>
      <dsp:spPr>
        <a:xfrm>
          <a:off x="3128613" y="975719"/>
          <a:ext cx="686276" cy="91440"/>
        </a:xfrm>
        <a:custGeom>
          <a:avLst/>
          <a:gdLst/>
          <a:ahLst/>
          <a:cxnLst/>
          <a:rect l="0" t="0" r="0" b="0"/>
          <a:pathLst>
            <a:path>
              <a:moveTo>
                <a:pt x="0" y="45720"/>
              </a:moveTo>
              <a:lnTo>
                <a:pt x="686276" y="45720"/>
              </a:lnTo>
            </a:path>
          </a:pathLst>
        </a:custGeom>
        <a:noFill/>
        <a:ln w="12700" cap="flat" cmpd="sng" algn="ctr">
          <a:solidFill>
            <a:schemeClr val="accent2">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453829" y="1017851"/>
        <a:ext cx="35843" cy="7175"/>
      </dsp:txXfrm>
    </dsp:sp>
    <dsp:sp modelId="{16D16952-D6B5-41F9-BD1B-1CEE5F09894D}">
      <dsp:nvSpPr>
        <dsp:cNvPr id="0" name=""/>
        <dsp:cNvSpPr/>
      </dsp:nvSpPr>
      <dsp:spPr>
        <a:xfrm>
          <a:off x="13558" y="86382"/>
          <a:ext cx="3116854" cy="1870112"/>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728" tIns="160315" rIns="152728" bIns="160315" numCol="1" spcCol="1270" anchor="ctr" anchorCtr="0">
          <a:noAutofit/>
        </a:bodyPr>
        <a:lstStyle/>
        <a:p>
          <a:pPr marL="0" lvl="0" indent="0" algn="ctr" defTabSz="1066800">
            <a:lnSpc>
              <a:spcPct val="90000"/>
            </a:lnSpc>
            <a:spcBef>
              <a:spcPct val="0"/>
            </a:spcBef>
            <a:spcAft>
              <a:spcPct val="35000"/>
            </a:spcAft>
            <a:buNone/>
          </a:pPr>
          <a:r>
            <a:rPr lang="en-US" sz="2400" b="1" kern="1200" dirty="0"/>
            <a:t>Explicit reason</a:t>
          </a:r>
          <a:endParaRPr lang="en-US" sz="2400" kern="1200" dirty="0"/>
        </a:p>
      </dsp:txBody>
      <dsp:txXfrm>
        <a:off x="13558" y="86382"/>
        <a:ext cx="3116854" cy="1870112"/>
      </dsp:txXfrm>
    </dsp:sp>
    <dsp:sp modelId="{FD50EF43-3AF1-4E6A-BAA6-4C5BE3B506FF}">
      <dsp:nvSpPr>
        <dsp:cNvPr id="0" name=""/>
        <dsp:cNvSpPr/>
      </dsp:nvSpPr>
      <dsp:spPr>
        <a:xfrm>
          <a:off x="6962344" y="975719"/>
          <a:ext cx="686276" cy="91440"/>
        </a:xfrm>
        <a:custGeom>
          <a:avLst/>
          <a:gdLst/>
          <a:ahLst/>
          <a:cxnLst/>
          <a:rect l="0" t="0" r="0" b="0"/>
          <a:pathLst>
            <a:path>
              <a:moveTo>
                <a:pt x="0" y="45720"/>
              </a:moveTo>
              <a:lnTo>
                <a:pt x="686276" y="45720"/>
              </a:lnTo>
            </a:path>
          </a:pathLst>
        </a:custGeom>
        <a:noFill/>
        <a:ln w="12700" cap="flat" cmpd="sng" algn="ctr">
          <a:solidFill>
            <a:schemeClr val="accent3">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287561" y="1017851"/>
        <a:ext cx="35843" cy="7175"/>
      </dsp:txXfrm>
    </dsp:sp>
    <dsp:sp modelId="{368F78E5-CB05-44C9-9F7E-0A5E83F7E023}">
      <dsp:nvSpPr>
        <dsp:cNvPr id="0" name=""/>
        <dsp:cNvSpPr/>
      </dsp:nvSpPr>
      <dsp:spPr>
        <a:xfrm>
          <a:off x="3847290" y="86382"/>
          <a:ext cx="3116854" cy="1870112"/>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728" tIns="160315" rIns="152728" bIns="160315" numCol="1" spcCol="1270" anchor="ctr" anchorCtr="0">
          <a:noAutofit/>
        </a:bodyPr>
        <a:lstStyle/>
        <a:p>
          <a:pPr marL="0" lvl="0" indent="0" algn="ctr" defTabSz="1066800">
            <a:lnSpc>
              <a:spcPct val="90000"/>
            </a:lnSpc>
            <a:spcBef>
              <a:spcPct val="0"/>
            </a:spcBef>
            <a:spcAft>
              <a:spcPct val="35000"/>
            </a:spcAft>
            <a:buNone/>
          </a:pPr>
          <a:r>
            <a:rPr lang="en-US" sz="2400" kern="1200" dirty="0"/>
            <a:t>The reason is clearly stated, often signaled by words like:</a:t>
          </a:r>
        </a:p>
      </dsp:txBody>
      <dsp:txXfrm>
        <a:off x="3847290" y="86382"/>
        <a:ext cx="3116854" cy="1870112"/>
      </dsp:txXfrm>
    </dsp:sp>
    <dsp:sp modelId="{CC0A7ADC-FBA4-42BA-BAC1-5E59C81705BC}">
      <dsp:nvSpPr>
        <dsp:cNvPr id="0" name=""/>
        <dsp:cNvSpPr/>
      </dsp:nvSpPr>
      <dsp:spPr>
        <a:xfrm>
          <a:off x="1571986" y="1954695"/>
          <a:ext cx="7667462" cy="686276"/>
        </a:xfrm>
        <a:custGeom>
          <a:avLst/>
          <a:gdLst/>
          <a:ahLst/>
          <a:cxnLst/>
          <a:rect l="0" t="0" r="0" b="0"/>
          <a:pathLst>
            <a:path>
              <a:moveTo>
                <a:pt x="7667462" y="0"/>
              </a:moveTo>
              <a:lnTo>
                <a:pt x="7667462" y="360238"/>
              </a:lnTo>
              <a:lnTo>
                <a:pt x="0" y="360238"/>
              </a:lnTo>
              <a:lnTo>
                <a:pt x="0" y="686276"/>
              </a:lnTo>
            </a:path>
          </a:pathLst>
        </a:custGeom>
        <a:noFill/>
        <a:ln w="12700" cap="flat" cmpd="sng" algn="ctr">
          <a:solidFill>
            <a:schemeClr val="accent4">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213194" y="2294246"/>
        <a:ext cx="385045" cy="7175"/>
      </dsp:txXfrm>
    </dsp:sp>
    <dsp:sp modelId="{DFE3CCE3-AD1C-4DF9-A2F3-C0AE2DEDB423}">
      <dsp:nvSpPr>
        <dsp:cNvPr id="0" name=""/>
        <dsp:cNvSpPr/>
      </dsp:nvSpPr>
      <dsp:spPr>
        <a:xfrm>
          <a:off x="7681021" y="86382"/>
          <a:ext cx="3116854" cy="1870112"/>
        </a:xfrm>
        <a:prstGeom prst="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728" tIns="160315" rIns="152728" bIns="160315" numCol="1" spcCol="1270" anchor="ctr" anchorCtr="0">
          <a:noAutofit/>
        </a:bodyPr>
        <a:lstStyle/>
        <a:p>
          <a:pPr marL="0" lvl="0" indent="0" algn="ctr" defTabSz="1066800">
            <a:lnSpc>
              <a:spcPct val="90000"/>
            </a:lnSpc>
            <a:spcBef>
              <a:spcPct val="0"/>
            </a:spcBef>
            <a:spcAft>
              <a:spcPct val="35000"/>
            </a:spcAft>
            <a:buNone/>
          </a:pPr>
          <a:r>
            <a:rPr lang="en-US" sz="2400" i="1" kern="1200" dirty="0"/>
            <a:t>because, since, as, so that, therefore</a:t>
          </a:r>
          <a:endParaRPr lang="en-US" sz="2400" kern="1200" dirty="0"/>
        </a:p>
      </dsp:txBody>
      <dsp:txXfrm>
        <a:off x="7681021" y="86382"/>
        <a:ext cx="3116854" cy="1870112"/>
      </dsp:txXfrm>
    </dsp:sp>
    <dsp:sp modelId="{AAB9A8A5-D638-42BB-8EEA-88AD544A08CE}">
      <dsp:nvSpPr>
        <dsp:cNvPr id="0" name=""/>
        <dsp:cNvSpPr/>
      </dsp:nvSpPr>
      <dsp:spPr>
        <a:xfrm>
          <a:off x="3128613" y="3562708"/>
          <a:ext cx="686276" cy="91440"/>
        </a:xfrm>
        <a:custGeom>
          <a:avLst/>
          <a:gdLst/>
          <a:ahLst/>
          <a:cxnLst/>
          <a:rect l="0" t="0" r="0" b="0"/>
          <a:pathLst>
            <a:path>
              <a:moveTo>
                <a:pt x="0" y="45720"/>
              </a:moveTo>
              <a:lnTo>
                <a:pt x="686276" y="45720"/>
              </a:lnTo>
            </a:path>
          </a:pathLst>
        </a:custGeom>
        <a:noFill/>
        <a:ln w="1270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453829" y="3604840"/>
        <a:ext cx="35843" cy="7175"/>
      </dsp:txXfrm>
    </dsp:sp>
    <dsp:sp modelId="{D385D3F8-0363-48E8-BA32-01B0C9D67D02}">
      <dsp:nvSpPr>
        <dsp:cNvPr id="0" name=""/>
        <dsp:cNvSpPr/>
      </dsp:nvSpPr>
      <dsp:spPr>
        <a:xfrm>
          <a:off x="13558" y="2673372"/>
          <a:ext cx="3116854" cy="1870112"/>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728" tIns="160315" rIns="152728" bIns="160315" numCol="1" spcCol="1270" anchor="ctr" anchorCtr="0">
          <a:noAutofit/>
        </a:bodyPr>
        <a:lstStyle/>
        <a:p>
          <a:pPr marL="0" lvl="0" indent="0" algn="ctr" defTabSz="1066800">
            <a:lnSpc>
              <a:spcPct val="90000"/>
            </a:lnSpc>
            <a:spcBef>
              <a:spcPct val="0"/>
            </a:spcBef>
            <a:spcAft>
              <a:spcPct val="35000"/>
            </a:spcAft>
            <a:buNone/>
          </a:pPr>
          <a:r>
            <a:rPr lang="en-US" sz="2400" i="1" kern="1200" dirty="0"/>
            <a:t>Medical analysis students need strong ethical training </a:t>
          </a:r>
          <a:r>
            <a:rPr lang="en-US" sz="2400" b="1" i="1" kern="1200" dirty="0"/>
            <a:t>because</a:t>
          </a:r>
          <a:r>
            <a:rPr lang="en-US" sz="2400" i="1" kern="1200" dirty="0"/>
            <a:t> their work affects real lives.</a:t>
          </a:r>
          <a:endParaRPr lang="en-US" sz="2400" kern="1200" dirty="0"/>
        </a:p>
      </dsp:txBody>
      <dsp:txXfrm>
        <a:off x="13558" y="2673372"/>
        <a:ext cx="3116854" cy="1870112"/>
      </dsp:txXfrm>
    </dsp:sp>
    <dsp:sp modelId="{544B37A2-B075-4966-BFC8-B9207D4A8697}">
      <dsp:nvSpPr>
        <dsp:cNvPr id="0" name=""/>
        <dsp:cNvSpPr/>
      </dsp:nvSpPr>
      <dsp:spPr>
        <a:xfrm>
          <a:off x="3847290" y="2673372"/>
          <a:ext cx="3116854" cy="1870112"/>
        </a:xfrm>
        <a:prstGeom prst="rect">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728" tIns="160315" rIns="152728" bIns="160315" numCol="1" spcCol="1270" anchor="ctr" anchorCtr="0">
          <a:noAutofit/>
        </a:bodyPr>
        <a:lstStyle/>
        <a:p>
          <a:pPr marL="0" lvl="0" indent="0" algn="ctr" defTabSz="1066800">
            <a:lnSpc>
              <a:spcPct val="90000"/>
            </a:lnSpc>
            <a:spcBef>
              <a:spcPct val="0"/>
            </a:spcBef>
            <a:spcAft>
              <a:spcPct val="35000"/>
            </a:spcAft>
            <a:buNone/>
          </a:pPr>
          <a:r>
            <a:rPr lang="en-US" sz="2400" kern="1200" dirty="0"/>
            <a:t>Here, the reason is </a:t>
          </a:r>
          <a:r>
            <a:rPr lang="en-US" sz="2400" b="1" kern="1200" dirty="0"/>
            <a:t>explicit</a:t>
          </a:r>
          <a:r>
            <a:rPr lang="en-US" sz="2400" kern="1200" dirty="0"/>
            <a:t> and easy to identify.</a:t>
          </a:r>
        </a:p>
      </dsp:txBody>
      <dsp:txXfrm>
        <a:off x="3847290" y="2673372"/>
        <a:ext cx="3116854" cy="187011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414A16-434C-4CDD-B617-14D6239E0359}">
      <dsp:nvSpPr>
        <dsp:cNvPr id="0" name=""/>
        <dsp:cNvSpPr/>
      </dsp:nvSpPr>
      <dsp:spPr>
        <a:xfrm>
          <a:off x="2428314" y="1684475"/>
          <a:ext cx="526528" cy="91440"/>
        </a:xfrm>
        <a:custGeom>
          <a:avLst/>
          <a:gdLst/>
          <a:ahLst/>
          <a:cxnLst/>
          <a:rect l="0" t="0" r="0" b="0"/>
          <a:pathLst>
            <a:path>
              <a:moveTo>
                <a:pt x="0" y="45720"/>
              </a:moveTo>
              <a:lnTo>
                <a:pt x="526528" y="45720"/>
              </a:lnTo>
            </a:path>
          </a:pathLst>
        </a:custGeom>
        <a:noFill/>
        <a:ln w="12700" cap="flat" cmpd="sng" algn="ctr">
          <a:solidFill>
            <a:schemeClr val="accent2">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677650" y="1727407"/>
        <a:ext cx="27856" cy="5576"/>
      </dsp:txXfrm>
    </dsp:sp>
    <dsp:sp modelId="{AB113F98-C82A-4CCB-9E46-33F5EF71BCA8}">
      <dsp:nvSpPr>
        <dsp:cNvPr id="0" name=""/>
        <dsp:cNvSpPr/>
      </dsp:nvSpPr>
      <dsp:spPr>
        <a:xfrm>
          <a:off x="7816" y="1003506"/>
          <a:ext cx="2422298" cy="1453379"/>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18695" tIns="124591" rIns="118695" bIns="124591" numCol="1" spcCol="1270" anchor="ctr" anchorCtr="0">
          <a:noAutofit/>
        </a:bodyPr>
        <a:lstStyle/>
        <a:p>
          <a:pPr marL="0" lvl="0" indent="0" algn="ctr" defTabSz="1066800">
            <a:lnSpc>
              <a:spcPct val="90000"/>
            </a:lnSpc>
            <a:spcBef>
              <a:spcPct val="0"/>
            </a:spcBef>
            <a:spcAft>
              <a:spcPct val="35000"/>
            </a:spcAft>
            <a:buNone/>
          </a:pPr>
          <a:r>
            <a:rPr lang="en-US" sz="2400" b="1" kern="1200" dirty="0"/>
            <a:t>Implicit (assumed) reason</a:t>
          </a:r>
          <a:endParaRPr lang="en-US" sz="2400" kern="1200" dirty="0"/>
        </a:p>
      </dsp:txBody>
      <dsp:txXfrm>
        <a:off x="7816" y="1003506"/>
        <a:ext cx="2422298" cy="1453379"/>
      </dsp:txXfrm>
    </dsp:sp>
    <dsp:sp modelId="{CBF80659-1F1B-4B50-84BC-8F68C20DA20B}">
      <dsp:nvSpPr>
        <dsp:cNvPr id="0" name=""/>
        <dsp:cNvSpPr/>
      </dsp:nvSpPr>
      <dsp:spPr>
        <a:xfrm>
          <a:off x="5407741" y="1684475"/>
          <a:ext cx="526528" cy="91440"/>
        </a:xfrm>
        <a:custGeom>
          <a:avLst/>
          <a:gdLst/>
          <a:ahLst/>
          <a:cxnLst/>
          <a:rect l="0" t="0" r="0" b="0"/>
          <a:pathLst>
            <a:path>
              <a:moveTo>
                <a:pt x="0" y="45720"/>
              </a:moveTo>
              <a:lnTo>
                <a:pt x="526528" y="45720"/>
              </a:lnTo>
            </a:path>
          </a:pathLst>
        </a:custGeom>
        <a:noFill/>
        <a:ln w="12700" cap="flat" cmpd="sng" algn="ctr">
          <a:solidFill>
            <a:schemeClr val="accent2">
              <a:hueOff val="1288723"/>
              <a:satOff val="-3699"/>
              <a:lumOff val="-5922"/>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657077" y="1727407"/>
        <a:ext cx="27856" cy="5576"/>
      </dsp:txXfrm>
    </dsp:sp>
    <dsp:sp modelId="{EE98A745-8352-4E9C-AC0D-C3FA671DABA2}">
      <dsp:nvSpPr>
        <dsp:cNvPr id="0" name=""/>
        <dsp:cNvSpPr/>
      </dsp:nvSpPr>
      <dsp:spPr>
        <a:xfrm>
          <a:off x="2987243" y="1003506"/>
          <a:ext cx="2422298" cy="1453379"/>
        </a:xfrm>
        <a:prstGeom prst="rect">
          <a:avLst/>
        </a:prstGeom>
        <a:gradFill rotWithShape="0">
          <a:gsLst>
            <a:gs pos="0">
              <a:schemeClr val="accent2">
                <a:hueOff val="1073936"/>
                <a:satOff val="-3082"/>
                <a:lumOff val="-4935"/>
                <a:alphaOff val="0"/>
                <a:satMod val="103000"/>
                <a:lumMod val="102000"/>
                <a:tint val="94000"/>
              </a:schemeClr>
            </a:gs>
            <a:gs pos="50000">
              <a:schemeClr val="accent2">
                <a:hueOff val="1073936"/>
                <a:satOff val="-3082"/>
                <a:lumOff val="-4935"/>
                <a:alphaOff val="0"/>
                <a:satMod val="110000"/>
                <a:lumMod val="100000"/>
                <a:shade val="100000"/>
              </a:schemeClr>
            </a:gs>
            <a:gs pos="100000">
              <a:schemeClr val="accent2">
                <a:hueOff val="1073936"/>
                <a:satOff val="-3082"/>
                <a:lumOff val="-4935"/>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18695" tIns="124591" rIns="118695" bIns="124591" numCol="1" spcCol="1270" anchor="ctr" anchorCtr="0">
          <a:noAutofit/>
        </a:bodyPr>
        <a:lstStyle/>
        <a:p>
          <a:pPr marL="0" lvl="0" indent="0" algn="ctr" defTabSz="800100">
            <a:lnSpc>
              <a:spcPct val="90000"/>
            </a:lnSpc>
            <a:spcBef>
              <a:spcPct val="0"/>
            </a:spcBef>
            <a:spcAft>
              <a:spcPct val="35000"/>
            </a:spcAft>
            <a:buNone/>
          </a:pPr>
          <a:r>
            <a:rPr lang="en-US" sz="1800" kern="1200" dirty="0"/>
            <a:t>The reason is </a:t>
          </a:r>
          <a:r>
            <a:rPr lang="en-US" sz="1800" b="1" kern="1200" dirty="0"/>
            <a:t>not stated</a:t>
          </a:r>
          <a:r>
            <a:rPr lang="en-US" sz="1800" kern="1200" dirty="0"/>
            <a:t>, but it is strongly suggested by shared knowledge, context, or professional norms.</a:t>
          </a:r>
        </a:p>
      </dsp:txBody>
      <dsp:txXfrm>
        <a:off x="2987243" y="1003506"/>
        <a:ext cx="2422298" cy="1453379"/>
      </dsp:txXfrm>
    </dsp:sp>
    <dsp:sp modelId="{C24AA589-F08B-4B6F-AB24-1537C5228632}">
      <dsp:nvSpPr>
        <dsp:cNvPr id="0" name=""/>
        <dsp:cNvSpPr/>
      </dsp:nvSpPr>
      <dsp:spPr>
        <a:xfrm>
          <a:off x="8387168" y="1684475"/>
          <a:ext cx="526528" cy="91440"/>
        </a:xfrm>
        <a:custGeom>
          <a:avLst/>
          <a:gdLst/>
          <a:ahLst/>
          <a:cxnLst/>
          <a:rect l="0" t="0" r="0" b="0"/>
          <a:pathLst>
            <a:path>
              <a:moveTo>
                <a:pt x="0" y="45720"/>
              </a:moveTo>
              <a:lnTo>
                <a:pt x="526528" y="45720"/>
              </a:lnTo>
            </a:path>
          </a:pathLst>
        </a:custGeom>
        <a:noFill/>
        <a:ln w="12700" cap="flat" cmpd="sng" algn="ctr">
          <a:solidFill>
            <a:schemeClr val="accent2">
              <a:hueOff val="2577445"/>
              <a:satOff val="-7397"/>
              <a:lumOff val="-11844"/>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8636504" y="1727407"/>
        <a:ext cx="27856" cy="5576"/>
      </dsp:txXfrm>
    </dsp:sp>
    <dsp:sp modelId="{93E01D16-2FC0-4492-B8DC-133C4A963FDC}">
      <dsp:nvSpPr>
        <dsp:cNvPr id="0" name=""/>
        <dsp:cNvSpPr/>
      </dsp:nvSpPr>
      <dsp:spPr>
        <a:xfrm>
          <a:off x="5966670" y="1003506"/>
          <a:ext cx="2422298" cy="1453379"/>
        </a:xfrm>
        <a:prstGeom prst="rect">
          <a:avLst/>
        </a:prstGeom>
        <a:gradFill rotWithShape="0">
          <a:gsLst>
            <a:gs pos="0">
              <a:schemeClr val="accent2">
                <a:hueOff val="2147871"/>
                <a:satOff val="-6164"/>
                <a:lumOff val="-9870"/>
                <a:alphaOff val="0"/>
                <a:satMod val="103000"/>
                <a:lumMod val="102000"/>
                <a:tint val="94000"/>
              </a:schemeClr>
            </a:gs>
            <a:gs pos="50000">
              <a:schemeClr val="accent2">
                <a:hueOff val="2147871"/>
                <a:satOff val="-6164"/>
                <a:lumOff val="-9870"/>
                <a:alphaOff val="0"/>
                <a:satMod val="110000"/>
                <a:lumMod val="100000"/>
                <a:shade val="100000"/>
              </a:schemeClr>
            </a:gs>
            <a:gs pos="100000">
              <a:schemeClr val="accent2">
                <a:hueOff val="2147871"/>
                <a:satOff val="-6164"/>
                <a:lumOff val="-987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18695" tIns="124591" rIns="118695" bIns="124591" numCol="1" spcCol="1270" anchor="ctr" anchorCtr="0">
          <a:noAutofit/>
        </a:bodyPr>
        <a:lstStyle/>
        <a:p>
          <a:pPr marL="0" lvl="0" indent="0" algn="ctr" defTabSz="933450">
            <a:lnSpc>
              <a:spcPct val="90000"/>
            </a:lnSpc>
            <a:spcBef>
              <a:spcPct val="0"/>
            </a:spcBef>
            <a:spcAft>
              <a:spcPct val="35000"/>
            </a:spcAft>
            <a:buNone/>
          </a:pPr>
          <a:r>
            <a:rPr lang="en-US" sz="2100" i="1" kern="1200" dirty="0"/>
            <a:t>Automated lab machines reduce human error in medical analysis.</a:t>
          </a:r>
          <a:endParaRPr lang="en-US" sz="2100" kern="1200" dirty="0"/>
        </a:p>
      </dsp:txBody>
      <dsp:txXfrm>
        <a:off x="5966670" y="1003506"/>
        <a:ext cx="2422298" cy="1453379"/>
      </dsp:txXfrm>
    </dsp:sp>
    <dsp:sp modelId="{A3F49F54-FBE7-4C89-B910-5F4C37BC081F}">
      <dsp:nvSpPr>
        <dsp:cNvPr id="0" name=""/>
        <dsp:cNvSpPr/>
      </dsp:nvSpPr>
      <dsp:spPr>
        <a:xfrm>
          <a:off x="1218965" y="2455085"/>
          <a:ext cx="8938281" cy="526528"/>
        </a:xfrm>
        <a:custGeom>
          <a:avLst/>
          <a:gdLst/>
          <a:ahLst/>
          <a:cxnLst/>
          <a:rect l="0" t="0" r="0" b="0"/>
          <a:pathLst>
            <a:path>
              <a:moveTo>
                <a:pt x="8938281" y="0"/>
              </a:moveTo>
              <a:lnTo>
                <a:pt x="8938281" y="280364"/>
              </a:lnTo>
              <a:lnTo>
                <a:pt x="0" y="280364"/>
              </a:lnTo>
              <a:lnTo>
                <a:pt x="0" y="526528"/>
              </a:lnTo>
            </a:path>
          </a:pathLst>
        </a:custGeom>
        <a:noFill/>
        <a:ln w="12700" cap="flat" cmpd="sng" algn="ctr">
          <a:solidFill>
            <a:schemeClr val="accent2">
              <a:hueOff val="3866169"/>
              <a:satOff val="-11096"/>
              <a:lumOff val="-17765"/>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464215" y="2715561"/>
        <a:ext cx="447781" cy="5576"/>
      </dsp:txXfrm>
    </dsp:sp>
    <dsp:sp modelId="{93415CAC-00E6-4F46-B5D3-F9820628BC1C}">
      <dsp:nvSpPr>
        <dsp:cNvPr id="0" name=""/>
        <dsp:cNvSpPr/>
      </dsp:nvSpPr>
      <dsp:spPr>
        <a:xfrm>
          <a:off x="8946097" y="1003506"/>
          <a:ext cx="2422298" cy="1453379"/>
        </a:xfrm>
        <a:prstGeom prst="rect">
          <a:avLst/>
        </a:prstGeom>
        <a:gradFill rotWithShape="0">
          <a:gsLst>
            <a:gs pos="0">
              <a:schemeClr val="accent2">
                <a:hueOff val="3221807"/>
                <a:satOff val="-9246"/>
                <a:lumOff val="-14805"/>
                <a:alphaOff val="0"/>
                <a:satMod val="103000"/>
                <a:lumMod val="102000"/>
                <a:tint val="94000"/>
              </a:schemeClr>
            </a:gs>
            <a:gs pos="50000">
              <a:schemeClr val="accent2">
                <a:hueOff val="3221807"/>
                <a:satOff val="-9246"/>
                <a:lumOff val="-14805"/>
                <a:alphaOff val="0"/>
                <a:satMod val="110000"/>
                <a:lumMod val="100000"/>
                <a:shade val="100000"/>
              </a:schemeClr>
            </a:gs>
            <a:gs pos="100000">
              <a:schemeClr val="accent2">
                <a:hueOff val="3221807"/>
                <a:satOff val="-9246"/>
                <a:lumOff val="-14805"/>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18695" tIns="124591" rIns="118695" bIns="124591" numCol="1" spcCol="1270" anchor="ctr" anchorCtr="0">
          <a:noAutofit/>
        </a:bodyPr>
        <a:lstStyle/>
        <a:p>
          <a:pPr marL="0" lvl="0" indent="0" algn="ctr" defTabSz="1066800">
            <a:lnSpc>
              <a:spcPct val="90000"/>
            </a:lnSpc>
            <a:spcBef>
              <a:spcPct val="0"/>
            </a:spcBef>
            <a:spcAft>
              <a:spcPct val="35000"/>
            </a:spcAft>
            <a:buNone/>
          </a:pPr>
          <a:r>
            <a:rPr lang="en-US" sz="2400" kern="1200" dirty="0"/>
            <a:t>The </a:t>
          </a:r>
          <a:r>
            <a:rPr lang="en-US" sz="2400" b="1" kern="1200" dirty="0"/>
            <a:t>implied reason</a:t>
          </a:r>
          <a:r>
            <a:rPr lang="en-US" sz="2400" kern="1200" dirty="0"/>
            <a:t> is something like:</a:t>
          </a:r>
        </a:p>
      </dsp:txBody>
      <dsp:txXfrm>
        <a:off x="8946097" y="1003506"/>
        <a:ext cx="2422298" cy="1453379"/>
      </dsp:txXfrm>
    </dsp:sp>
    <dsp:sp modelId="{A7D5A88B-7AE1-46FE-AD2C-689EBDA69C3C}">
      <dsp:nvSpPr>
        <dsp:cNvPr id="0" name=""/>
        <dsp:cNvSpPr/>
      </dsp:nvSpPr>
      <dsp:spPr>
        <a:xfrm>
          <a:off x="2428314" y="3694983"/>
          <a:ext cx="526528" cy="91440"/>
        </a:xfrm>
        <a:custGeom>
          <a:avLst/>
          <a:gdLst/>
          <a:ahLst/>
          <a:cxnLst/>
          <a:rect l="0" t="0" r="0" b="0"/>
          <a:pathLst>
            <a:path>
              <a:moveTo>
                <a:pt x="0" y="45720"/>
              </a:moveTo>
              <a:lnTo>
                <a:pt x="526528" y="45720"/>
              </a:lnTo>
            </a:path>
          </a:pathLst>
        </a:custGeom>
        <a:noFill/>
        <a:ln w="12700" cap="flat" cmpd="sng" algn="ctr">
          <a:solidFill>
            <a:schemeClr val="accent2">
              <a:hueOff val="5154891"/>
              <a:satOff val="-14794"/>
              <a:lumOff val="-23687"/>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677650" y="3737914"/>
        <a:ext cx="27856" cy="5576"/>
      </dsp:txXfrm>
    </dsp:sp>
    <dsp:sp modelId="{1C340F3A-4274-471C-97DA-296772F031B1}">
      <dsp:nvSpPr>
        <dsp:cNvPr id="0" name=""/>
        <dsp:cNvSpPr/>
      </dsp:nvSpPr>
      <dsp:spPr>
        <a:xfrm>
          <a:off x="7816" y="3014013"/>
          <a:ext cx="2422298" cy="1453379"/>
        </a:xfrm>
        <a:prstGeom prst="rect">
          <a:avLst/>
        </a:prstGeom>
        <a:gradFill rotWithShape="0">
          <a:gsLst>
            <a:gs pos="0">
              <a:schemeClr val="accent2">
                <a:hueOff val="4295743"/>
                <a:satOff val="-12329"/>
                <a:lumOff val="-19739"/>
                <a:alphaOff val="0"/>
                <a:satMod val="103000"/>
                <a:lumMod val="102000"/>
                <a:tint val="94000"/>
              </a:schemeClr>
            </a:gs>
            <a:gs pos="50000">
              <a:schemeClr val="accent2">
                <a:hueOff val="4295743"/>
                <a:satOff val="-12329"/>
                <a:lumOff val="-19739"/>
                <a:alphaOff val="0"/>
                <a:satMod val="110000"/>
                <a:lumMod val="100000"/>
                <a:shade val="100000"/>
              </a:schemeClr>
            </a:gs>
            <a:gs pos="100000">
              <a:schemeClr val="accent2">
                <a:hueOff val="4295743"/>
                <a:satOff val="-12329"/>
                <a:lumOff val="-19739"/>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18695" tIns="124591" rIns="118695" bIns="124591" numCol="1" spcCol="1270" anchor="ctr" anchorCtr="0">
          <a:noAutofit/>
        </a:bodyPr>
        <a:lstStyle/>
        <a:p>
          <a:pPr marL="0" lvl="0" indent="0" algn="ctr" defTabSz="1066800">
            <a:lnSpc>
              <a:spcPct val="90000"/>
            </a:lnSpc>
            <a:spcBef>
              <a:spcPct val="0"/>
            </a:spcBef>
            <a:spcAft>
              <a:spcPct val="35000"/>
            </a:spcAft>
            <a:buNone/>
          </a:pPr>
          <a:r>
            <a:rPr lang="en-US" sz="2400" kern="1200" dirty="0"/>
            <a:t>Machines are more consistent than humans</a:t>
          </a:r>
        </a:p>
      </dsp:txBody>
      <dsp:txXfrm>
        <a:off x="7816" y="3014013"/>
        <a:ext cx="2422298" cy="1453379"/>
      </dsp:txXfrm>
    </dsp:sp>
    <dsp:sp modelId="{2E191D3F-D092-4451-82EB-0122E3EE4AE5}">
      <dsp:nvSpPr>
        <dsp:cNvPr id="0" name=""/>
        <dsp:cNvSpPr/>
      </dsp:nvSpPr>
      <dsp:spPr>
        <a:xfrm>
          <a:off x="5407741" y="3694983"/>
          <a:ext cx="526528" cy="91440"/>
        </a:xfrm>
        <a:custGeom>
          <a:avLst/>
          <a:gdLst/>
          <a:ahLst/>
          <a:cxnLst/>
          <a:rect l="0" t="0" r="0" b="0"/>
          <a:pathLst>
            <a:path>
              <a:moveTo>
                <a:pt x="0" y="45720"/>
              </a:moveTo>
              <a:lnTo>
                <a:pt x="526528" y="45720"/>
              </a:lnTo>
            </a:path>
          </a:pathLst>
        </a:custGeom>
        <a:noFill/>
        <a:ln w="12700" cap="flat" cmpd="sng" algn="ctr">
          <a:solidFill>
            <a:schemeClr val="accent2">
              <a:hueOff val="6443614"/>
              <a:satOff val="-18493"/>
              <a:lumOff val="-29609"/>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657077" y="3737914"/>
        <a:ext cx="27856" cy="5576"/>
      </dsp:txXfrm>
    </dsp:sp>
    <dsp:sp modelId="{26643EE1-46A6-42C5-85C2-947D555FD2F7}">
      <dsp:nvSpPr>
        <dsp:cNvPr id="0" name=""/>
        <dsp:cNvSpPr/>
      </dsp:nvSpPr>
      <dsp:spPr>
        <a:xfrm>
          <a:off x="2987243" y="3014013"/>
          <a:ext cx="2422298" cy="1453379"/>
        </a:xfrm>
        <a:prstGeom prst="rect">
          <a:avLst/>
        </a:prstGeom>
        <a:gradFill rotWithShape="0">
          <a:gsLst>
            <a:gs pos="0">
              <a:schemeClr val="accent2">
                <a:hueOff val="5369678"/>
                <a:satOff val="-15411"/>
                <a:lumOff val="-24674"/>
                <a:alphaOff val="0"/>
                <a:satMod val="103000"/>
                <a:lumMod val="102000"/>
                <a:tint val="94000"/>
              </a:schemeClr>
            </a:gs>
            <a:gs pos="50000">
              <a:schemeClr val="accent2">
                <a:hueOff val="5369678"/>
                <a:satOff val="-15411"/>
                <a:lumOff val="-24674"/>
                <a:alphaOff val="0"/>
                <a:satMod val="110000"/>
                <a:lumMod val="100000"/>
                <a:shade val="100000"/>
              </a:schemeClr>
            </a:gs>
            <a:gs pos="100000">
              <a:schemeClr val="accent2">
                <a:hueOff val="5369678"/>
                <a:satOff val="-15411"/>
                <a:lumOff val="-24674"/>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18695" tIns="124591" rIns="118695" bIns="124591" numCol="1" spcCol="1270" anchor="ctr" anchorCtr="0">
          <a:noAutofit/>
        </a:bodyPr>
        <a:lstStyle/>
        <a:p>
          <a:pPr marL="0" lvl="0" indent="0" algn="ctr" defTabSz="1066800">
            <a:lnSpc>
              <a:spcPct val="90000"/>
            </a:lnSpc>
            <a:spcBef>
              <a:spcPct val="0"/>
            </a:spcBef>
            <a:spcAft>
              <a:spcPct val="35000"/>
            </a:spcAft>
            <a:buNone/>
          </a:pPr>
          <a:r>
            <a:rPr lang="en-US" sz="2400" kern="1200" dirty="0"/>
            <a:t>Humans get tired, distracted, or biased</a:t>
          </a:r>
        </a:p>
      </dsp:txBody>
      <dsp:txXfrm>
        <a:off x="2987243" y="3014013"/>
        <a:ext cx="2422298" cy="1453379"/>
      </dsp:txXfrm>
    </dsp:sp>
    <dsp:sp modelId="{B88BEBDC-9401-47C7-B5B5-B0C73AA1A87E}">
      <dsp:nvSpPr>
        <dsp:cNvPr id="0" name=""/>
        <dsp:cNvSpPr/>
      </dsp:nvSpPr>
      <dsp:spPr>
        <a:xfrm>
          <a:off x="5966670" y="3014013"/>
          <a:ext cx="2422298" cy="1453379"/>
        </a:xfrm>
        <a:prstGeom prst="rect">
          <a:avLst/>
        </a:prstGeom>
        <a:gradFill rotWithShape="0">
          <a:gsLst>
            <a:gs pos="0">
              <a:schemeClr val="accent2">
                <a:hueOff val="6443614"/>
                <a:satOff val="-18493"/>
                <a:lumOff val="-29609"/>
                <a:alphaOff val="0"/>
                <a:satMod val="103000"/>
                <a:lumMod val="102000"/>
                <a:tint val="94000"/>
              </a:schemeClr>
            </a:gs>
            <a:gs pos="50000">
              <a:schemeClr val="accent2">
                <a:hueOff val="6443614"/>
                <a:satOff val="-18493"/>
                <a:lumOff val="-29609"/>
                <a:alphaOff val="0"/>
                <a:satMod val="110000"/>
                <a:lumMod val="100000"/>
                <a:shade val="100000"/>
              </a:schemeClr>
            </a:gs>
            <a:gs pos="100000">
              <a:schemeClr val="accent2">
                <a:hueOff val="6443614"/>
                <a:satOff val="-18493"/>
                <a:lumOff val="-29609"/>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18695" tIns="124591" rIns="118695" bIns="124591" numCol="1" spcCol="1270" anchor="ctr" anchorCtr="0">
          <a:noAutofit/>
        </a:bodyPr>
        <a:lstStyle/>
        <a:p>
          <a:pPr marL="0" lvl="0" indent="0" algn="ctr" defTabSz="889000">
            <a:lnSpc>
              <a:spcPct val="90000"/>
            </a:lnSpc>
            <a:spcBef>
              <a:spcPct val="0"/>
            </a:spcBef>
            <a:spcAft>
              <a:spcPct val="35000"/>
            </a:spcAft>
            <a:buNone/>
          </a:pPr>
          <a:r>
            <a:rPr lang="en-US" sz="2000" kern="1200" dirty="0"/>
            <a:t>These ideas are </a:t>
          </a:r>
          <a:r>
            <a:rPr lang="en-US" sz="2000" b="1" kern="1200" dirty="0"/>
            <a:t>widely accepted background assumptions</a:t>
          </a:r>
          <a:r>
            <a:rPr lang="en-US" sz="2000" kern="1200" dirty="0"/>
            <a:t> in the field.</a:t>
          </a:r>
        </a:p>
      </dsp:txBody>
      <dsp:txXfrm>
        <a:off x="5966670" y="3014013"/>
        <a:ext cx="2422298" cy="1453379"/>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136AFA-B092-23DD-718F-62D5F9199D8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8720CB5-1514-7021-5FB6-BFDBBD662DD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78040DF-F805-BC8F-EB9F-CD9D264FABB3}"/>
              </a:ext>
            </a:extLst>
          </p:cNvPr>
          <p:cNvSpPr>
            <a:spLocks noGrp="1"/>
          </p:cNvSpPr>
          <p:nvPr>
            <p:ph type="dt" sz="half" idx="10"/>
          </p:nvPr>
        </p:nvSpPr>
        <p:spPr/>
        <p:txBody>
          <a:bodyPr/>
          <a:lstStyle/>
          <a:p>
            <a:fld id="{FB3F9746-BD92-4244-B233-5A19BA693EFD}" type="datetimeFigureOut">
              <a:rPr lang="en-US" smtClean="0"/>
              <a:t>4/12/2026</a:t>
            </a:fld>
            <a:endParaRPr lang="en-US"/>
          </a:p>
        </p:txBody>
      </p:sp>
      <p:sp>
        <p:nvSpPr>
          <p:cNvPr id="5" name="Footer Placeholder 4">
            <a:extLst>
              <a:ext uri="{FF2B5EF4-FFF2-40B4-BE49-F238E27FC236}">
                <a16:creationId xmlns:a16="http://schemas.microsoft.com/office/drawing/2014/main" id="{C93121B7-8F92-CDE5-FBB1-BFF9E60890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6288BE-3579-F781-C871-9E2DD546BF82}"/>
              </a:ext>
            </a:extLst>
          </p:cNvPr>
          <p:cNvSpPr>
            <a:spLocks noGrp="1"/>
          </p:cNvSpPr>
          <p:nvPr>
            <p:ph type="sldNum" sz="quarter" idx="12"/>
          </p:nvPr>
        </p:nvSpPr>
        <p:spPr/>
        <p:txBody>
          <a:bodyPr/>
          <a:lstStyle/>
          <a:p>
            <a:fld id="{F59C325C-55BC-4E7D-A7ED-978065DEC97E}" type="slidenum">
              <a:rPr lang="en-US" smtClean="0"/>
              <a:t>‹#›</a:t>
            </a:fld>
            <a:endParaRPr lang="en-US"/>
          </a:p>
        </p:txBody>
      </p:sp>
    </p:spTree>
    <p:extLst>
      <p:ext uri="{BB962C8B-B14F-4D97-AF65-F5344CB8AC3E}">
        <p14:creationId xmlns:p14="http://schemas.microsoft.com/office/powerpoint/2010/main" val="3946793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40B09-3969-C38D-EC68-034B43BC5C6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37E6AA4-7BA8-AB0F-13CC-3EEE778DA61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A3F464-3037-F359-DD35-728F8E41E8C5}"/>
              </a:ext>
            </a:extLst>
          </p:cNvPr>
          <p:cNvSpPr>
            <a:spLocks noGrp="1"/>
          </p:cNvSpPr>
          <p:nvPr>
            <p:ph type="dt" sz="half" idx="10"/>
          </p:nvPr>
        </p:nvSpPr>
        <p:spPr/>
        <p:txBody>
          <a:bodyPr/>
          <a:lstStyle/>
          <a:p>
            <a:fld id="{FB3F9746-BD92-4244-B233-5A19BA693EFD}" type="datetimeFigureOut">
              <a:rPr lang="en-US" smtClean="0"/>
              <a:t>4/12/2026</a:t>
            </a:fld>
            <a:endParaRPr lang="en-US"/>
          </a:p>
        </p:txBody>
      </p:sp>
      <p:sp>
        <p:nvSpPr>
          <p:cNvPr id="5" name="Footer Placeholder 4">
            <a:extLst>
              <a:ext uri="{FF2B5EF4-FFF2-40B4-BE49-F238E27FC236}">
                <a16:creationId xmlns:a16="http://schemas.microsoft.com/office/drawing/2014/main" id="{3ACEF00C-E2D2-D9C4-4A76-8824437807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DAF233-AD70-B835-CB13-45133E285649}"/>
              </a:ext>
            </a:extLst>
          </p:cNvPr>
          <p:cNvSpPr>
            <a:spLocks noGrp="1"/>
          </p:cNvSpPr>
          <p:nvPr>
            <p:ph type="sldNum" sz="quarter" idx="12"/>
          </p:nvPr>
        </p:nvSpPr>
        <p:spPr/>
        <p:txBody>
          <a:bodyPr/>
          <a:lstStyle/>
          <a:p>
            <a:fld id="{F59C325C-55BC-4E7D-A7ED-978065DEC97E}" type="slidenum">
              <a:rPr lang="en-US" smtClean="0"/>
              <a:t>‹#›</a:t>
            </a:fld>
            <a:endParaRPr lang="en-US"/>
          </a:p>
        </p:txBody>
      </p:sp>
    </p:spTree>
    <p:extLst>
      <p:ext uri="{BB962C8B-B14F-4D97-AF65-F5344CB8AC3E}">
        <p14:creationId xmlns:p14="http://schemas.microsoft.com/office/powerpoint/2010/main" val="20614595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DFE78E7-B500-7052-44D1-2B02D1842C7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B9EC972-02B5-C018-BA90-AFA1D0D6C30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45EDCC7-C7D6-A5C7-F20A-572922314C2F}"/>
              </a:ext>
            </a:extLst>
          </p:cNvPr>
          <p:cNvSpPr>
            <a:spLocks noGrp="1"/>
          </p:cNvSpPr>
          <p:nvPr>
            <p:ph type="dt" sz="half" idx="10"/>
          </p:nvPr>
        </p:nvSpPr>
        <p:spPr/>
        <p:txBody>
          <a:bodyPr/>
          <a:lstStyle/>
          <a:p>
            <a:fld id="{FB3F9746-BD92-4244-B233-5A19BA693EFD}" type="datetimeFigureOut">
              <a:rPr lang="en-US" smtClean="0"/>
              <a:t>4/12/2026</a:t>
            </a:fld>
            <a:endParaRPr lang="en-US"/>
          </a:p>
        </p:txBody>
      </p:sp>
      <p:sp>
        <p:nvSpPr>
          <p:cNvPr id="5" name="Footer Placeholder 4">
            <a:extLst>
              <a:ext uri="{FF2B5EF4-FFF2-40B4-BE49-F238E27FC236}">
                <a16:creationId xmlns:a16="http://schemas.microsoft.com/office/drawing/2014/main" id="{9E9B03A5-F177-5033-A32E-0874E9EEDDE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4A1138-6210-A9F5-CB4E-17085AD9E056}"/>
              </a:ext>
            </a:extLst>
          </p:cNvPr>
          <p:cNvSpPr>
            <a:spLocks noGrp="1"/>
          </p:cNvSpPr>
          <p:nvPr>
            <p:ph type="sldNum" sz="quarter" idx="12"/>
          </p:nvPr>
        </p:nvSpPr>
        <p:spPr/>
        <p:txBody>
          <a:bodyPr/>
          <a:lstStyle/>
          <a:p>
            <a:fld id="{F59C325C-55BC-4E7D-A7ED-978065DEC97E}" type="slidenum">
              <a:rPr lang="en-US" smtClean="0"/>
              <a:t>‹#›</a:t>
            </a:fld>
            <a:endParaRPr lang="en-US"/>
          </a:p>
        </p:txBody>
      </p:sp>
    </p:spTree>
    <p:extLst>
      <p:ext uri="{BB962C8B-B14F-4D97-AF65-F5344CB8AC3E}">
        <p14:creationId xmlns:p14="http://schemas.microsoft.com/office/powerpoint/2010/main" val="6105390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300346-5229-260C-E367-9E017873C7F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024342C-7E3C-E7E9-CC4D-2B747060368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9538C3-D2D4-6A84-59D1-ADA02F2F0F96}"/>
              </a:ext>
            </a:extLst>
          </p:cNvPr>
          <p:cNvSpPr>
            <a:spLocks noGrp="1"/>
          </p:cNvSpPr>
          <p:nvPr>
            <p:ph type="dt" sz="half" idx="10"/>
          </p:nvPr>
        </p:nvSpPr>
        <p:spPr/>
        <p:txBody>
          <a:bodyPr/>
          <a:lstStyle/>
          <a:p>
            <a:fld id="{FB3F9746-BD92-4244-B233-5A19BA693EFD}" type="datetimeFigureOut">
              <a:rPr lang="en-US" smtClean="0"/>
              <a:t>4/12/2026</a:t>
            </a:fld>
            <a:endParaRPr lang="en-US"/>
          </a:p>
        </p:txBody>
      </p:sp>
      <p:sp>
        <p:nvSpPr>
          <p:cNvPr id="5" name="Footer Placeholder 4">
            <a:extLst>
              <a:ext uri="{FF2B5EF4-FFF2-40B4-BE49-F238E27FC236}">
                <a16:creationId xmlns:a16="http://schemas.microsoft.com/office/drawing/2014/main" id="{C9F1BF45-CC08-8D16-93AC-7D82585EF5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3DF200-FAAA-F9D5-74F0-9494CF259405}"/>
              </a:ext>
            </a:extLst>
          </p:cNvPr>
          <p:cNvSpPr>
            <a:spLocks noGrp="1"/>
          </p:cNvSpPr>
          <p:nvPr>
            <p:ph type="sldNum" sz="quarter" idx="12"/>
          </p:nvPr>
        </p:nvSpPr>
        <p:spPr/>
        <p:txBody>
          <a:bodyPr/>
          <a:lstStyle/>
          <a:p>
            <a:fld id="{F59C325C-55BC-4E7D-A7ED-978065DEC97E}" type="slidenum">
              <a:rPr lang="en-US" smtClean="0"/>
              <a:t>‹#›</a:t>
            </a:fld>
            <a:endParaRPr lang="en-US"/>
          </a:p>
        </p:txBody>
      </p:sp>
    </p:spTree>
    <p:extLst>
      <p:ext uri="{BB962C8B-B14F-4D97-AF65-F5344CB8AC3E}">
        <p14:creationId xmlns:p14="http://schemas.microsoft.com/office/powerpoint/2010/main" val="36750271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E8FC57-190D-AB9E-0D2B-63BC19076AD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D1E82B8-7258-BF0F-833F-8E788B817DE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AAC42A1-B19C-A71F-BB29-181EE6BC8E6C}"/>
              </a:ext>
            </a:extLst>
          </p:cNvPr>
          <p:cNvSpPr>
            <a:spLocks noGrp="1"/>
          </p:cNvSpPr>
          <p:nvPr>
            <p:ph type="dt" sz="half" idx="10"/>
          </p:nvPr>
        </p:nvSpPr>
        <p:spPr/>
        <p:txBody>
          <a:bodyPr/>
          <a:lstStyle/>
          <a:p>
            <a:fld id="{FB3F9746-BD92-4244-B233-5A19BA693EFD}" type="datetimeFigureOut">
              <a:rPr lang="en-US" smtClean="0"/>
              <a:t>4/12/2026</a:t>
            </a:fld>
            <a:endParaRPr lang="en-US"/>
          </a:p>
        </p:txBody>
      </p:sp>
      <p:sp>
        <p:nvSpPr>
          <p:cNvPr id="5" name="Footer Placeholder 4">
            <a:extLst>
              <a:ext uri="{FF2B5EF4-FFF2-40B4-BE49-F238E27FC236}">
                <a16:creationId xmlns:a16="http://schemas.microsoft.com/office/drawing/2014/main" id="{65E32CBE-3857-1CC7-AD8A-49DBB6B5C3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000373-63B0-7176-C65E-73DB135DD63A}"/>
              </a:ext>
            </a:extLst>
          </p:cNvPr>
          <p:cNvSpPr>
            <a:spLocks noGrp="1"/>
          </p:cNvSpPr>
          <p:nvPr>
            <p:ph type="sldNum" sz="quarter" idx="12"/>
          </p:nvPr>
        </p:nvSpPr>
        <p:spPr/>
        <p:txBody>
          <a:bodyPr/>
          <a:lstStyle/>
          <a:p>
            <a:fld id="{F59C325C-55BC-4E7D-A7ED-978065DEC97E}" type="slidenum">
              <a:rPr lang="en-US" smtClean="0"/>
              <a:t>‹#›</a:t>
            </a:fld>
            <a:endParaRPr lang="en-US"/>
          </a:p>
        </p:txBody>
      </p:sp>
    </p:spTree>
    <p:extLst>
      <p:ext uri="{BB962C8B-B14F-4D97-AF65-F5344CB8AC3E}">
        <p14:creationId xmlns:p14="http://schemas.microsoft.com/office/powerpoint/2010/main" val="37513592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B275C-43E1-3519-8419-272B41FA130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66C8C61-F711-09C0-9CA0-3C0A713BA97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81EDB5B-ED04-72DD-8EDA-B33998100DA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0F64D4D-EC87-CB79-2D58-E17B527A19F6}"/>
              </a:ext>
            </a:extLst>
          </p:cNvPr>
          <p:cNvSpPr>
            <a:spLocks noGrp="1"/>
          </p:cNvSpPr>
          <p:nvPr>
            <p:ph type="dt" sz="half" idx="10"/>
          </p:nvPr>
        </p:nvSpPr>
        <p:spPr/>
        <p:txBody>
          <a:bodyPr/>
          <a:lstStyle/>
          <a:p>
            <a:fld id="{FB3F9746-BD92-4244-B233-5A19BA693EFD}" type="datetimeFigureOut">
              <a:rPr lang="en-US" smtClean="0"/>
              <a:t>4/12/2026</a:t>
            </a:fld>
            <a:endParaRPr lang="en-US"/>
          </a:p>
        </p:txBody>
      </p:sp>
      <p:sp>
        <p:nvSpPr>
          <p:cNvPr id="6" name="Footer Placeholder 5">
            <a:extLst>
              <a:ext uri="{FF2B5EF4-FFF2-40B4-BE49-F238E27FC236}">
                <a16:creationId xmlns:a16="http://schemas.microsoft.com/office/drawing/2014/main" id="{A540F797-7E58-D0E3-B0E2-DEF4FF73DCF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DE95DE5-F13B-E594-60EC-B296AF753957}"/>
              </a:ext>
            </a:extLst>
          </p:cNvPr>
          <p:cNvSpPr>
            <a:spLocks noGrp="1"/>
          </p:cNvSpPr>
          <p:nvPr>
            <p:ph type="sldNum" sz="quarter" idx="12"/>
          </p:nvPr>
        </p:nvSpPr>
        <p:spPr/>
        <p:txBody>
          <a:bodyPr/>
          <a:lstStyle/>
          <a:p>
            <a:fld id="{F59C325C-55BC-4E7D-A7ED-978065DEC97E}" type="slidenum">
              <a:rPr lang="en-US" smtClean="0"/>
              <a:t>‹#›</a:t>
            </a:fld>
            <a:endParaRPr lang="en-US"/>
          </a:p>
        </p:txBody>
      </p:sp>
    </p:spTree>
    <p:extLst>
      <p:ext uri="{BB962C8B-B14F-4D97-AF65-F5344CB8AC3E}">
        <p14:creationId xmlns:p14="http://schemas.microsoft.com/office/powerpoint/2010/main" val="1059889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CBF7F7-6F74-6F65-9546-C3D4C389DCA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C4A6D1F-7C24-7DF3-3723-AA0EB505C7C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49D44AC-FBD1-F598-A360-D423945D41D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4090E3B-3429-7115-F923-F5B8674BE22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B8EEA1D-3E69-3BCC-E5EA-D393B3A8570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B95B334-5A2A-07D9-17DF-04768A824D55}"/>
              </a:ext>
            </a:extLst>
          </p:cNvPr>
          <p:cNvSpPr>
            <a:spLocks noGrp="1"/>
          </p:cNvSpPr>
          <p:nvPr>
            <p:ph type="dt" sz="half" idx="10"/>
          </p:nvPr>
        </p:nvSpPr>
        <p:spPr/>
        <p:txBody>
          <a:bodyPr/>
          <a:lstStyle/>
          <a:p>
            <a:fld id="{FB3F9746-BD92-4244-B233-5A19BA693EFD}" type="datetimeFigureOut">
              <a:rPr lang="en-US" smtClean="0"/>
              <a:t>4/12/2026</a:t>
            </a:fld>
            <a:endParaRPr lang="en-US"/>
          </a:p>
        </p:txBody>
      </p:sp>
      <p:sp>
        <p:nvSpPr>
          <p:cNvPr id="8" name="Footer Placeholder 7">
            <a:extLst>
              <a:ext uri="{FF2B5EF4-FFF2-40B4-BE49-F238E27FC236}">
                <a16:creationId xmlns:a16="http://schemas.microsoft.com/office/drawing/2014/main" id="{91E2729F-02FA-84FB-9BD3-290EF953C47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5A3CE1C-8BD0-8989-30A8-558C24AB0B1D}"/>
              </a:ext>
            </a:extLst>
          </p:cNvPr>
          <p:cNvSpPr>
            <a:spLocks noGrp="1"/>
          </p:cNvSpPr>
          <p:nvPr>
            <p:ph type="sldNum" sz="quarter" idx="12"/>
          </p:nvPr>
        </p:nvSpPr>
        <p:spPr/>
        <p:txBody>
          <a:bodyPr/>
          <a:lstStyle/>
          <a:p>
            <a:fld id="{F59C325C-55BC-4E7D-A7ED-978065DEC97E}" type="slidenum">
              <a:rPr lang="en-US" smtClean="0"/>
              <a:t>‹#›</a:t>
            </a:fld>
            <a:endParaRPr lang="en-US"/>
          </a:p>
        </p:txBody>
      </p:sp>
    </p:spTree>
    <p:extLst>
      <p:ext uri="{BB962C8B-B14F-4D97-AF65-F5344CB8AC3E}">
        <p14:creationId xmlns:p14="http://schemas.microsoft.com/office/powerpoint/2010/main" val="12928132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0E1A7E-BC6C-E943-5E84-B4BCFC30C62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7B4D225-DA6D-B0C8-3062-91E53A5F65F5}"/>
              </a:ext>
            </a:extLst>
          </p:cNvPr>
          <p:cNvSpPr>
            <a:spLocks noGrp="1"/>
          </p:cNvSpPr>
          <p:nvPr>
            <p:ph type="dt" sz="half" idx="10"/>
          </p:nvPr>
        </p:nvSpPr>
        <p:spPr/>
        <p:txBody>
          <a:bodyPr/>
          <a:lstStyle/>
          <a:p>
            <a:fld id="{FB3F9746-BD92-4244-B233-5A19BA693EFD}" type="datetimeFigureOut">
              <a:rPr lang="en-US" smtClean="0"/>
              <a:t>4/12/2026</a:t>
            </a:fld>
            <a:endParaRPr lang="en-US"/>
          </a:p>
        </p:txBody>
      </p:sp>
      <p:sp>
        <p:nvSpPr>
          <p:cNvPr id="4" name="Footer Placeholder 3">
            <a:extLst>
              <a:ext uri="{FF2B5EF4-FFF2-40B4-BE49-F238E27FC236}">
                <a16:creationId xmlns:a16="http://schemas.microsoft.com/office/drawing/2014/main" id="{7C7CE9CE-7B3F-FCE4-4D7C-AD45C0234B3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F9141B4-DE31-B012-AF4D-689D58B73C1B}"/>
              </a:ext>
            </a:extLst>
          </p:cNvPr>
          <p:cNvSpPr>
            <a:spLocks noGrp="1"/>
          </p:cNvSpPr>
          <p:nvPr>
            <p:ph type="sldNum" sz="quarter" idx="12"/>
          </p:nvPr>
        </p:nvSpPr>
        <p:spPr/>
        <p:txBody>
          <a:bodyPr/>
          <a:lstStyle/>
          <a:p>
            <a:fld id="{F59C325C-55BC-4E7D-A7ED-978065DEC97E}" type="slidenum">
              <a:rPr lang="en-US" smtClean="0"/>
              <a:t>‹#›</a:t>
            </a:fld>
            <a:endParaRPr lang="en-US"/>
          </a:p>
        </p:txBody>
      </p:sp>
    </p:spTree>
    <p:extLst>
      <p:ext uri="{BB962C8B-B14F-4D97-AF65-F5344CB8AC3E}">
        <p14:creationId xmlns:p14="http://schemas.microsoft.com/office/powerpoint/2010/main" val="16075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F7916A0-E239-CC8A-8EAE-0C525B90257C}"/>
              </a:ext>
            </a:extLst>
          </p:cNvPr>
          <p:cNvSpPr>
            <a:spLocks noGrp="1"/>
          </p:cNvSpPr>
          <p:nvPr>
            <p:ph type="dt" sz="half" idx="10"/>
          </p:nvPr>
        </p:nvSpPr>
        <p:spPr/>
        <p:txBody>
          <a:bodyPr/>
          <a:lstStyle/>
          <a:p>
            <a:fld id="{FB3F9746-BD92-4244-B233-5A19BA693EFD}" type="datetimeFigureOut">
              <a:rPr lang="en-US" smtClean="0"/>
              <a:t>4/12/2026</a:t>
            </a:fld>
            <a:endParaRPr lang="en-US"/>
          </a:p>
        </p:txBody>
      </p:sp>
      <p:sp>
        <p:nvSpPr>
          <p:cNvPr id="3" name="Footer Placeholder 2">
            <a:extLst>
              <a:ext uri="{FF2B5EF4-FFF2-40B4-BE49-F238E27FC236}">
                <a16:creationId xmlns:a16="http://schemas.microsoft.com/office/drawing/2014/main" id="{D52FB325-BBF4-38A3-6E18-D28AD35ED5A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943AF24-2CF4-7890-BCCD-59D1613F8F83}"/>
              </a:ext>
            </a:extLst>
          </p:cNvPr>
          <p:cNvSpPr>
            <a:spLocks noGrp="1"/>
          </p:cNvSpPr>
          <p:nvPr>
            <p:ph type="sldNum" sz="quarter" idx="12"/>
          </p:nvPr>
        </p:nvSpPr>
        <p:spPr/>
        <p:txBody>
          <a:bodyPr/>
          <a:lstStyle/>
          <a:p>
            <a:fld id="{F59C325C-55BC-4E7D-A7ED-978065DEC97E}" type="slidenum">
              <a:rPr lang="en-US" smtClean="0"/>
              <a:t>‹#›</a:t>
            </a:fld>
            <a:endParaRPr lang="en-US"/>
          </a:p>
        </p:txBody>
      </p:sp>
    </p:spTree>
    <p:extLst>
      <p:ext uri="{BB962C8B-B14F-4D97-AF65-F5344CB8AC3E}">
        <p14:creationId xmlns:p14="http://schemas.microsoft.com/office/powerpoint/2010/main" val="3813948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34E44A-C268-54F4-F51B-A5FB5E6054F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7770DAD-4986-7A98-2850-CC7577FF551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643AC8E-8397-A2A5-DD91-EBE25450D0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61573F-8D7B-B83A-42E2-F35CEA0028F7}"/>
              </a:ext>
            </a:extLst>
          </p:cNvPr>
          <p:cNvSpPr>
            <a:spLocks noGrp="1"/>
          </p:cNvSpPr>
          <p:nvPr>
            <p:ph type="dt" sz="half" idx="10"/>
          </p:nvPr>
        </p:nvSpPr>
        <p:spPr/>
        <p:txBody>
          <a:bodyPr/>
          <a:lstStyle/>
          <a:p>
            <a:fld id="{FB3F9746-BD92-4244-B233-5A19BA693EFD}" type="datetimeFigureOut">
              <a:rPr lang="en-US" smtClean="0"/>
              <a:t>4/12/2026</a:t>
            </a:fld>
            <a:endParaRPr lang="en-US"/>
          </a:p>
        </p:txBody>
      </p:sp>
      <p:sp>
        <p:nvSpPr>
          <p:cNvPr id="6" name="Footer Placeholder 5">
            <a:extLst>
              <a:ext uri="{FF2B5EF4-FFF2-40B4-BE49-F238E27FC236}">
                <a16:creationId xmlns:a16="http://schemas.microsoft.com/office/drawing/2014/main" id="{BB7770FB-8376-0DB1-1D57-C6BC99A3FB9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A8F87B6-E149-E6D9-CE66-835AA7A76C93}"/>
              </a:ext>
            </a:extLst>
          </p:cNvPr>
          <p:cNvSpPr>
            <a:spLocks noGrp="1"/>
          </p:cNvSpPr>
          <p:nvPr>
            <p:ph type="sldNum" sz="quarter" idx="12"/>
          </p:nvPr>
        </p:nvSpPr>
        <p:spPr/>
        <p:txBody>
          <a:bodyPr/>
          <a:lstStyle/>
          <a:p>
            <a:fld id="{F59C325C-55BC-4E7D-A7ED-978065DEC97E}" type="slidenum">
              <a:rPr lang="en-US" smtClean="0"/>
              <a:t>‹#›</a:t>
            </a:fld>
            <a:endParaRPr lang="en-US"/>
          </a:p>
        </p:txBody>
      </p:sp>
    </p:spTree>
    <p:extLst>
      <p:ext uri="{BB962C8B-B14F-4D97-AF65-F5344CB8AC3E}">
        <p14:creationId xmlns:p14="http://schemas.microsoft.com/office/powerpoint/2010/main" val="39781263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F198BE-8938-0671-5B79-51B074A358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8EB7240-D99C-3758-62D4-AD4FE969A05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486EC91-C8D4-0199-B28E-41A7069C23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88BA0C6-D2B0-C808-4619-9F6B3F341372}"/>
              </a:ext>
            </a:extLst>
          </p:cNvPr>
          <p:cNvSpPr>
            <a:spLocks noGrp="1"/>
          </p:cNvSpPr>
          <p:nvPr>
            <p:ph type="dt" sz="half" idx="10"/>
          </p:nvPr>
        </p:nvSpPr>
        <p:spPr/>
        <p:txBody>
          <a:bodyPr/>
          <a:lstStyle/>
          <a:p>
            <a:fld id="{FB3F9746-BD92-4244-B233-5A19BA693EFD}" type="datetimeFigureOut">
              <a:rPr lang="en-US" smtClean="0"/>
              <a:t>4/12/2026</a:t>
            </a:fld>
            <a:endParaRPr lang="en-US"/>
          </a:p>
        </p:txBody>
      </p:sp>
      <p:sp>
        <p:nvSpPr>
          <p:cNvPr id="6" name="Footer Placeholder 5">
            <a:extLst>
              <a:ext uri="{FF2B5EF4-FFF2-40B4-BE49-F238E27FC236}">
                <a16:creationId xmlns:a16="http://schemas.microsoft.com/office/drawing/2014/main" id="{89172C28-B4C8-D1F7-A10C-91CF0072F8F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1BFFF3-AC6D-2AD0-66E8-2A9A45187B80}"/>
              </a:ext>
            </a:extLst>
          </p:cNvPr>
          <p:cNvSpPr>
            <a:spLocks noGrp="1"/>
          </p:cNvSpPr>
          <p:nvPr>
            <p:ph type="sldNum" sz="quarter" idx="12"/>
          </p:nvPr>
        </p:nvSpPr>
        <p:spPr/>
        <p:txBody>
          <a:bodyPr/>
          <a:lstStyle/>
          <a:p>
            <a:fld id="{F59C325C-55BC-4E7D-A7ED-978065DEC97E}" type="slidenum">
              <a:rPr lang="en-US" smtClean="0"/>
              <a:t>‹#›</a:t>
            </a:fld>
            <a:endParaRPr lang="en-US"/>
          </a:p>
        </p:txBody>
      </p:sp>
    </p:spTree>
    <p:extLst>
      <p:ext uri="{BB962C8B-B14F-4D97-AF65-F5344CB8AC3E}">
        <p14:creationId xmlns:p14="http://schemas.microsoft.com/office/powerpoint/2010/main" val="3126527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C0844CD-11C2-51FC-54EB-EBC963CC2A2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9B62E93-8F19-F82D-4660-2E10B69BBFB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BEDC2C-4024-4C22-47C5-B297E47DCD1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B3F9746-BD92-4244-B233-5A19BA693EFD}" type="datetimeFigureOut">
              <a:rPr lang="en-US" smtClean="0"/>
              <a:t>4/12/2026</a:t>
            </a:fld>
            <a:endParaRPr lang="en-US"/>
          </a:p>
        </p:txBody>
      </p:sp>
      <p:sp>
        <p:nvSpPr>
          <p:cNvPr id="5" name="Footer Placeholder 4">
            <a:extLst>
              <a:ext uri="{FF2B5EF4-FFF2-40B4-BE49-F238E27FC236}">
                <a16:creationId xmlns:a16="http://schemas.microsoft.com/office/drawing/2014/main" id="{347A6CEB-38B7-B597-34BB-9010E744201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CCFADD7-D282-CAC8-0A1A-CC3908BDBE0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59C325C-55BC-4E7D-A7ED-978065DEC97E}" type="slidenum">
              <a:rPr lang="en-US" smtClean="0"/>
              <a:t>‹#›</a:t>
            </a:fld>
            <a:endParaRPr lang="en-US"/>
          </a:p>
        </p:txBody>
      </p:sp>
    </p:spTree>
    <p:extLst>
      <p:ext uri="{BB962C8B-B14F-4D97-AF65-F5344CB8AC3E}">
        <p14:creationId xmlns:p14="http://schemas.microsoft.com/office/powerpoint/2010/main" val="149702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2A6B319F-86FE-4754-878E-06F0804D8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32385" cy="6858000"/>
          </a:xfrm>
          <a:prstGeom prst="rect">
            <a:avLst/>
          </a:prstGeom>
          <a:solidFill>
            <a:schemeClr val="accent5">
              <a:alpha val="7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sp>
        <p:nvSpPr>
          <p:cNvPr id="13" name="Rectangle 12">
            <a:extLst>
              <a:ext uri="{FF2B5EF4-FFF2-40B4-BE49-F238E27FC236}">
                <a16:creationId xmlns:a16="http://schemas.microsoft.com/office/drawing/2014/main" id="{DCF7D1B5-3477-499F-ACC5-2C8B07F4E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2385" y="0"/>
            <a:ext cx="3218914" cy="6858000"/>
          </a:xfrm>
          <a:prstGeom prst="rect">
            <a:avLst/>
          </a:prstGeom>
          <a:solidFill>
            <a:schemeClr val="accent5">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E8745E-4DFF-584C-AD0C-AD8F55026F44}"/>
              </a:ext>
            </a:extLst>
          </p:cNvPr>
          <p:cNvSpPr>
            <a:spLocks noGrp="1"/>
          </p:cNvSpPr>
          <p:nvPr>
            <p:ph type="ctrTitle"/>
          </p:nvPr>
        </p:nvSpPr>
        <p:spPr>
          <a:xfrm>
            <a:off x="4758860" y="2460812"/>
            <a:ext cx="2823275" cy="3501064"/>
          </a:xfrm>
        </p:spPr>
        <p:txBody>
          <a:bodyPr vert="horz" lIns="91440" tIns="45720" rIns="91440" bIns="45720" rtlCol="0" anchor="t">
            <a:normAutofit/>
          </a:bodyPr>
          <a:lstStyle/>
          <a:p>
            <a:r>
              <a:rPr lang="en-US" sz="4000" kern="1200" dirty="0">
                <a:solidFill>
                  <a:srgbClr val="FFFFFF"/>
                </a:solidFill>
                <a:latin typeface="+mj-lt"/>
                <a:ea typeface="+mj-ea"/>
                <a:cs typeface="+mj-cs"/>
              </a:rPr>
              <a:t>Exercises in Academic Discussion</a:t>
            </a:r>
          </a:p>
        </p:txBody>
      </p:sp>
      <p:sp>
        <p:nvSpPr>
          <p:cNvPr id="3" name="Subtitle 2">
            <a:extLst>
              <a:ext uri="{FF2B5EF4-FFF2-40B4-BE49-F238E27FC236}">
                <a16:creationId xmlns:a16="http://schemas.microsoft.com/office/drawing/2014/main" id="{526E352F-1724-170B-426A-8B3C77EA830D}"/>
              </a:ext>
            </a:extLst>
          </p:cNvPr>
          <p:cNvSpPr>
            <a:spLocks noGrp="1"/>
          </p:cNvSpPr>
          <p:nvPr>
            <p:ph type="subTitle" idx="1"/>
          </p:nvPr>
        </p:nvSpPr>
        <p:spPr>
          <a:xfrm>
            <a:off x="730863" y="1075765"/>
            <a:ext cx="3421958" cy="2976629"/>
          </a:xfrm>
        </p:spPr>
        <p:txBody>
          <a:bodyPr vert="horz" lIns="91440" tIns="45720" rIns="91440" bIns="45720" rtlCol="0">
            <a:normAutofit/>
          </a:bodyPr>
          <a:lstStyle/>
          <a:p>
            <a:r>
              <a:rPr lang="en-US" sz="3200" b="1" dirty="0"/>
              <a:t>Academic Debate &amp; Critical Thinking</a:t>
            </a:r>
          </a:p>
          <a:p>
            <a:pPr indent="-228600" algn="l">
              <a:buFont typeface="Arial" panose="020B0604020202020204" pitchFamily="34" charset="0"/>
              <a:buChar char="•"/>
            </a:pPr>
            <a:endParaRPr lang="en-US" sz="2000" dirty="0"/>
          </a:p>
        </p:txBody>
      </p:sp>
      <p:sp>
        <p:nvSpPr>
          <p:cNvPr id="6" name="Subtitle 2">
            <a:extLst>
              <a:ext uri="{FF2B5EF4-FFF2-40B4-BE49-F238E27FC236}">
                <a16:creationId xmlns:a16="http://schemas.microsoft.com/office/drawing/2014/main" id="{47B535B2-88B2-9FDD-3404-660691C535D7}"/>
              </a:ext>
            </a:extLst>
          </p:cNvPr>
          <p:cNvSpPr txBox="1">
            <a:spLocks/>
          </p:cNvSpPr>
          <p:nvPr/>
        </p:nvSpPr>
        <p:spPr>
          <a:xfrm>
            <a:off x="8289696" y="4450976"/>
            <a:ext cx="3421957" cy="120161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2000" b="1" dirty="0"/>
              <a:t>Dr. Abdurrahman Ahmad Wahab</a:t>
            </a:r>
          </a:p>
          <a:p>
            <a:r>
              <a:rPr lang="en-US" sz="2000" dirty="0"/>
              <a:t>Lecturer, Department of ELT</a:t>
            </a:r>
          </a:p>
        </p:txBody>
      </p:sp>
    </p:spTree>
    <p:extLst>
      <p:ext uri="{BB962C8B-B14F-4D97-AF65-F5344CB8AC3E}">
        <p14:creationId xmlns:p14="http://schemas.microsoft.com/office/powerpoint/2010/main" val="4214366803"/>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lumMod val="90000"/>
            <a:lumOff val="1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855D4-8FD3-F037-CB1F-3E7AC40E9C00}"/>
              </a:ext>
            </a:extLst>
          </p:cNvPr>
          <p:cNvSpPr>
            <a:spLocks noGrp="1"/>
          </p:cNvSpPr>
          <p:nvPr>
            <p:ph type="title"/>
          </p:nvPr>
        </p:nvSpPr>
        <p:spPr>
          <a:xfrm>
            <a:off x="838200" y="365125"/>
            <a:ext cx="10515600" cy="603063"/>
          </a:xfrm>
        </p:spPr>
        <p:txBody>
          <a:bodyPr>
            <a:normAutofit/>
          </a:bodyPr>
          <a:lstStyle/>
          <a:p>
            <a:r>
              <a:rPr lang="en-US" sz="3200" b="1" dirty="0">
                <a:solidFill>
                  <a:schemeClr val="bg1"/>
                </a:solidFill>
              </a:rPr>
              <a:t>About daily campus life</a:t>
            </a:r>
          </a:p>
        </p:txBody>
      </p:sp>
      <p:sp>
        <p:nvSpPr>
          <p:cNvPr id="3" name="Content Placeholder 2">
            <a:extLst>
              <a:ext uri="{FF2B5EF4-FFF2-40B4-BE49-F238E27FC236}">
                <a16:creationId xmlns:a16="http://schemas.microsoft.com/office/drawing/2014/main" id="{2F734036-6056-9E38-2857-1BA45C6D74AC}"/>
              </a:ext>
            </a:extLst>
          </p:cNvPr>
          <p:cNvSpPr>
            <a:spLocks noGrp="1"/>
          </p:cNvSpPr>
          <p:nvPr>
            <p:ph idx="1"/>
          </p:nvPr>
        </p:nvSpPr>
        <p:spPr>
          <a:xfrm>
            <a:off x="604911" y="993841"/>
            <a:ext cx="11324492" cy="5657695"/>
          </a:xfrm>
        </p:spPr>
        <p:txBody>
          <a:bodyPr>
            <a:normAutofit lnSpcReduction="10000"/>
          </a:bodyPr>
          <a:lstStyle/>
          <a:p>
            <a:pPr marL="0" indent="0">
              <a:buNone/>
            </a:pPr>
            <a:r>
              <a:rPr lang="en-US" sz="3200" dirty="0">
                <a:solidFill>
                  <a:schemeClr val="bg1"/>
                </a:solidFill>
              </a:rPr>
              <a:t>Daily life on campus includes many rules that students often discuss and question. One common topic is mandatory attendance. Some students believe attendance rules help them stay focused and attend classes regularly. They think being in class improves understanding and communication with teachers. Other students disagree and argue that such rules are not always fair. They point out that some students have jobs, long travel times, or health problems. These students believe learners should manage their own time and responsibility. Another issue is campus facilities, such as libraries and study areas. Many students argue that libraries should be accessible to support different study habits. Others think universities should use resources carefully. These discussions show how campus rules affect students’ learning and daily experience.</a:t>
            </a:r>
          </a:p>
          <a:p>
            <a:endParaRPr lang="en-US" dirty="0"/>
          </a:p>
        </p:txBody>
      </p:sp>
    </p:spTree>
    <p:extLst>
      <p:ext uri="{BB962C8B-B14F-4D97-AF65-F5344CB8AC3E}">
        <p14:creationId xmlns:p14="http://schemas.microsoft.com/office/powerpoint/2010/main" val="3220290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a:extLst>
            <a:ext uri="{FF2B5EF4-FFF2-40B4-BE49-F238E27FC236}">
              <a16:creationId xmlns:a16="http://schemas.microsoft.com/office/drawing/2014/main" id="{3E87A18A-6961-7DC3-FEA4-28850AFCAB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5DEB4A-2ACA-725A-72CD-38B73F2D33A1}"/>
              </a:ext>
            </a:extLst>
          </p:cNvPr>
          <p:cNvSpPr>
            <a:spLocks noGrp="1"/>
          </p:cNvSpPr>
          <p:nvPr>
            <p:ph type="title"/>
          </p:nvPr>
        </p:nvSpPr>
        <p:spPr>
          <a:xfrm>
            <a:off x="604911" y="365125"/>
            <a:ext cx="10748889" cy="603063"/>
          </a:xfrm>
        </p:spPr>
        <p:txBody>
          <a:bodyPr>
            <a:normAutofit/>
          </a:bodyPr>
          <a:lstStyle/>
          <a:p>
            <a:r>
              <a:rPr lang="en-US" sz="3200" b="1" dirty="0">
                <a:solidFill>
                  <a:schemeClr val="bg1"/>
                </a:solidFill>
              </a:rPr>
              <a:t>Social Media, Technology, and Student Life</a:t>
            </a:r>
          </a:p>
        </p:txBody>
      </p:sp>
      <p:sp>
        <p:nvSpPr>
          <p:cNvPr id="3" name="Content Placeholder 2">
            <a:extLst>
              <a:ext uri="{FF2B5EF4-FFF2-40B4-BE49-F238E27FC236}">
                <a16:creationId xmlns:a16="http://schemas.microsoft.com/office/drawing/2014/main" id="{A080B8A2-0836-E38B-23BD-2D24D4A1FCAB}"/>
              </a:ext>
            </a:extLst>
          </p:cNvPr>
          <p:cNvSpPr>
            <a:spLocks noGrp="1"/>
          </p:cNvSpPr>
          <p:nvPr>
            <p:ph idx="1"/>
          </p:nvPr>
        </p:nvSpPr>
        <p:spPr>
          <a:xfrm>
            <a:off x="604911" y="993841"/>
            <a:ext cx="11324492" cy="5657695"/>
          </a:xfrm>
        </p:spPr>
        <p:txBody>
          <a:bodyPr>
            <a:noAutofit/>
          </a:bodyPr>
          <a:lstStyle/>
          <a:p>
            <a:pPr marL="0" indent="0">
              <a:buNone/>
            </a:pPr>
            <a:r>
              <a:rPr lang="en-US" sz="3200" dirty="0">
                <a:solidFill>
                  <a:schemeClr val="bg1"/>
                </a:solidFill>
              </a:rPr>
              <a:t>Social media and technology are a big part of student life today. Many students believe these tools help them stay connected and share academic information. Group chats make it easy to talk about classes, assignments, and exams. However, other students argue that social media causes problems. They say constant messages and notifications make it hard to concentrate on studying. Some students also feel pressure when they compare themselves to others online. Technology in the classroom is also debated. Some students think laptops and tablets support learning, while others believe they distract students from lessons. These different views show that technology can be helpful or harmful, depending on how students use it.</a:t>
            </a:r>
          </a:p>
        </p:txBody>
      </p:sp>
    </p:spTree>
    <p:extLst>
      <p:ext uri="{BB962C8B-B14F-4D97-AF65-F5344CB8AC3E}">
        <p14:creationId xmlns:p14="http://schemas.microsoft.com/office/powerpoint/2010/main" val="30095086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C541B88-1AE9-40C3-AFD5-967787C197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5F17139-31EE-46AC-B04F-DBBD852DD6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890596"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E5D6BEF-946B-209A-4303-87534A0ACA03}"/>
              </a:ext>
            </a:extLst>
          </p:cNvPr>
          <p:cNvSpPr>
            <a:spLocks noGrp="1"/>
          </p:cNvSpPr>
          <p:nvPr>
            <p:ph type="title"/>
          </p:nvPr>
        </p:nvSpPr>
        <p:spPr>
          <a:xfrm>
            <a:off x="838200" y="1195697"/>
            <a:ext cx="3200400" cy="4238118"/>
          </a:xfrm>
        </p:spPr>
        <p:txBody>
          <a:bodyPr>
            <a:normAutofit/>
          </a:bodyPr>
          <a:lstStyle/>
          <a:p>
            <a:r>
              <a:rPr lang="en-US">
                <a:solidFill>
                  <a:schemeClr val="bg1"/>
                </a:solidFill>
              </a:rPr>
              <a:t>What is Academic Discussion?</a:t>
            </a:r>
          </a:p>
        </p:txBody>
      </p:sp>
      <p:grpSp>
        <p:nvGrpSpPr>
          <p:cNvPr id="13" name="Graphic 38">
            <a:extLst>
              <a:ext uri="{FF2B5EF4-FFF2-40B4-BE49-F238E27FC236}">
                <a16:creationId xmlns:a16="http://schemas.microsoft.com/office/drawing/2014/main" id="{7CF625D3-71A3-4F30-A096-8EF334E959D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02912"/>
            <a:ext cx="1910252" cy="709660"/>
            <a:chOff x="2267504" y="2540250"/>
            <a:chExt cx="1990951" cy="739640"/>
          </a:xfrm>
          <a:solidFill>
            <a:schemeClr val="bg1"/>
          </a:solidFill>
        </p:grpSpPr>
        <p:sp>
          <p:nvSpPr>
            <p:cNvPr id="14" name="Freeform: Shape 13">
              <a:extLst>
                <a:ext uri="{FF2B5EF4-FFF2-40B4-BE49-F238E27FC236}">
                  <a16:creationId xmlns:a16="http://schemas.microsoft.com/office/drawing/2014/main" id="{C6754E2F-F56E-4BA3-99DD-8EBF110E34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54025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5835 h 286230"/>
                <a:gd name="connsiteX8" fmla="*/ 255835 w 1990951"/>
                <a:gd name="connsiteY8" fmla="*/ 0 h 286230"/>
                <a:gd name="connsiteX9" fmla="*/ 504071 w 1990951"/>
                <a:gd name="connsiteY9" fmla="*/ 245703 h 286230"/>
                <a:gd name="connsiteX10" fmla="*/ 749773 w 1990951"/>
                <a:gd name="connsiteY10" fmla="*/ 0 h 286230"/>
                <a:gd name="connsiteX11" fmla="*/ 995476 w 1990951"/>
                <a:gd name="connsiteY11" fmla="*/ 245703 h 286230"/>
                <a:gd name="connsiteX12" fmla="*/ 1243712 w 1990951"/>
                <a:gd name="connsiteY12" fmla="*/ 0 h 286230"/>
                <a:gd name="connsiteX13" fmla="*/ 1489414 w 1990951"/>
                <a:gd name="connsiteY13" fmla="*/ 245703 h 286230"/>
                <a:gd name="connsiteX14" fmla="*/ 1735117 w 1990951"/>
                <a:gd name="connsiteY14" fmla="*/ 0 h 286230"/>
                <a:gd name="connsiteX15" fmla="*/ 1990952 w 1990951"/>
                <a:gd name="connsiteY15" fmla="*/ 255835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5835"/>
                  </a:lnTo>
                  <a:lnTo>
                    <a:pt x="255835" y="0"/>
                  </a:lnTo>
                  <a:lnTo>
                    <a:pt x="504071" y="245703"/>
                  </a:lnTo>
                  <a:lnTo>
                    <a:pt x="749773" y="0"/>
                  </a:lnTo>
                  <a:lnTo>
                    <a:pt x="995476" y="245703"/>
                  </a:lnTo>
                  <a:lnTo>
                    <a:pt x="1243712" y="0"/>
                  </a:lnTo>
                  <a:lnTo>
                    <a:pt x="1489414" y="245703"/>
                  </a:lnTo>
                  <a:lnTo>
                    <a:pt x="1735117" y="0"/>
                  </a:lnTo>
                  <a:lnTo>
                    <a:pt x="1990952" y="255835"/>
                  </a:lnTo>
                  <a:lnTo>
                    <a:pt x="1973221" y="276099"/>
                  </a:lnTo>
                  <a:lnTo>
                    <a:pt x="1735117" y="40528"/>
                  </a:lnTo>
                  <a:close/>
                </a:path>
              </a:pathLst>
            </a:custGeom>
            <a:grpFill/>
            <a:ln w="25320" cap="flat">
              <a:noFill/>
              <a:prstDash val="solid"/>
              <a:miter/>
            </a:ln>
          </p:spPr>
          <p:txBody>
            <a:bodyPr rtlCol="0" anchor="ctr"/>
            <a:lstStyle/>
            <a:p>
              <a:endParaRPr lang="en-US" dirty="0"/>
            </a:p>
          </p:txBody>
        </p:sp>
        <p:sp>
          <p:nvSpPr>
            <p:cNvPr id="15" name="Freeform: Shape 14">
              <a:extLst>
                <a:ext uri="{FF2B5EF4-FFF2-40B4-BE49-F238E27FC236}">
                  <a16:creationId xmlns:a16="http://schemas.microsoft.com/office/drawing/2014/main" id="{24A69059-7C49-49C6-B071-F2A9B558E0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99366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8368 h 286230"/>
                <a:gd name="connsiteX8" fmla="*/ 255835 w 1990951"/>
                <a:gd name="connsiteY8" fmla="*/ 0 h 286230"/>
                <a:gd name="connsiteX9" fmla="*/ 504071 w 1990951"/>
                <a:gd name="connsiteY9" fmla="*/ 248236 h 286230"/>
                <a:gd name="connsiteX10" fmla="*/ 749773 w 1990951"/>
                <a:gd name="connsiteY10" fmla="*/ 0 h 286230"/>
                <a:gd name="connsiteX11" fmla="*/ 995476 w 1990951"/>
                <a:gd name="connsiteY11" fmla="*/ 248236 h 286230"/>
                <a:gd name="connsiteX12" fmla="*/ 1243712 w 1990951"/>
                <a:gd name="connsiteY12" fmla="*/ 0 h 286230"/>
                <a:gd name="connsiteX13" fmla="*/ 1489414 w 1990951"/>
                <a:gd name="connsiteY13" fmla="*/ 248236 h 286230"/>
                <a:gd name="connsiteX14" fmla="*/ 1735117 w 1990951"/>
                <a:gd name="connsiteY14" fmla="*/ 0 h 286230"/>
                <a:gd name="connsiteX15" fmla="*/ 1990952 w 1990951"/>
                <a:gd name="connsiteY15" fmla="*/ 258368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8368"/>
                  </a:lnTo>
                  <a:lnTo>
                    <a:pt x="255835" y="0"/>
                  </a:lnTo>
                  <a:lnTo>
                    <a:pt x="504071" y="248236"/>
                  </a:lnTo>
                  <a:lnTo>
                    <a:pt x="749773" y="0"/>
                  </a:lnTo>
                  <a:lnTo>
                    <a:pt x="995476" y="248236"/>
                  </a:lnTo>
                  <a:lnTo>
                    <a:pt x="1243712" y="0"/>
                  </a:lnTo>
                  <a:lnTo>
                    <a:pt x="1489414" y="248236"/>
                  </a:lnTo>
                  <a:lnTo>
                    <a:pt x="1735117" y="0"/>
                  </a:lnTo>
                  <a:lnTo>
                    <a:pt x="1990952" y="258368"/>
                  </a:lnTo>
                  <a:lnTo>
                    <a:pt x="1973221" y="276099"/>
                  </a:lnTo>
                  <a:lnTo>
                    <a:pt x="1735117" y="40528"/>
                  </a:lnTo>
                  <a:close/>
                </a:path>
              </a:pathLst>
            </a:custGeom>
            <a:grpFill/>
            <a:ln w="25320" cap="flat">
              <a:noFill/>
              <a:prstDash val="solid"/>
              <a:miter/>
            </a:ln>
          </p:spPr>
          <p:txBody>
            <a:bodyPr rtlCol="0" anchor="ctr"/>
            <a:lstStyle/>
            <a:p>
              <a:endParaRPr lang="en-US"/>
            </a:p>
          </p:txBody>
        </p:sp>
      </p:grpSp>
      <p:sp>
        <p:nvSpPr>
          <p:cNvPr id="17" name="Oval 16">
            <a:extLst>
              <a:ext uri="{FF2B5EF4-FFF2-40B4-BE49-F238E27FC236}">
                <a16:creationId xmlns:a16="http://schemas.microsoft.com/office/drawing/2014/main" id="{89D16701-DA76-4F72-BB63-E2C3FFBDFE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260" y="4752208"/>
            <a:ext cx="365021" cy="365021"/>
          </a:xfrm>
          <a:prstGeom prst="ellipse">
            <a:avLst/>
          </a:pr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9" name="Oval 18">
            <a:extLst>
              <a:ext uri="{FF2B5EF4-FFF2-40B4-BE49-F238E27FC236}">
                <a16:creationId xmlns:a16="http://schemas.microsoft.com/office/drawing/2014/main" id="{1CC28BE1-9DC6-43FE-9582-39F091098D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260" y="4752208"/>
            <a:ext cx="365021" cy="365021"/>
          </a:xfrm>
          <a:prstGeom prst="ellipse">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21" name="Graphic 4">
            <a:extLst>
              <a:ext uri="{FF2B5EF4-FFF2-40B4-BE49-F238E27FC236}">
                <a16:creationId xmlns:a16="http://schemas.microsoft.com/office/drawing/2014/main" id="{AF9AF3F3-CE0C-4125-BDD7-346487FA0B4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09667" y="5539935"/>
            <a:ext cx="975169" cy="975171"/>
            <a:chOff x="5829300" y="3162300"/>
            <a:chExt cx="532256" cy="532257"/>
          </a:xfrm>
          <a:solidFill>
            <a:schemeClr val="bg1"/>
          </a:solidFill>
        </p:grpSpPr>
        <p:sp>
          <p:nvSpPr>
            <p:cNvPr id="22" name="Freeform: Shape 21">
              <a:extLst>
                <a:ext uri="{FF2B5EF4-FFF2-40B4-BE49-F238E27FC236}">
                  <a16:creationId xmlns:a16="http://schemas.microsoft.com/office/drawing/2014/main" id="{B31DFBFA-CF4D-4940-9086-26F83E5C6B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9208" y="3192208"/>
              <a:ext cx="112966" cy="112966"/>
            </a:xfrm>
            <a:custGeom>
              <a:avLst/>
              <a:gdLst>
                <a:gd name="connsiteX0" fmla="*/ 112967 w 112966"/>
                <a:gd name="connsiteY0" fmla="*/ 0 h 112966"/>
                <a:gd name="connsiteX1" fmla="*/ 0 w 112966"/>
                <a:gd name="connsiteY1" fmla="*/ 112967 h 112966"/>
                <a:gd name="connsiteX2" fmla="*/ 112967 w 112966"/>
                <a:gd name="connsiteY2" fmla="*/ 0 h 112966"/>
              </a:gdLst>
              <a:ahLst/>
              <a:cxnLst>
                <a:cxn ang="0">
                  <a:pos x="connsiteX0" y="connsiteY0"/>
                </a:cxn>
                <a:cxn ang="0">
                  <a:pos x="connsiteX1" y="connsiteY1"/>
                </a:cxn>
                <a:cxn ang="0">
                  <a:pos x="connsiteX2" y="connsiteY2"/>
                </a:cxn>
              </a:cxnLst>
              <a:rect l="l" t="t" r="r" b="b"/>
              <a:pathLst>
                <a:path w="112966" h="112966">
                  <a:moveTo>
                    <a:pt x="112967" y="0"/>
                  </a:moveTo>
                  <a:lnTo>
                    <a:pt x="0" y="112967"/>
                  </a:lnTo>
                  <a:cubicBezTo>
                    <a:pt x="25356" y="64747"/>
                    <a:pt x="64747" y="25356"/>
                    <a:pt x="112967" y="0"/>
                  </a:cubicBezTo>
                  <a:close/>
                </a:path>
              </a:pathLst>
            </a:custGeom>
            <a:grpFill/>
            <a:ln w="9525" cap="flat">
              <a:noFill/>
              <a:prstDash val="solid"/>
              <a:miter/>
            </a:ln>
          </p:spPr>
          <p:txBody>
            <a:bodyPr rtlCol="0" anchor="ctr"/>
            <a:lstStyle/>
            <a:p>
              <a:endParaRPr lang="en-US"/>
            </a:p>
          </p:txBody>
        </p:sp>
        <p:sp>
          <p:nvSpPr>
            <p:cNvPr id="23" name="Freeform: Shape 22">
              <a:extLst>
                <a:ext uri="{FF2B5EF4-FFF2-40B4-BE49-F238E27FC236}">
                  <a16:creationId xmlns:a16="http://schemas.microsoft.com/office/drawing/2014/main" id="{27854033-BD20-4C77-8C5B-048F4B3BDD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1205" y="3164205"/>
              <a:ext cx="230314" cy="230314"/>
            </a:xfrm>
            <a:custGeom>
              <a:avLst/>
              <a:gdLst>
                <a:gd name="connsiteX0" fmla="*/ 230314 w 230314"/>
                <a:gd name="connsiteY0" fmla="*/ 0 h 230314"/>
                <a:gd name="connsiteX1" fmla="*/ 0 w 230314"/>
                <a:gd name="connsiteY1" fmla="*/ 230314 h 230314"/>
                <a:gd name="connsiteX2" fmla="*/ 3524 w 230314"/>
                <a:gd name="connsiteY2" fmla="*/ 209550 h 230314"/>
                <a:gd name="connsiteX3" fmla="*/ 209550 w 230314"/>
                <a:gd name="connsiteY3" fmla="*/ 3524 h 230314"/>
                <a:gd name="connsiteX4" fmla="*/ 230314 w 230314"/>
                <a:gd name="connsiteY4" fmla="*/ 0 h 230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314" h="230314">
                  <a:moveTo>
                    <a:pt x="230314" y="0"/>
                  </a:moveTo>
                  <a:lnTo>
                    <a:pt x="0" y="230314"/>
                  </a:lnTo>
                  <a:cubicBezTo>
                    <a:pt x="953" y="223361"/>
                    <a:pt x="2095" y="216408"/>
                    <a:pt x="3524" y="209550"/>
                  </a:cubicBezTo>
                  <a:lnTo>
                    <a:pt x="209550" y="3524"/>
                  </a:lnTo>
                  <a:cubicBezTo>
                    <a:pt x="216408" y="2095"/>
                    <a:pt x="223361" y="953"/>
                    <a:pt x="230314" y="0"/>
                  </a:cubicBezTo>
                  <a:close/>
                </a:path>
              </a:pathLst>
            </a:custGeom>
            <a:grpFill/>
            <a:ln w="9525" cap="flat">
              <a:noFill/>
              <a:prstDash val="solid"/>
              <a:miter/>
            </a:ln>
          </p:spPr>
          <p:txBody>
            <a:bodyPr rtlCol="0" anchor="ctr"/>
            <a:lstStyle/>
            <a:p>
              <a:endParaRPr lang="en-US"/>
            </a:p>
          </p:txBody>
        </p:sp>
        <p:sp>
          <p:nvSpPr>
            <p:cNvPr id="24" name="Freeform: Shape 23">
              <a:extLst>
                <a:ext uri="{FF2B5EF4-FFF2-40B4-BE49-F238E27FC236}">
                  <a16:creationId xmlns:a16="http://schemas.microsoft.com/office/drawing/2014/main" id="{BC93AA74-BEB3-444F-835B-7AA6ECE617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29300" y="3162300"/>
              <a:ext cx="294131" cy="294131"/>
            </a:xfrm>
            <a:custGeom>
              <a:avLst/>
              <a:gdLst>
                <a:gd name="connsiteX0" fmla="*/ 294132 w 294131"/>
                <a:gd name="connsiteY0" fmla="*/ 1238 h 294131"/>
                <a:gd name="connsiteX1" fmla="*/ 1238 w 294131"/>
                <a:gd name="connsiteY1" fmla="*/ 294132 h 294131"/>
                <a:gd name="connsiteX2" fmla="*/ 0 w 294131"/>
                <a:gd name="connsiteY2" fmla="*/ 278225 h 294131"/>
                <a:gd name="connsiteX3" fmla="*/ 278225 w 294131"/>
                <a:gd name="connsiteY3" fmla="*/ 0 h 294131"/>
                <a:gd name="connsiteX4" fmla="*/ 294132 w 294131"/>
                <a:gd name="connsiteY4" fmla="*/ 1238 h 294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131" h="294131">
                  <a:moveTo>
                    <a:pt x="294132" y="1238"/>
                  </a:moveTo>
                  <a:lnTo>
                    <a:pt x="1238" y="294132"/>
                  </a:lnTo>
                  <a:cubicBezTo>
                    <a:pt x="667" y="288893"/>
                    <a:pt x="0" y="283559"/>
                    <a:pt x="0" y="278225"/>
                  </a:cubicBezTo>
                  <a:lnTo>
                    <a:pt x="278225" y="0"/>
                  </a:lnTo>
                  <a:cubicBezTo>
                    <a:pt x="283559" y="0"/>
                    <a:pt x="288893" y="667"/>
                    <a:pt x="294132" y="1238"/>
                  </a:cubicBezTo>
                  <a:close/>
                </a:path>
              </a:pathLst>
            </a:custGeom>
            <a:grpFill/>
            <a:ln w="9525"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F00DF1C9-6952-4704-B8B3-95406E18E4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7205" y="3170110"/>
              <a:ext cx="337184" cy="337280"/>
            </a:xfrm>
            <a:custGeom>
              <a:avLst/>
              <a:gdLst>
                <a:gd name="connsiteX0" fmla="*/ 337185 w 337184"/>
                <a:gd name="connsiteY0" fmla="*/ 3905 h 337280"/>
                <a:gd name="connsiteX1" fmla="*/ 3810 w 337184"/>
                <a:gd name="connsiteY1" fmla="*/ 337280 h 337280"/>
                <a:gd name="connsiteX2" fmla="*/ 0 w 337184"/>
                <a:gd name="connsiteY2" fmla="*/ 323850 h 337280"/>
                <a:gd name="connsiteX3" fmla="*/ 323850 w 337184"/>
                <a:gd name="connsiteY3" fmla="*/ 0 h 337280"/>
                <a:gd name="connsiteX4" fmla="*/ 337185 w 337184"/>
                <a:gd name="connsiteY4" fmla="*/ 3905 h 337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184" h="337280">
                  <a:moveTo>
                    <a:pt x="337185" y="3905"/>
                  </a:moveTo>
                  <a:lnTo>
                    <a:pt x="3810" y="337280"/>
                  </a:lnTo>
                  <a:cubicBezTo>
                    <a:pt x="2381" y="332899"/>
                    <a:pt x="1143" y="328422"/>
                    <a:pt x="0" y="323850"/>
                  </a:cubicBezTo>
                  <a:lnTo>
                    <a:pt x="323850" y="0"/>
                  </a:lnTo>
                  <a:cubicBezTo>
                    <a:pt x="328327" y="1715"/>
                    <a:pt x="332804" y="2477"/>
                    <a:pt x="337185" y="3905"/>
                  </a:cubicBezTo>
                  <a:close/>
                </a:path>
              </a:pathLst>
            </a:custGeom>
            <a:grpFill/>
            <a:ln w="9525" cap="flat">
              <a:noFill/>
              <a:prstDash val="solid"/>
              <a:miter/>
            </a:ln>
          </p:spPr>
          <p:txBody>
            <a:bodyPr rtlCol="0" anchor="ctr"/>
            <a:lstStyle/>
            <a:p>
              <a:endParaRPr lang="en-US"/>
            </a:p>
          </p:txBody>
        </p:sp>
        <p:sp>
          <p:nvSpPr>
            <p:cNvPr id="26" name="Freeform: Shape 25">
              <a:extLst>
                <a:ext uri="{FF2B5EF4-FFF2-40B4-BE49-F238E27FC236}">
                  <a16:creationId xmlns:a16="http://schemas.microsoft.com/office/drawing/2014/main" id="{B34783FD-297C-40D2-964B-DBAE4DE283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3207" y="3186207"/>
              <a:ext cx="364617" cy="364617"/>
            </a:xfrm>
            <a:custGeom>
              <a:avLst/>
              <a:gdLst>
                <a:gd name="connsiteX0" fmla="*/ 364617 w 364617"/>
                <a:gd name="connsiteY0" fmla="*/ 5620 h 364617"/>
                <a:gd name="connsiteX1" fmla="*/ 5620 w 364617"/>
                <a:gd name="connsiteY1" fmla="*/ 364617 h 364617"/>
                <a:gd name="connsiteX2" fmla="*/ 0 w 364617"/>
                <a:gd name="connsiteY2" fmla="*/ 353187 h 364617"/>
                <a:gd name="connsiteX3" fmla="*/ 353187 w 364617"/>
                <a:gd name="connsiteY3" fmla="*/ 0 h 364617"/>
                <a:gd name="connsiteX4" fmla="*/ 364617 w 364617"/>
                <a:gd name="connsiteY4" fmla="*/ 5620 h 364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4617" h="364617">
                  <a:moveTo>
                    <a:pt x="364617" y="5620"/>
                  </a:moveTo>
                  <a:lnTo>
                    <a:pt x="5620" y="364617"/>
                  </a:lnTo>
                  <a:cubicBezTo>
                    <a:pt x="3620" y="360902"/>
                    <a:pt x="1715" y="357092"/>
                    <a:pt x="0" y="353187"/>
                  </a:cubicBezTo>
                  <a:lnTo>
                    <a:pt x="353187" y="0"/>
                  </a:lnTo>
                  <a:cubicBezTo>
                    <a:pt x="357092" y="1715"/>
                    <a:pt x="360902" y="3715"/>
                    <a:pt x="364617" y="5620"/>
                  </a:cubicBezTo>
                  <a:close/>
                </a:path>
              </a:pathLst>
            </a:custGeom>
            <a:grp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DE621623-0357-4FD5-A1AC-4005010259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5305" y="3208305"/>
              <a:ext cx="380238" cy="380238"/>
            </a:xfrm>
            <a:custGeom>
              <a:avLst/>
              <a:gdLst>
                <a:gd name="connsiteX0" fmla="*/ 380238 w 380238"/>
                <a:gd name="connsiteY0" fmla="*/ 7239 h 380238"/>
                <a:gd name="connsiteX1" fmla="*/ 7239 w 380238"/>
                <a:gd name="connsiteY1" fmla="*/ 380238 h 380238"/>
                <a:gd name="connsiteX2" fmla="*/ 0 w 380238"/>
                <a:gd name="connsiteY2" fmla="*/ 370713 h 380238"/>
                <a:gd name="connsiteX3" fmla="*/ 370237 w 380238"/>
                <a:gd name="connsiteY3" fmla="*/ 0 h 380238"/>
                <a:gd name="connsiteX4" fmla="*/ 380238 w 380238"/>
                <a:gd name="connsiteY4" fmla="*/ 7239 h 380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238" h="380238">
                  <a:moveTo>
                    <a:pt x="380238" y="7239"/>
                  </a:moveTo>
                  <a:lnTo>
                    <a:pt x="7239" y="380238"/>
                  </a:lnTo>
                  <a:cubicBezTo>
                    <a:pt x="4763" y="377000"/>
                    <a:pt x="2381" y="373571"/>
                    <a:pt x="0" y="370713"/>
                  </a:cubicBezTo>
                  <a:lnTo>
                    <a:pt x="370237" y="0"/>
                  </a:lnTo>
                  <a:cubicBezTo>
                    <a:pt x="373571" y="2381"/>
                    <a:pt x="377000" y="4763"/>
                    <a:pt x="380238" y="7239"/>
                  </a:cubicBezTo>
                  <a:close/>
                </a:path>
              </a:pathLst>
            </a:custGeom>
            <a:grpFill/>
            <a:ln w="9525" cap="flat">
              <a:noFill/>
              <a:prstDash val="solid"/>
              <a:miter/>
            </a:ln>
          </p:spPr>
          <p:txBody>
            <a:bodyPr rtlCol="0" anchor="ctr"/>
            <a:lstStyle/>
            <a:p>
              <a:endParaRPr lang="en-US"/>
            </a:p>
          </p:txBody>
        </p:sp>
        <p:sp>
          <p:nvSpPr>
            <p:cNvPr id="28" name="Freeform: Shape 27">
              <a:extLst>
                <a:ext uri="{FF2B5EF4-FFF2-40B4-BE49-F238E27FC236}">
                  <a16:creationId xmlns:a16="http://schemas.microsoft.com/office/drawing/2014/main" id="{024F346E-10A0-458F-A9CA-8C0079472F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2832" y="3235832"/>
              <a:ext cx="385191" cy="385191"/>
            </a:xfrm>
            <a:custGeom>
              <a:avLst/>
              <a:gdLst>
                <a:gd name="connsiteX0" fmla="*/ 380905 w 385191"/>
                <a:gd name="connsiteY0" fmla="*/ 4286 h 385191"/>
                <a:gd name="connsiteX1" fmla="*/ 385191 w 385191"/>
                <a:gd name="connsiteY1" fmla="*/ 8573 h 385191"/>
                <a:gd name="connsiteX2" fmla="*/ 8573 w 385191"/>
                <a:gd name="connsiteY2" fmla="*/ 385191 h 385191"/>
                <a:gd name="connsiteX3" fmla="*/ 4286 w 385191"/>
                <a:gd name="connsiteY3" fmla="*/ 380905 h 385191"/>
                <a:gd name="connsiteX4" fmla="*/ 0 w 385191"/>
                <a:gd name="connsiteY4" fmla="*/ 376523 h 385191"/>
                <a:gd name="connsiteX5" fmla="*/ 376523 w 385191"/>
                <a:gd name="connsiteY5" fmla="*/ 0 h 385191"/>
                <a:gd name="connsiteX6" fmla="*/ 380905 w 385191"/>
                <a:gd name="connsiteY6" fmla="*/ 4286 h 385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5191" h="385191">
                  <a:moveTo>
                    <a:pt x="380905" y="4286"/>
                  </a:moveTo>
                  <a:lnTo>
                    <a:pt x="385191" y="8573"/>
                  </a:lnTo>
                  <a:lnTo>
                    <a:pt x="8573" y="385191"/>
                  </a:lnTo>
                  <a:lnTo>
                    <a:pt x="4286" y="380905"/>
                  </a:lnTo>
                  <a:cubicBezTo>
                    <a:pt x="2762" y="379476"/>
                    <a:pt x="1334" y="377952"/>
                    <a:pt x="0" y="376523"/>
                  </a:cubicBezTo>
                  <a:lnTo>
                    <a:pt x="376523" y="0"/>
                  </a:lnTo>
                  <a:cubicBezTo>
                    <a:pt x="377952" y="1334"/>
                    <a:pt x="379476" y="2667"/>
                    <a:pt x="380905" y="4286"/>
                  </a:cubicBezTo>
                  <a:close/>
                </a:path>
              </a:pathLst>
            </a:custGeom>
            <a:grpFill/>
            <a:ln w="9525"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7937A2F7-01A9-47F3-BED6-B61D998408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35789" y="3268313"/>
              <a:ext cx="379761" cy="380237"/>
            </a:xfrm>
            <a:custGeom>
              <a:avLst/>
              <a:gdLst>
                <a:gd name="connsiteX0" fmla="*/ 372428 w 379761"/>
                <a:gd name="connsiteY0" fmla="*/ 0 h 380237"/>
                <a:gd name="connsiteX1" fmla="*/ 379762 w 379761"/>
                <a:gd name="connsiteY1" fmla="*/ 9525 h 380237"/>
                <a:gd name="connsiteX2" fmla="*/ 9525 w 379761"/>
                <a:gd name="connsiteY2" fmla="*/ 380238 h 380237"/>
                <a:gd name="connsiteX3" fmla="*/ 0 w 379761"/>
                <a:gd name="connsiteY3" fmla="*/ 372904 h 380237"/>
              </a:gdLst>
              <a:ahLst/>
              <a:cxnLst>
                <a:cxn ang="0">
                  <a:pos x="connsiteX0" y="connsiteY0"/>
                </a:cxn>
                <a:cxn ang="0">
                  <a:pos x="connsiteX1" y="connsiteY1"/>
                </a:cxn>
                <a:cxn ang="0">
                  <a:pos x="connsiteX2" y="connsiteY2"/>
                </a:cxn>
                <a:cxn ang="0">
                  <a:pos x="connsiteX3" y="connsiteY3"/>
                </a:cxn>
              </a:cxnLst>
              <a:rect l="l" t="t" r="r" b="b"/>
              <a:pathLst>
                <a:path w="379761" h="380237">
                  <a:moveTo>
                    <a:pt x="372428" y="0"/>
                  </a:moveTo>
                  <a:cubicBezTo>
                    <a:pt x="374999" y="3239"/>
                    <a:pt x="377381" y="6572"/>
                    <a:pt x="379762" y="9525"/>
                  </a:cubicBezTo>
                  <a:lnTo>
                    <a:pt x="9525" y="380238"/>
                  </a:lnTo>
                  <a:cubicBezTo>
                    <a:pt x="6096" y="377857"/>
                    <a:pt x="2762" y="375476"/>
                    <a:pt x="0" y="372904"/>
                  </a:cubicBezTo>
                  <a:close/>
                </a:path>
              </a:pathLst>
            </a:custGeom>
            <a:grpFill/>
            <a:ln w="9525"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5B44DAF8-5073-441A-82E1-180385D35F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2841" y="3305841"/>
              <a:ext cx="364807" cy="364807"/>
            </a:xfrm>
            <a:custGeom>
              <a:avLst/>
              <a:gdLst>
                <a:gd name="connsiteX0" fmla="*/ 359188 w 364807"/>
                <a:gd name="connsiteY0" fmla="*/ 0 h 364807"/>
                <a:gd name="connsiteX1" fmla="*/ 364808 w 364807"/>
                <a:gd name="connsiteY1" fmla="*/ 11621 h 364807"/>
                <a:gd name="connsiteX2" fmla="*/ 11621 w 364807"/>
                <a:gd name="connsiteY2" fmla="*/ 364808 h 364807"/>
                <a:gd name="connsiteX3" fmla="*/ 0 w 364807"/>
                <a:gd name="connsiteY3" fmla="*/ 359188 h 364807"/>
              </a:gdLst>
              <a:ahLst/>
              <a:cxnLst>
                <a:cxn ang="0">
                  <a:pos x="connsiteX0" y="connsiteY0"/>
                </a:cxn>
                <a:cxn ang="0">
                  <a:pos x="connsiteX1" y="connsiteY1"/>
                </a:cxn>
                <a:cxn ang="0">
                  <a:pos x="connsiteX2" y="connsiteY2"/>
                </a:cxn>
                <a:cxn ang="0">
                  <a:pos x="connsiteX3" y="connsiteY3"/>
                </a:cxn>
              </a:cxnLst>
              <a:rect l="l" t="t" r="r" b="b"/>
              <a:pathLst>
                <a:path w="364807" h="364807">
                  <a:moveTo>
                    <a:pt x="359188" y="0"/>
                  </a:moveTo>
                  <a:cubicBezTo>
                    <a:pt x="361188" y="3905"/>
                    <a:pt x="362998" y="7715"/>
                    <a:pt x="364808" y="11621"/>
                  </a:cubicBezTo>
                  <a:lnTo>
                    <a:pt x="11621" y="364808"/>
                  </a:lnTo>
                  <a:cubicBezTo>
                    <a:pt x="7715" y="362998"/>
                    <a:pt x="3905" y="361188"/>
                    <a:pt x="0" y="359188"/>
                  </a:cubicBezTo>
                  <a:close/>
                </a:path>
              </a:pathLst>
            </a:custGeom>
            <a:grp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52B0413D-0E36-4A90-8E6A-9EDC676A60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16370" y="3349466"/>
              <a:ext cx="337280" cy="337280"/>
            </a:xfrm>
            <a:custGeom>
              <a:avLst/>
              <a:gdLst>
                <a:gd name="connsiteX0" fmla="*/ 333470 w 337280"/>
                <a:gd name="connsiteY0" fmla="*/ 0 h 337280"/>
                <a:gd name="connsiteX1" fmla="*/ 337280 w 337280"/>
                <a:gd name="connsiteY1" fmla="*/ 13430 h 337280"/>
                <a:gd name="connsiteX2" fmla="*/ 13430 w 337280"/>
                <a:gd name="connsiteY2" fmla="*/ 337280 h 337280"/>
                <a:gd name="connsiteX3" fmla="*/ 0 w 337280"/>
                <a:gd name="connsiteY3" fmla="*/ 333470 h 337280"/>
              </a:gdLst>
              <a:ahLst/>
              <a:cxnLst>
                <a:cxn ang="0">
                  <a:pos x="connsiteX0" y="connsiteY0"/>
                </a:cxn>
                <a:cxn ang="0">
                  <a:pos x="connsiteX1" y="connsiteY1"/>
                </a:cxn>
                <a:cxn ang="0">
                  <a:pos x="connsiteX2" y="connsiteY2"/>
                </a:cxn>
                <a:cxn ang="0">
                  <a:pos x="connsiteX3" y="connsiteY3"/>
                </a:cxn>
              </a:cxnLst>
              <a:rect l="l" t="t" r="r" b="b"/>
              <a:pathLst>
                <a:path w="337280" h="337280">
                  <a:moveTo>
                    <a:pt x="333470" y="0"/>
                  </a:moveTo>
                  <a:cubicBezTo>
                    <a:pt x="334899" y="4382"/>
                    <a:pt x="336137" y="8858"/>
                    <a:pt x="337280" y="13430"/>
                  </a:cubicBezTo>
                  <a:lnTo>
                    <a:pt x="13430" y="337280"/>
                  </a:lnTo>
                  <a:cubicBezTo>
                    <a:pt x="8858" y="336137"/>
                    <a:pt x="4382" y="334899"/>
                    <a:pt x="0" y="333470"/>
                  </a:cubicBezTo>
                  <a:close/>
                </a:path>
              </a:pathLst>
            </a:custGeom>
            <a:grpFill/>
            <a:ln w="9525"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86059ECF-0D50-48AD-B67A-645EC29D33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67329" y="3400425"/>
              <a:ext cx="294227" cy="294132"/>
            </a:xfrm>
            <a:custGeom>
              <a:avLst/>
              <a:gdLst>
                <a:gd name="connsiteX0" fmla="*/ 292989 w 294227"/>
                <a:gd name="connsiteY0" fmla="*/ 0 h 294132"/>
                <a:gd name="connsiteX1" fmla="*/ 294227 w 294227"/>
                <a:gd name="connsiteY1" fmla="*/ 15907 h 294132"/>
                <a:gd name="connsiteX2" fmla="*/ 15907 w 294227"/>
                <a:gd name="connsiteY2" fmla="*/ 294132 h 294132"/>
                <a:gd name="connsiteX3" fmla="*/ 0 w 294227"/>
                <a:gd name="connsiteY3" fmla="*/ 292894 h 294132"/>
              </a:gdLst>
              <a:ahLst/>
              <a:cxnLst>
                <a:cxn ang="0">
                  <a:pos x="connsiteX0" y="connsiteY0"/>
                </a:cxn>
                <a:cxn ang="0">
                  <a:pos x="connsiteX1" y="connsiteY1"/>
                </a:cxn>
                <a:cxn ang="0">
                  <a:pos x="connsiteX2" y="connsiteY2"/>
                </a:cxn>
                <a:cxn ang="0">
                  <a:pos x="connsiteX3" y="connsiteY3"/>
                </a:cxn>
              </a:cxnLst>
              <a:rect l="l" t="t" r="r" b="b"/>
              <a:pathLst>
                <a:path w="294227" h="294132">
                  <a:moveTo>
                    <a:pt x="292989" y="0"/>
                  </a:moveTo>
                  <a:cubicBezTo>
                    <a:pt x="293561" y="5334"/>
                    <a:pt x="293942" y="10668"/>
                    <a:pt x="294227" y="15907"/>
                  </a:cubicBezTo>
                  <a:lnTo>
                    <a:pt x="15907" y="294132"/>
                  </a:lnTo>
                  <a:cubicBezTo>
                    <a:pt x="10668" y="294132"/>
                    <a:pt x="5334" y="293465"/>
                    <a:pt x="0" y="292894"/>
                  </a:cubicBezTo>
                  <a:close/>
                </a:path>
              </a:pathLst>
            </a:custGeom>
            <a:grp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B394906F-6BF2-447E-9886-F12708E128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29337" y="3462337"/>
              <a:ext cx="230314" cy="230314"/>
            </a:xfrm>
            <a:custGeom>
              <a:avLst/>
              <a:gdLst>
                <a:gd name="connsiteX0" fmla="*/ 230315 w 230314"/>
                <a:gd name="connsiteY0" fmla="*/ 0 h 230314"/>
                <a:gd name="connsiteX1" fmla="*/ 226886 w 230314"/>
                <a:gd name="connsiteY1" fmla="*/ 20574 h 230314"/>
                <a:gd name="connsiteX2" fmla="*/ 20669 w 230314"/>
                <a:gd name="connsiteY2" fmla="*/ 226790 h 230314"/>
                <a:gd name="connsiteX3" fmla="*/ 0 w 230314"/>
                <a:gd name="connsiteY3" fmla="*/ 230315 h 230314"/>
              </a:gdLst>
              <a:ahLst/>
              <a:cxnLst>
                <a:cxn ang="0">
                  <a:pos x="connsiteX0" y="connsiteY0"/>
                </a:cxn>
                <a:cxn ang="0">
                  <a:pos x="connsiteX1" y="connsiteY1"/>
                </a:cxn>
                <a:cxn ang="0">
                  <a:pos x="connsiteX2" y="connsiteY2"/>
                </a:cxn>
                <a:cxn ang="0">
                  <a:pos x="connsiteX3" y="connsiteY3"/>
                </a:cxn>
              </a:cxnLst>
              <a:rect l="l" t="t" r="r" b="b"/>
              <a:pathLst>
                <a:path w="230314" h="230314">
                  <a:moveTo>
                    <a:pt x="230315" y="0"/>
                  </a:moveTo>
                  <a:cubicBezTo>
                    <a:pt x="229457" y="6953"/>
                    <a:pt x="228314" y="13716"/>
                    <a:pt x="226886" y="20574"/>
                  </a:cubicBezTo>
                  <a:lnTo>
                    <a:pt x="20669" y="226790"/>
                  </a:lnTo>
                  <a:cubicBezTo>
                    <a:pt x="13811" y="228314"/>
                    <a:pt x="6953" y="229457"/>
                    <a:pt x="0" y="230315"/>
                  </a:cubicBezTo>
                  <a:close/>
                </a:path>
              </a:pathLst>
            </a:custGeom>
            <a:grpFill/>
            <a:ln w="9525" cap="flat">
              <a:noFill/>
              <a:prstDash val="solid"/>
              <a:miter/>
            </a:ln>
          </p:spPr>
          <p:txBody>
            <a:bodyPr rtlCol="0" anchor="ctr"/>
            <a:lstStyle/>
            <a:p>
              <a:endParaRPr lang="en-US"/>
            </a:p>
          </p:txBody>
        </p:sp>
        <p:sp>
          <p:nvSpPr>
            <p:cNvPr id="34" name="Freeform: Shape 33">
              <a:extLst>
                <a:ext uri="{FF2B5EF4-FFF2-40B4-BE49-F238E27FC236}">
                  <a16:creationId xmlns:a16="http://schemas.microsoft.com/office/drawing/2014/main" id="{A45EB96B-215A-4EBF-A594-2B08222339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18682" y="3551682"/>
              <a:ext cx="112871" cy="112871"/>
            </a:xfrm>
            <a:custGeom>
              <a:avLst/>
              <a:gdLst>
                <a:gd name="connsiteX0" fmla="*/ 112871 w 112871"/>
                <a:gd name="connsiteY0" fmla="*/ 0 h 112871"/>
                <a:gd name="connsiteX1" fmla="*/ 0 w 112871"/>
                <a:gd name="connsiteY1" fmla="*/ 112871 h 112871"/>
              </a:gdLst>
              <a:ahLst/>
              <a:cxnLst>
                <a:cxn ang="0">
                  <a:pos x="connsiteX0" y="connsiteY0"/>
                </a:cxn>
                <a:cxn ang="0">
                  <a:pos x="connsiteX1" y="connsiteY1"/>
                </a:cxn>
              </a:cxnLst>
              <a:rect l="l" t="t" r="r" b="b"/>
              <a:pathLst>
                <a:path w="112871" h="112871">
                  <a:moveTo>
                    <a:pt x="112871" y="0"/>
                  </a:moveTo>
                  <a:cubicBezTo>
                    <a:pt x="87618" y="48239"/>
                    <a:pt x="48239" y="87618"/>
                    <a:pt x="0" y="112871"/>
                  </a:cubicBezTo>
                  <a:close/>
                </a:path>
              </a:pathLst>
            </a:custGeom>
            <a:grpFill/>
            <a:ln w="9525" cap="flat">
              <a:noFill/>
              <a:prstDash val="solid"/>
              <a:miter/>
            </a:ln>
          </p:spPr>
          <p:txBody>
            <a:bodyPr rtlCol="0" anchor="ctr"/>
            <a:lstStyle/>
            <a:p>
              <a:endParaRPr lang="en-US" dirty="0"/>
            </a:p>
          </p:txBody>
        </p:sp>
      </p:grpSp>
      <p:graphicFrame>
        <p:nvGraphicFramePr>
          <p:cNvPr id="5" name="Content Placeholder 2">
            <a:extLst>
              <a:ext uri="{FF2B5EF4-FFF2-40B4-BE49-F238E27FC236}">
                <a16:creationId xmlns:a16="http://schemas.microsoft.com/office/drawing/2014/main" id="{C80A5546-C9AB-DE71-D572-37A3EC096D58}"/>
              </a:ext>
            </a:extLst>
          </p:cNvPr>
          <p:cNvGraphicFramePr>
            <a:graphicFrameLocks noGrp="1"/>
          </p:cNvGraphicFramePr>
          <p:nvPr>
            <p:ph idx="1"/>
            <p:extLst>
              <p:ext uri="{D42A27DB-BD31-4B8C-83A1-F6EECF244321}">
                <p14:modId xmlns:p14="http://schemas.microsoft.com/office/powerpoint/2010/main" val="3574942749"/>
              </p:ext>
            </p:extLst>
          </p:nvPr>
        </p:nvGraphicFramePr>
        <p:xfrm>
          <a:off x="5134398" y="477540"/>
          <a:ext cx="6846931" cy="60340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646602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7AE9375-4664-4DB2-922D-2782A6E439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 name="Title 1">
            <a:extLst>
              <a:ext uri="{FF2B5EF4-FFF2-40B4-BE49-F238E27FC236}">
                <a16:creationId xmlns:a16="http://schemas.microsoft.com/office/drawing/2014/main" id="{432007AF-1EB0-71EA-A614-1E9E0C36D535}"/>
              </a:ext>
            </a:extLst>
          </p:cNvPr>
          <p:cNvSpPr>
            <a:spLocks noGrp="1"/>
          </p:cNvSpPr>
          <p:nvPr>
            <p:ph type="title"/>
          </p:nvPr>
        </p:nvSpPr>
        <p:spPr>
          <a:xfrm>
            <a:off x="838200" y="388308"/>
            <a:ext cx="5499970" cy="1021424"/>
          </a:xfrm>
        </p:spPr>
        <p:txBody>
          <a:bodyPr anchor="b">
            <a:normAutofit/>
          </a:bodyPr>
          <a:lstStyle/>
          <a:p>
            <a:pPr algn="r"/>
            <a:r>
              <a:rPr lang="en-US" sz="3400" b="1" dirty="0">
                <a:solidFill>
                  <a:schemeClr val="bg1"/>
                </a:solidFill>
              </a:rPr>
              <a:t>Explicit vs. Implicit Reasons</a:t>
            </a:r>
            <a:endParaRPr lang="en-US" sz="3400" dirty="0">
              <a:solidFill>
                <a:schemeClr val="bg1"/>
              </a:solidFill>
            </a:endParaRPr>
          </a:p>
        </p:txBody>
      </p:sp>
      <p:cxnSp>
        <p:nvCxnSpPr>
          <p:cNvPr id="11" name="Straight Connector 10">
            <a:extLst>
              <a:ext uri="{FF2B5EF4-FFF2-40B4-BE49-F238E27FC236}">
                <a16:creationId xmlns:a16="http://schemas.microsoft.com/office/drawing/2014/main" id="{EE504C98-6397-41C1-A8D8-2D9C4ED307E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26210" y="1440584"/>
            <a:ext cx="621196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9DD005C1-8C51-42D6-9BEE-B9B8384974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6206" y="115193"/>
            <a:ext cx="11939588" cy="6627614"/>
          </a:xfrm>
          <a:prstGeom prst="rect">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0BC781E1-C8E9-464D-8F32-3FB68CED9B57}"/>
              </a:ext>
            </a:extLst>
          </p:cNvPr>
          <p:cNvGraphicFramePr>
            <a:graphicFrameLocks noGrp="1"/>
          </p:cNvGraphicFramePr>
          <p:nvPr>
            <p:ph idx="1"/>
            <p:extLst>
              <p:ext uri="{D42A27DB-BD31-4B8C-83A1-F6EECF244321}">
                <p14:modId xmlns:p14="http://schemas.microsoft.com/office/powerpoint/2010/main" val="667656111"/>
              </p:ext>
            </p:extLst>
          </p:nvPr>
        </p:nvGraphicFramePr>
        <p:xfrm>
          <a:off x="726141" y="1555779"/>
          <a:ext cx="10811435" cy="46298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306803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1E38CE1C-73A2-3192-85F4-C758AB125203}"/>
              </a:ext>
            </a:extLst>
          </p:cNvPr>
          <p:cNvPicPr>
            <a:picLocks noChangeAspect="1"/>
          </p:cNvPicPr>
          <p:nvPr/>
        </p:nvPicPr>
        <p:blipFill>
          <a:blip r:embed="rId2">
            <a:duotone>
              <a:schemeClr val="bg2">
                <a:shade val="45000"/>
                <a:satMod val="135000"/>
              </a:schemeClr>
              <a:prstClr val="white"/>
            </a:duotone>
          </a:blip>
          <a:srcRect t="5279" b="10451"/>
          <a:stretch>
            <a:fillRect/>
          </a:stretch>
        </p:blipFill>
        <p:spPr>
          <a:xfrm>
            <a:off x="20" y="10"/>
            <a:ext cx="12191980" cy="6857990"/>
          </a:xfrm>
          <a:prstGeom prst="rect">
            <a:avLst/>
          </a:prstGeom>
        </p:spPr>
      </p:pic>
      <p:sp>
        <p:nvSpPr>
          <p:cNvPr id="10" name="Rectangle 9">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BCD0A79-3DC8-9245-444F-FB08A2F736D9}"/>
              </a:ext>
            </a:extLst>
          </p:cNvPr>
          <p:cNvSpPr>
            <a:spLocks noGrp="1"/>
          </p:cNvSpPr>
          <p:nvPr>
            <p:ph type="title"/>
          </p:nvPr>
        </p:nvSpPr>
        <p:spPr>
          <a:xfrm>
            <a:off x="838200" y="365126"/>
            <a:ext cx="10515600" cy="791322"/>
          </a:xfrm>
        </p:spPr>
        <p:txBody>
          <a:bodyPr>
            <a:normAutofit/>
          </a:bodyPr>
          <a:lstStyle/>
          <a:p>
            <a:r>
              <a:rPr lang="en-US" b="1" dirty="0"/>
              <a:t>Explicit vs. Implicit Reasons</a:t>
            </a:r>
            <a:endParaRPr lang="en-US" dirty="0"/>
          </a:p>
        </p:txBody>
      </p:sp>
      <p:graphicFrame>
        <p:nvGraphicFramePr>
          <p:cNvPr id="15" name="Content Placeholder 2">
            <a:extLst>
              <a:ext uri="{FF2B5EF4-FFF2-40B4-BE49-F238E27FC236}">
                <a16:creationId xmlns:a16="http://schemas.microsoft.com/office/drawing/2014/main" id="{028C75B2-4D03-8E53-4D70-34473458F3D4}"/>
              </a:ext>
            </a:extLst>
          </p:cNvPr>
          <p:cNvGraphicFramePr>
            <a:graphicFrameLocks noGrp="1"/>
          </p:cNvGraphicFramePr>
          <p:nvPr>
            <p:ph idx="1"/>
            <p:extLst>
              <p:ext uri="{D42A27DB-BD31-4B8C-83A1-F6EECF244321}">
                <p14:modId xmlns:p14="http://schemas.microsoft.com/office/powerpoint/2010/main" val="2992973818"/>
              </p:ext>
            </p:extLst>
          </p:nvPr>
        </p:nvGraphicFramePr>
        <p:xfrm>
          <a:off x="510988" y="1021976"/>
          <a:ext cx="11376212" cy="54708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03166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3">
            <a:lumMod val="50000"/>
          </a:schemeClr>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1A95671B-3CC6-4792-9114-B74FAEA224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BEE7C6C-7B1B-1D06-6324-C9D9271EE4DA}"/>
              </a:ext>
            </a:extLst>
          </p:cNvPr>
          <p:cNvSpPr>
            <a:spLocks noGrp="1"/>
          </p:cNvSpPr>
          <p:nvPr>
            <p:ph type="title"/>
          </p:nvPr>
        </p:nvSpPr>
        <p:spPr>
          <a:xfrm>
            <a:off x="1008184" y="174033"/>
            <a:ext cx="10175631" cy="841074"/>
          </a:xfrm>
        </p:spPr>
        <p:txBody>
          <a:bodyPr vert="horz" lIns="91440" tIns="45720" rIns="91440" bIns="45720" rtlCol="0" anchor="ctr">
            <a:normAutofit/>
          </a:bodyPr>
          <a:lstStyle/>
          <a:p>
            <a:pPr algn="ctr"/>
            <a:r>
              <a:rPr lang="en-US" sz="3200" b="1" dirty="0">
                <a:solidFill>
                  <a:schemeClr val="bg1"/>
                </a:solidFill>
              </a:rPr>
              <a:t>How can we be sure it’s an argument?</a:t>
            </a:r>
            <a:endParaRPr lang="en-US" sz="3200" b="1" kern="1200" dirty="0">
              <a:solidFill>
                <a:schemeClr val="bg1"/>
              </a:solidFill>
              <a:latin typeface="+mj-lt"/>
              <a:ea typeface="+mj-ea"/>
              <a:cs typeface="+mj-cs"/>
            </a:endParaRPr>
          </a:p>
        </p:txBody>
      </p:sp>
      <p:sp>
        <p:nvSpPr>
          <p:cNvPr id="7" name="Rectangle 2">
            <a:extLst>
              <a:ext uri="{FF2B5EF4-FFF2-40B4-BE49-F238E27FC236}">
                <a16:creationId xmlns:a16="http://schemas.microsoft.com/office/drawing/2014/main" id="{564BDA0C-8D70-923A-5473-CE746816F6B7}"/>
              </a:ext>
            </a:extLst>
          </p:cNvPr>
          <p:cNvSpPr>
            <a:spLocks noChangeArrowheads="1"/>
          </p:cNvSpPr>
          <p:nvPr/>
        </p:nvSpPr>
        <p:spPr bwMode="auto">
          <a:xfrm>
            <a:off x="1008184" y="1129553"/>
            <a:ext cx="10175630" cy="2037082"/>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 anchorCtr="0" compatLnSpc="1">
            <a:prstTxWarp prst="textNoShape">
              <a:avLst/>
            </a:prstTxWarp>
            <a:noAutofit/>
          </a:bodyPr>
          <a:lstStyle/>
          <a:p>
            <a:pPr marR="0" lvl="0" algn="ctr" fontAlgn="base">
              <a:lnSpc>
                <a:spcPct val="90000"/>
              </a:lnSpc>
              <a:spcBef>
                <a:spcPct val="0"/>
              </a:spcBef>
              <a:spcAft>
                <a:spcPts val="600"/>
              </a:spcAft>
              <a:buClrTx/>
              <a:buSzTx/>
              <a:tabLst/>
            </a:pPr>
            <a:r>
              <a:rPr kumimoji="0" lang="en-US" altLang="en-US" sz="2800" b="1" i="0" u="none" strike="noStrike" cap="none" normalizeH="0" baseline="0" dirty="0">
                <a:ln>
                  <a:noFill/>
                </a:ln>
                <a:solidFill>
                  <a:schemeClr val="bg1"/>
                </a:solidFill>
                <a:effectLst/>
              </a:rPr>
              <a:t>The “Why?” Test</a:t>
            </a:r>
          </a:p>
          <a:p>
            <a:pPr marL="0" marR="0" lvl="0" indent="-228600" algn="ctr" fontAlgn="base">
              <a:lnSpc>
                <a:spcPct val="90000"/>
              </a:lnSpc>
              <a:spcBef>
                <a:spcPct val="0"/>
              </a:spcBef>
              <a:spcAft>
                <a:spcPts val="600"/>
              </a:spcAft>
              <a:buClrTx/>
              <a:buSzTx/>
              <a:buFont typeface="Arial" panose="020B0604020202020204" pitchFamily="34" charset="0"/>
              <a:buChar char="•"/>
              <a:tabLst/>
            </a:pPr>
            <a:r>
              <a:rPr kumimoji="0" lang="en-US" altLang="en-US" sz="2800" b="0" i="1" u="none" strike="noStrike" cap="none" normalizeH="0" baseline="0" dirty="0">
                <a:ln>
                  <a:noFill/>
                </a:ln>
                <a:solidFill>
                  <a:schemeClr val="bg1"/>
                </a:solidFill>
                <a:effectLst/>
              </a:rPr>
              <a:t>Can we reasonably ask “why?” and expect a non-personal answer?</a:t>
            </a:r>
            <a:endParaRPr kumimoji="0" lang="en-US" altLang="en-US" sz="2800" b="0" i="0" u="none" strike="noStrike" cap="none" normalizeH="0" baseline="0" dirty="0">
              <a:ln>
                <a:noFill/>
              </a:ln>
              <a:solidFill>
                <a:schemeClr val="bg1"/>
              </a:solidFill>
              <a:effectLst/>
            </a:endParaRPr>
          </a:p>
          <a:p>
            <a:pPr marL="0" marR="0" lvl="0" indent="-228600" algn="ctr" fontAlgn="base">
              <a:lnSpc>
                <a:spcPct val="90000"/>
              </a:lnSpc>
              <a:spcBef>
                <a:spcPct val="0"/>
              </a:spcBef>
              <a:spcAft>
                <a:spcPts val="600"/>
              </a:spcAft>
              <a:buClrTx/>
              <a:buSzTx/>
              <a:buFont typeface="Arial" panose="020B0604020202020204" pitchFamily="34" charset="0"/>
              <a:buChar char="•"/>
              <a:tabLst/>
            </a:pPr>
            <a:r>
              <a:rPr kumimoji="0" lang="en-US" altLang="en-US" sz="2800" b="0" i="0" u="none" strike="noStrike" cap="none" normalizeH="0" baseline="0" dirty="0">
                <a:ln>
                  <a:noFill/>
                </a:ln>
                <a:solidFill>
                  <a:schemeClr val="bg1"/>
                </a:solidFill>
                <a:effectLst/>
              </a:rPr>
              <a:t>If the answer leads to </a:t>
            </a:r>
            <a:r>
              <a:rPr kumimoji="0" lang="en-US" altLang="en-US" sz="2800" b="1" i="0" u="none" strike="noStrike" cap="none" normalizeH="0" baseline="0" dirty="0">
                <a:ln>
                  <a:noFill/>
                </a:ln>
                <a:solidFill>
                  <a:schemeClr val="bg1"/>
                </a:solidFill>
                <a:effectLst/>
              </a:rPr>
              <a:t>evidence, explanation, or reasoning</a:t>
            </a:r>
            <a:r>
              <a:rPr kumimoji="0" lang="en-US" altLang="en-US" sz="2800" b="0" i="0" u="none" strike="noStrike" cap="none" normalizeH="0" baseline="0" dirty="0">
                <a:ln>
                  <a:noFill/>
                </a:ln>
                <a:solidFill>
                  <a:schemeClr val="bg1"/>
                </a:solidFill>
                <a:effectLst/>
              </a:rPr>
              <a:t>, it’s an argument—even if the reason was not written.</a:t>
            </a:r>
          </a:p>
        </p:txBody>
      </p:sp>
      <p:graphicFrame>
        <p:nvGraphicFramePr>
          <p:cNvPr id="6" name="Content Placeholder 5">
            <a:extLst>
              <a:ext uri="{FF2B5EF4-FFF2-40B4-BE49-F238E27FC236}">
                <a16:creationId xmlns:a16="http://schemas.microsoft.com/office/drawing/2014/main" id="{1639032D-4BDF-25C7-53D4-CF9D4E49B31F}"/>
              </a:ext>
            </a:extLst>
          </p:cNvPr>
          <p:cNvGraphicFramePr>
            <a:graphicFrameLocks noGrp="1"/>
          </p:cNvGraphicFramePr>
          <p:nvPr>
            <p:ph idx="1"/>
            <p:extLst>
              <p:ext uri="{D42A27DB-BD31-4B8C-83A1-F6EECF244321}">
                <p14:modId xmlns:p14="http://schemas.microsoft.com/office/powerpoint/2010/main" val="1538433376"/>
              </p:ext>
            </p:extLst>
          </p:nvPr>
        </p:nvGraphicFramePr>
        <p:xfrm>
          <a:off x="641693" y="4296189"/>
          <a:ext cx="10905565" cy="1768156"/>
        </p:xfrm>
        <a:graphic>
          <a:graphicData uri="http://schemas.openxmlformats.org/drawingml/2006/table">
            <a:tbl>
              <a:tblPr>
                <a:tableStyleId>{3B4B98B0-60AC-42C2-AFA5-B58CD77FA1E5}</a:tableStyleId>
              </a:tblPr>
              <a:tblGrid>
                <a:gridCol w="3874944">
                  <a:extLst>
                    <a:ext uri="{9D8B030D-6E8A-4147-A177-3AD203B41FA5}">
                      <a16:colId xmlns:a16="http://schemas.microsoft.com/office/drawing/2014/main" val="1927153017"/>
                    </a:ext>
                  </a:extLst>
                </a:gridCol>
                <a:gridCol w="4534945">
                  <a:extLst>
                    <a:ext uri="{9D8B030D-6E8A-4147-A177-3AD203B41FA5}">
                      <a16:colId xmlns:a16="http://schemas.microsoft.com/office/drawing/2014/main" val="4116155916"/>
                    </a:ext>
                  </a:extLst>
                </a:gridCol>
                <a:gridCol w="2495676">
                  <a:extLst>
                    <a:ext uri="{9D8B030D-6E8A-4147-A177-3AD203B41FA5}">
                      <a16:colId xmlns:a16="http://schemas.microsoft.com/office/drawing/2014/main" val="3621029107"/>
                    </a:ext>
                  </a:extLst>
                </a:gridCol>
              </a:tblGrid>
              <a:tr h="874302">
                <a:tc>
                  <a:txBody>
                    <a:bodyPr/>
                    <a:lstStyle/>
                    <a:p>
                      <a:pPr>
                        <a:buNone/>
                      </a:pPr>
                      <a:r>
                        <a:rPr lang="it-IT" sz="2400" dirty="0">
                          <a:solidFill>
                            <a:schemeClr val="bg1"/>
                          </a:solidFill>
                        </a:rPr>
                        <a:t>“I don’t like AI in labs.”</a:t>
                      </a:r>
                    </a:p>
                  </a:txBody>
                  <a:tcPr marL="162333" marR="162333" marT="81167" marB="81167" anchor="ctr"/>
                </a:tc>
                <a:tc>
                  <a:txBody>
                    <a:bodyPr/>
                    <a:lstStyle/>
                    <a:p>
                      <a:pPr>
                        <a:buNone/>
                      </a:pPr>
                      <a:r>
                        <a:rPr lang="en-US" sz="2400" dirty="0">
                          <a:solidFill>
                            <a:schemeClr val="bg1"/>
                          </a:solidFill>
                        </a:rPr>
                        <a:t>“Why?” → “It feels wrong.”</a:t>
                      </a:r>
                    </a:p>
                  </a:txBody>
                  <a:tcPr marL="162333" marR="162333" marT="81167" marB="81167" anchor="ctr"/>
                </a:tc>
                <a:tc>
                  <a:txBody>
                    <a:bodyPr/>
                    <a:lstStyle/>
                    <a:p>
                      <a:pPr>
                        <a:buNone/>
                      </a:pPr>
                      <a:r>
                        <a:rPr lang="en-US" sz="2400" dirty="0">
                          <a:solidFill>
                            <a:schemeClr val="bg1"/>
                          </a:solidFill>
                        </a:rPr>
                        <a:t>Opinion</a:t>
                      </a:r>
                    </a:p>
                  </a:txBody>
                  <a:tcPr marL="162333" marR="162333" marT="81167" marB="81167" anchor="ctr"/>
                </a:tc>
                <a:extLst>
                  <a:ext uri="{0D108BD9-81ED-4DB2-BD59-A6C34878D82A}">
                    <a16:rowId xmlns:a16="http://schemas.microsoft.com/office/drawing/2014/main" val="3149067433"/>
                  </a:ext>
                </a:extLst>
              </a:tr>
              <a:tr h="874302">
                <a:tc>
                  <a:txBody>
                    <a:bodyPr/>
                    <a:lstStyle/>
                    <a:p>
                      <a:pPr>
                        <a:buNone/>
                      </a:pPr>
                      <a:r>
                        <a:rPr lang="en-US" sz="2400">
                          <a:solidFill>
                            <a:schemeClr val="bg1"/>
                          </a:solidFill>
                        </a:rPr>
                        <a:t>“AI reduces human error.”</a:t>
                      </a:r>
                    </a:p>
                  </a:txBody>
                  <a:tcPr marL="162333" marR="162333" marT="81167" marB="81167" anchor="ctr"/>
                </a:tc>
                <a:tc>
                  <a:txBody>
                    <a:bodyPr/>
                    <a:lstStyle/>
                    <a:p>
                      <a:pPr>
                        <a:buNone/>
                      </a:pPr>
                      <a:r>
                        <a:rPr lang="en-US" sz="2400" dirty="0">
                          <a:solidFill>
                            <a:schemeClr val="bg1"/>
                          </a:solidFill>
                        </a:rPr>
                        <a:t>“Why?” → “Because it is consistent.”</a:t>
                      </a:r>
                    </a:p>
                  </a:txBody>
                  <a:tcPr marL="162333" marR="162333" marT="81167" marB="81167" anchor="ctr"/>
                </a:tc>
                <a:tc>
                  <a:txBody>
                    <a:bodyPr/>
                    <a:lstStyle/>
                    <a:p>
                      <a:pPr>
                        <a:buNone/>
                      </a:pPr>
                      <a:r>
                        <a:rPr lang="en-US" sz="2400" dirty="0">
                          <a:solidFill>
                            <a:schemeClr val="bg1"/>
                          </a:solidFill>
                        </a:rPr>
                        <a:t>Argument</a:t>
                      </a:r>
                    </a:p>
                  </a:txBody>
                  <a:tcPr marL="162333" marR="162333" marT="81167" marB="81167" anchor="ctr"/>
                </a:tc>
                <a:extLst>
                  <a:ext uri="{0D108BD9-81ED-4DB2-BD59-A6C34878D82A}">
                    <a16:rowId xmlns:a16="http://schemas.microsoft.com/office/drawing/2014/main" val="4177807309"/>
                  </a:ext>
                </a:extLst>
              </a:tr>
            </a:tbl>
          </a:graphicData>
        </a:graphic>
      </p:graphicFrame>
      <p:sp>
        <p:nvSpPr>
          <p:cNvPr id="8" name="TextBox 7">
            <a:extLst>
              <a:ext uri="{FF2B5EF4-FFF2-40B4-BE49-F238E27FC236}">
                <a16:creationId xmlns:a16="http://schemas.microsoft.com/office/drawing/2014/main" id="{509D92C0-063B-C2EE-4725-33D0F767990A}"/>
              </a:ext>
            </a:extLst>
          </p:cNvPr>
          <p:cNvSpPr txBox="1"/>
          <p:nvPr/>
        </p:nvSpPr>
        <p:spPr>
          <a:xfrm>
            <a:off x="641693" y="3737454"/>
            <a:ext cx="10175630" cy="461665"/>
          </a:xfrm>
          <a:prstGeom prst="rect">
            <a:avLst/>
          </a:prstGeom>
          <a:noFill/>
        </p:spPr>
        <p:txBody>
          <a:bodyPr wrap="square" rtlCol="0">
            <a:spAutoFit/>
          </a:bodyPr>
          <a:lstStyle/>
          <a:p>
            <a:pPr fontAlgn="ctr"/>
            <a:r>
              <a:rPr lang="en-US" sz="2400" b="1" dirty="0">
                <a:solidFill>
                  <a:srgbClr val="FFC000"/>
                </a:solidFill>
              </a:rPr>
              <a:t>Statement</a:t>
            </a:r>
            <a:r>
              <a:rPr lang="en-US" sz="2400" b="1" dirty="0">
                <a:solidFill>
                  <a:schemeClr val="bg1"/>
                </a:solidFill>
              </a:rPr>
              <a:t> 				</a:t>
            </a:r>
            <a:r>
              <a:rPr lang="en-US" sz="2400" b="1" dirty="0">
                <a:solidFill>
                  <a:srgbClr val="FFC000"/>
                </a:solidFill>
              </a:rPr>
              <a:t>Ask “Why?” </a:t>
            </a:r>
            <a:r>
              <a:rPr lang="en-US" sz="2400" b="1" dirty="0">
                <a:solidFill>
                  <a:schemeClr val="bg1"/>
                </a:solidFill>
              </a:rPr>
              <a:t>			    </a:t>
            </a:r>
            <a:r>
              <a:rPr lang="en-US" sz="2400" b="1" dirty="0">
                <a:solidFill>
                  <a:srgbClr val="FFC000"/>
                </a:solidFill>
              </a:rPr>
              <a:t>Result</a:t>
            </a:r>
          </a:p>
        </p:txBody>
      </p:sp>
    </p:spTree>
    <p:extLst>
      <p:ext uri="{BB962C8B-B14F-4D97-AF65-F5344CB8AC3E}">
        <p14:creationId xmlns:p14="http://schemas.microsoft.com/office/powerpoint/2010/main" val="36522083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45</TotalTime>
  <Words>595</Words>
  <Application>Microsoft Office PowerPoint</Application>
  <PresentationFormat>Widescreen</PresentationFormat>
  <Paragraphs>38</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Aptos</vt:lpstr>
      <vt:lpstr>Aptos Display</vt:lpstr>
      <vt:lpstr>Arial</vt:lpstr>
      <vt:lpstr>Office Theme</vt:lpstr>
      <vt:lpstr>Exercises in Academic Discussion</vt:lpstr>
      <vt:lpstr>About daily campus life</vt:lpstr>
      <vt:lpstr>Social Media, Technology, and Student Life</vt:lpstr>
      <vt:lpstr>What is Academic Discussion?</vt:lpstr>
      <vt:lpstr>Explicit vs. Implicit Reasons</vt:lpstr>
      <vt:lpstr>Explicit vs. Implicit Reasons</vt:lpstr>
      <vt:lpstr>How can we be sure it’s an argument?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Reviewer X</dc:creator>
  <cp:lastModifiedBy>Reviewer X</cp:lastModifiedBy>
  <cp:revision>8</cp:revision>
  <dcterms:created xsi:type="dcterms:W3CDTF">2026-01-11T07:27:54Z</dcterms:created>
  <dcterms:modified xsi:type="dcterms:W3CDTF">2026-04-12T12:19:04Z</dcterms:modified>
</cp:coreProperties>
</file>