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6" r:id="rId4"/>
    <p:sldMasterId id="2147483688" r:id="rId5"/>
    <p:sldMasterId id="2147483704" r:id="rId6"/>
    <p:sldMasterId id="2147483716" r:id="rId7"/>
    <p:sldMasterId id="2147483732" r:id="rId8"/>
    <p:sldMasterId id="2147483744" r:id="rId9"/>
    <p:sldMasterId id="2147483760" r:id="rId10"/>
    <p:sldMasterId id="2147483772" r:id="rId11"/>
    <p:sldMasterId id="2147483788" r:id="rId12"/>
    <p:sldMasterId id="2147483800" r:id="rId13"/>
    <p:sldMasterId id="2147483816" r:id="rId14"/>
    <p:sldMasterId id="2147483828" r:id="rId15"/>
  </p:sldMasterIdLst>
  <p:notesMasterIdLst>
    <p:notesMasterId r:id="rId39"/>
  </p:notesMasterIdLst>
  <p:handoutMasterIdLst>
    <p:handoutMasterId r:id="rId40"/>
  </p:handoutMasterIdLst>
  <p:sldIdLst>
    <p:sldId id="393" r:id="rId16"/>
    <p:sldId id="394" r:id="rId17"/>
    <p:sldId id="395" r:id="rId18"/>
    <p:sldId id="399" r:id="rId19"/>
    <p:sldId id="398" r:id="rId20"/>
    <p:sldId id="396" r:id="rId21"/>
    <p:sldId id="397" r:id="rId22"/>
    <p:sldId id="400" r:id="rId23"/>
    <p:sldId id="401" r:id="rId24"/>
    <p:sldId id="402" r:id="rId25"/>
    <p:sldId id="403" r:id="rId26"/>
    <p:sldId id="404" r:id="rId27"/>
    <p:sldId id="405" r:id="rId28"/>
    <p:sldId id="406" r:id="rId29"/>
    <p:sldId id="407" r:id="rId30"/>
    <p:sldId id="408" r:id="rId31"/>
    <p:sldId id="409" r:id="rId32"/>
    <p:sldId id="410" r:id="rId33"/>
    <p:sldId id="411" r:id="rId34"/>
    <p:sldId id="412" r:id="rId35"/>
    <p:sldId id="413" r:id="rId36"/>
    <p:sldId id="414" r:id="rId37"/>
    <p:sldId id="415" r:id="rId38"/>
  </p:sldIdLst>
  <p:sldSz cx="9144000" cy="6858000" type="screen4x3"/>
  <p:notesSz cx="6668770" cy="992632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FE"/>
    <a:srgbClr val="0066FF"/>
    <a:srgbClr val="FFFF00"/>
    <a:srgbClr val="FFFFFF"/>
    <a:srgbClr val="F4EE00"/>
    <a:srgbClr val="DED900"/>
    <a:srgbClr val="3399FF"/>
    <a:srgbClr val="008000"/>
    <a:srgbClr val="0033C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265" autoAdjust="0"/>
  </p:normalViewPr>
  <p:slideViewPr>
    <p:cSldViewPr>
      <p:cViewPr>
        <p:scale>
          <a:sx n="76" d="100"/>
          <a:sy n="76" d="100"/>
        </p:scale>
        <p:origin x="-1332" y="-4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1333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Master" Target="slideMasters/slideMaster3.xml"/><Relationship Id="rId39" Type="http://schemas.openxmlformats.org/officeDocument/2006/relationships/notesMaster" Target="notesMasters/notesMaster1.xml"/><Relationship Id="rId38" Type="http://schemas.openxmlformats.org/officeDocument/2006/relationships/slide" Target="slides/slide23.xml"/><Relationship Id="rId37" Type="http://schemas.openxmlformats.org/officeDocument/2006/relationships/slide" Target="slides/slide22.xml"/><Relationship Id="rId36" Type="http://schemas.openxmlformats.org/officeDocument/2006/relationships/slide" Target="slides/slide21.xml"/><Relationship Id="rId35" Type="http://schemas.openxmlformats.org/officeDocument/2006/relationships/slide" Target="slides/slide20.xml"/><Relationship Id="rId34" Type="http://schemas.openxmlformats.org/officeDocument/2006/relationships/slide" Target="slides/slide19.xml"/><Relationship Id="rId33" Type="http://schemas.openxmlformats.org/officeDocument/2006/relationships/slide" Target="slides/slide18.xml"/><Relationship Id="rId32" Type="http://schemas.openxmlformats.org/officeDocument/2006/relationships/slide" Target="slides/slide17.xml"/><Relationship Id="rId31" Type="http://schemas.openxmlformats.org/officeDocument/2006/relationships/slide" Target="slides/slide16.xml"/><Relationship Id="rId30" Type="http://schemas.openxmlformats.org/officeDocument/2006/relationships/slide" Target="slides/slide15.xml"/><Relationship Id="rId3" Type="http://schemas.openxmlformats.org/officeDocument/2006/relationships/slideMaster" Target="slideMasters/slideMaster2.xml"/><Relationship Id="rId29" Type="http://schemas.openxmlformats.org/officeDocument/2006/relationships/slide" Target="slides/slide14.xml"/><Relationship Id="rId28" Type="http://schemas.openxmlformats.org/officeDocument/2006/relationships/slide" Target="slides/slide13.xml"/><Relationship Id="rId27" Type="http://schemas.openxmlformats.org/officeDocument/2006/relationships/slide" Target="slides/slide12.xml"/><Relationship Id="rId26" Type="http://schemas.openxmlformats.org/officeDocument/2006/relationships/slide" Target="slides/slide11.xml"/><Relationship Id="rId25" Type="http://schemas.openxmlformats.org/officeDocument/2006/relationships/slide" Target="slides/slide10.xml"/><Relationship Id="rId24" Type="http://schemas.openxmlformats.org/officeDocument/2006/relationships/slide" Target="slides/slide9.xml"/><Relationship Id="rId23" Type="http://schemas.openxmlformats.org/officeDocument/2006/relationships/slide" Target="slides/slide8.xml"/><Relationship Id="rId22" Type="http://schemas.openxmlformats.org/officeDocument/2006/relationships/slide" Target="slides/slide7.xml"/><Relationship Id="rId21" Type="http://schemas.openxmlformats.org/officeDocument/2006/relationships/slide" Target="slides/slide6.xml"/><Relationship Id="rId20" Type="http://schemas.openxmlformats.org/officeDocument/2006/relationships/slide" Target="slides/slide5.xml"/><Relationship Id="rId2" Type="http://schemas.openxmlformats.org/officeDocument/2006/relationships/theme" Target="theme/theme1.xml"/><Relationship Id="rId19" Type="http://schemas.openxmlformats.org/officeDocument/2006/relationships/slide" Target="slides/slide4.xml"/><Relationship Id="rId18" Type="http://schemas.openxmlformats.org/officeDocument/2006/relationships/slide" Target="slides/slide3.xml"/><Relationship Id="rId17" Type="http://schemas.openxmlformats.org/officeDocument/2006/relationships/slide" Target="slides/slide2.xml"/><Relationship Id="rId16" Type="http://schemas.openxmlformats.org/officeDocument/2006/relationships/slide" Target="slides/slide1.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1"/>
          </a:xfrm>
          <a:prstGeom prst="rect">
            <a:avLst/>
          </a:prstGeom>
        </p:spPr>
        <p:txBody>
          <a:bodyPr vert="horz" lIns="91440" tIns="45720" rIns="91440" bIns="45720" rtlCol="0"/>
          <a:lstStyle>
            <a:lvl1pPr algn="l">
              <a:defRPr sz="1200"/>
            </a:lvl1pPr>
          </a:lstStyle>
          <a:p>
            <a:r>
              <a:rPr lang="en-GB" smtClean="0"/>
              <a:t>Methodology</a:t>
            </a:r>
            <a:endParaRPr lang="en-GB"/>
          </a:p>
        </p:txBody>
      </p:sp>
      <p:sp>
        <p:nvSpPr>
          <p:cNvPr id="3" name="Date Placeholder 2"/>
          <p:cNvSpPr>
            <a:spLocks noGrp="1"/>
          </p:cNvSpPr>
          <p:nvPr>
            <p:ph type="dt" sz="quarter" idx="1"/>
          </p:nvPr>
        </p:nvSpPr>
        <p:spPr>
          <a:xfrm>
            <a:off x="3777607" y="0"/>
            <a:ext cx="2889938" cy="496331"/>
          </a:xfrm>
          <a:prstGeom prst="rect">
            <a:avLst/>
          </a:prstGeom>
        </p:spPr>
        <p:txBody>
          <a:bodyPr vert="horz" lIns="91440" tIns="45720" rIns="91440" bIns="45720" rtlCol="0"/>
          <a:lstStyle>
            <a:lvl1pPr algn="r">
              <a:defRPr sz="1200"/>
            </a:lvl1pPr>
          </a:lstStyle>
          <a:p>
            <a:fld id="{1BF7E7ED-8C33-4546-93E7-F87D08D63EC1}" type="datetimeFigureOut">
              <a:rPr lang="en-GB" smtClean="0"/>
            </a:fld>
            <a:endParaRPr lang="en-GB"/>
          </a:p>
        </p:txBody>
      </p:sp>
      <p:sp>
        <p:nvSpPr>
          <p:cNvPr id="4" name="Footer Placeholder 3"/>
          <p:cNvSpPr>
            <a:spLocks noGrp="1"/>
          </p:cNvSpPr>
          <p:nvPr>
            <p:ph type="ftr" sz="quarter" idx="2"/>
          </p:nvPr>
        </p:nvSpPr>
        <p:spPr>
          <a:xfrm>
            <a:off x="0" y="9428583"/>
            <a:ext cx="2889938" cy="4963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1"/>
          </a:xfrm>
          <a:prstGeom prst="rect">
            <a:avLst/>
          </a:prstGeom>
        </p:spPr>
        <p:txBody>
          <a:bodyPr vert="horz" lIns="91440" tIns="45720" rIns="91440" bIns="45720" rtlCol="0" anchor="b"/>
          <a:lstStyle>
            <a:lvl1pPr algn="r">
              <a:defRPr sz="1200"/>
            </a:lvl1pPr>
          </a:lstStyle>
          <a:p>
            <a:fld id="{C0911B50-2484-471A-A049-213664531704}" type="slidenum">
              <a:rPr lang="en-GB" smtClean="0"/>
            </a:fld>
            <a:endParaRPr lang="en-GB"/>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r>
              <a:rPr lang="en-GB" smtClean="0"/>
              <a:t>Methodology</a:t>
            </a:r>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D8915006-E157-4127-8361-A12680FCABBD}" type="datetimeFigureOut">
              <a:rPr lang="en-GB" smtClean="0"/>
            </a:fld>
            <a:endParaRPr lang="en-GB"/>
          </a:p>
        </p:txBody>
      </p:sp>
      <p:sp>
        <p:nvSpPr>
          <p:cNvPr id="4" name="Slide Image Placeholder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1" y="4714877"/>
            <a:ext cx="5335588" cy="4467224"/>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6" name="Footer Placeholder 5"/>
          <p:cNvSpPr>
            <a:spLocks noGrp="1"/>
          </p:cNvSpPr>
          <p:nvPr>
            <p:ph type="ftr" sz="quarter" idx="4"/>
          </p:nvPr>
        </p:nvSpPr>
        <p:spPr>
          <a:xfrm>
            <a:off x="0" y="9428164"/>
            <a:ext cx="2889250" cy="49688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8164"/>
            <a:ext cx="2889250" cy="496886"/>
          </a:xfrm>
          <a:prstGeom prst="rect">
            <a:avLst/>
          </a:prstGeom>
        </p:spPr>
        <p:txBody>
          <a:bodyPr vert="horz" lIns="91440" tIns="45720" rIns="91440" bIns="45720" rtlCol="0" anchor="b"/>
          <a:lstStyle>
            <a:lvl1pPr algn="r">
              <a:defRPr sz="1200"/>
            </a:lvl1pPr>
          </a:lstStyle>
          <a:p>
            <a:fld id="{4BEA5B25-D60B-4404-9ED9-D4A9C083AE24}" type="slidenum">
              <a:rPr lang="en-GB" smtClean="0"/>
            </a:fld>
            <a:endParaRPr lang="en-GB"/>
          </a:p>
        </p:txBody>
      </p:sp>
    </p:spTree>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5" Type="http://schemas.openxmlformats.org/officeDocument/2006/relationships/image" Target="../media/image15.png"/><Relationship Id="rId4" Type="http://schemas.openxmlformats.org/officeDocument/2006/relationships/image" Target="../media/image9.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fld>
            <a:endParaRPr lang="en-US"/>
          </a:p>
        </p:txBody>
      </p:sp>
    </p:spTree>
  </p:cSld>
  <p:clrMapOvr>
    <a:masterClrMapping/>
  </p:clrMapOvr>
  <p:transition spd="med">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fld>
            <a:endParaRPr lang="en-US"/>
          </a:p>
        </p:txBody>
      </p:sp>
    </p:spTree>
  </p:cSld>
  <p:clrMapOvr>
    <a:masterClrMapping/>
  </p:clrMapOvr>
  <p:transition spd="med">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lipArt Placeholder 3"/>
          <p:cNvSpPr>
            <a:spLocks noGrp="1"/>
          </p:cNvSpPr>
          <p:nvPr>
            <p:ph type="clipArt" sz="half" idx="2" hasCustomPrompt="1"/>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fld>
            <a:endParaRPr lang="en-US"/>
          </a:p>
        </p:txBody>
      </p:sp>
    </p:spTree>
  </p:cSld>
  <p:clrMapOvr>
    <a:masterClrMapping/>
  </p:clrMapOvr>
  <p:transition spd="med">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fld>
            <a:endParaRPr lang="en-US"/>
          </a:p>
        </p:txBody>
      </p:sp>
    </p:spTree>
  </p:cSld>
  <p:clrMapOvr>
    <a:masterClrMapping/>
  </p:clrMapOvr>
  <p:transition spd="med">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fld>
            <a:endParaRPr lang="en-US"/>
          </a:p>
        </p:txBody>
      </p:sp>
    </p:spTree>
  </p:cSld>
  <p:clrMapOvr>
    <a:masterClrMapping/>
  </p:clrMapOvr>
  <p:transition spd="med">
    <p:fade thruBlk="1"/>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hasCustomPrompt="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fld>
            <a:endParaRPr lang="en-US"/>
          </a:p>
        </p:txBody>
      </p:sp>
    </p:spTree>
  </p:cSld>
  <p:clrMapOvr>
    <a:masterClrMapping/>
  </p:clrMapOvr>
  <p:transition spd="med">
    <p:fade thruBlk="1"/>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fld>
            <a:endParaRPr lang="en-US"/>
          </a:p>
        </p:txBody>
      </p:sp>
    </p:spTree>
  </p:cSld>
  <p:clrMapOvr>
    <a:masterClrMapping/>
  </p:clrMapOvr>
  <p:transition spd="med">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2" name="Group 2"/>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ln>
            <a:effectLst/>
          </p:spPr>
          <p:txBody>
            <a:bodyPr wrap="none" anchor="ctr"/>
            <a:lstStyle/>
            <a:p>
              <a:endParaRPr lang="en-US"/>
            </a:p>
          </p:txBody>
        </p:sp>
        <p:grpSp>
          <p:nvGrpSpPr>
            <p:cNvPr id="3" name="Group 5"/>
            <p:cNvGrpSpPr/>
            <p:nvPr/>
          </p:nvGrpSpPr>
          <p:grpSpPr bwMode="auto">
            <a:xfrm>
              <a:off x="5301" y="-11"/>
              <a:ext cx="481" cy="4284"/>
              <a:chOff x="5301" y="-11"/>
              <a:chExt cx="481" cy="4284"/>
            </a:xfrm>
          </p:grpSpPr>
          <p:sp>
            <p:nvSpPr>
              <p:cNvPr id="375814" name="Freeform 6"/>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5815" name="Freeform 7"/>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4" name="Group 8"/>
            <p:cNvGrpSpPr/>
            <p:nvPr/>
          </p:nvGrpSpPr>
          <p:grpSpPr bwMode="auto">
            <a:xfrm>
              <a:off x="0" y="0"/>
              <a:ext cx="481" cy="4273"/>
              <a:chOff x="0" y="0"/>
              <a:chExt cx="481" cy="4273"/>
            </a:xfrm>
          </p:grpSpPr>
          <p:sp>
            <p:nvSpPr>
              <p:cNvPr id="375817" name="Freeform 9"/>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5818" name="Freeform 10"/>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5" name="Group 11"/>
            <p:cNvGrpSpPr/>
            <p:nvPr/>
          </p:nvGrpSpPr>
          <p:grpSpPr bwMode="auto">
            <a:xfrm>
              <a:off x="82" y="838"/>
              <a:ext cx="5590" cy="891"/>
              <a:chOff x="82" y="838"/>
              <a:chExt cx="5590" cy="891"/>
            </a:xfrm>
          </p:grpSpPr>
          <p:grpSp>
            <p:nvGrpSpPr>
              <p:cNvPr id="6" name="Group 12"/>
              <p:cNvGrpSpPr/>
              <p:nvPr/>
            </p:nvGrpSpPr>
            <p:grpSpPr bwMode="auto">
              <a:xfrm>
                <a:off x="134" y="838"/>
                <a:ext cx="5538" cy="850"/>
                <a:chOff x="134" y="838"/>
                <a:chExt cx="5538" cy="850"/>
              </a:xfrm>
            </p:grpSpPr>
            <p:sp>
              <p:nvSpPr>
                <p:cNvPr id="375821" name="Freeform 13"/>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5822" name="Freeform 14"/>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5823" name="Freeform 15"/>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5824" name="Freeform 16"/>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ln>
                <a:effectLst/>
              </p:spPr>
              <p:txBody>
                <a:bodyPr/>
                <a:lstStyle/>
                <a:p>
                  <a:endParaRPr lang="en-US"/>
                </a:p>
              </p:txBody>
            </p:sp>
            <p:sp>
              <p:nvSpPr>
                <p:cNvPr id="375827" name="Freeform 19"/>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ln>
                <a:effectLst/>
              </p:spPr>
              <p:txBody>
                <a:bodyPr/>
                <a:lstStyle/>
                <a:p>
                  <a:endParaRPr lang="en-US"/>
                </a:p>
              </p:txBody>
            </p:sp>
            <p:sp>
              <p:nvSpPr>
                <p:cNvPr id="375828" name="Freeform 20"/>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ln>
                <a:effectLst/>
              </p:spPr>
              <p:txBody>
                <a:bodyPr/>
                <a:lstStyle/>
                <a:p>
                  <a:endParaRPr lang="en-US"/>
                </a:p>
              </p:txBody>
            </p:sp>
            <p:sp>
              <p:nvSpPr>
                <p:cNvPr id="375829" name="Freeform 21"/>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ln>
                <a:effectLst/>
              </p:spPr>
              <p:txBody>
                <a:bodyPr/>
                <a:lstStyle/>
                <a:p>
                  <a:endParaRPr lang="en-US"/>
                </a:p>
              </p:txBody>
            </p:sp>
            <p:sp>
              <p:nvSpPr>
                <p:cNvPr id="375830" name="Freeform 22"/>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5831" name="Freeform 23"/>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5832" name="Freeform 24"/>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ln>
                <a:effectLst/>
              </p:spPr>
              <p:txBody>
                <a:bodyPr/>
                <a:lstStyle/>
                <a:p>
                  <a:endParaRPr lang="en-US"/>
                </a:p>
              </p:txBody>
            </p:sp>
            <p:sp>
              <p:nvSpPr>
                <p:cNvPr id="375834" name="Freeform 26"/>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ln>
                <a:effectLst/>
              </p:spPr>
              <p:txBody>
                <a:bodyPr/>
                <a:lstStyle/>
                <a:p>
                  <a:endParaRPr lang="en-US"/>
                </a:p>
              </p:txBody>
            </p:sp>
            <p:sp>
              <p:nvSpPr>
                <p:cNvPr id="375835" name="Freeform 27"/>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5836" name="Freeform 28"/>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5837" name="Freeform 29"/>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ln>
                <a:effectLst/>
              </p:spPr>
              <p:txBody>
                <a:bodyPr/>
                <a:lstStyle/>
                <a:p>
                  <a:endParaRPr lang="en-US"/>
                </a:p>
              </p:txBody>
            </p:sp>
          </p:grpSp>
          <p:sp>
            <p:nvSpPr>
              <p:cNvPr id="375839" name="Freeform 31"/>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5840" name="Freeform 32"/>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ln>
              <a:effectLst/>
            </p:spPr>
            <p:txBody>
              <a:bodyPr/>
              <a:lstStyle/>
              <a:p>
                <a:endParaRPr lang="en-US"/>
              </a:p>
            </p:txBody>
          </p:sp>
          <p:sp>
            <p:nvSpPr>
              <p:cNvPr id="375841" name="Freeform 33"/>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5842" name="Freeform 34"/>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45" name="Freeform 37"/>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46" name="Freeform 38"/>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5847" name="Freeform 39"/>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48" name="Freeform 40"/>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5849" name="Freeform 41"/>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50" name="Freeform 42"/>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5852" name="Freeform 44"/>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53" name="Freeform 45"/>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5854" name="Freeform 46"/>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55" name="Freeform 47"/>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fld>
            <a:endParaRPr lang="en-US"/>
          </a:p>
        </p:txBody>
      </p:sp>
    </p:spTree>
  </p:cSld>
  <p:clrMapOvr>
    <a:masterClrMapping/>
  </p:clrMapOvr>
  <p:transition spd="med">
    <p:fade thruBlk="1"/>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fld>
            <a:endParaRPr lang="en-US"/>
          </a:p>
        </p:txBody>
      </p:sp>
    </p:spTree>
  </p:cSld>
  <p:clrMapOvr>
    <a:masterClrMapping/>
  </p:clrMapOvr>
  <p:transition spd="med">
    <p:fade thruBlk="1"/>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2" name="Group 2"/>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ln>
            <a:effectLst/>
          </p:spPr>
          <p:txBody>
            <a:bodyPr wrap="none" anchor="ctr"/>
            <a:lstStyle/>
            <a:p>
              <a:endParaRPr lang="en-US"/>
            </a:p>
          </p:txBody>
        </p:sp>
        <p:grpSp>
          <p:nvGrpSpPr>
            <p:cNvPr id="3" name="Group 5"/>
            <p:cNvGrpSpPr/>
            <p:nvPr/>
          </p:nvGrpSpPr>
          <p:grpSpPr bwMode="auto">
            <a:xfrm>
              <a:off x="5301" y="-11"/>
              <a:ext cx="481" cy="4284"/>
              <a:chOff x="5301" y="-11"/>
              <a:chExt cx="481" cy="4284"/>
            </a:xfrm>
          </p:grpSpPr>
          <p:sp>
            <p:nvSpPr>
              <p:cNvPr id="375814" name="Freeform 6"/>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5815" name="Freeform 7"/>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4" name="Group 8"/>
            <p:cNvGrpSpPr/>
            <p:nvPr/>
          </p:nvGrpSpPr>
          <p:grpSpPr bwMode="auto">
            <a:xfrm>
              <a:off x="0" y="0"/>
              <a:ext cx="481" cy="4273"/>
              <a:chOff x="0" y="0"/>
              <a:chExt cx="481" cy="4273"/>
            </a:xfrm>
          </p:grpSpPr>
          <p:sp>
            <p:nvSpPr>
              <p:cNvPr id="375817" name="Freeform 9"/>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5818" name="Freeform 10"/>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5" name="Group 11"/>
            <p:cNvGrpSpPr/>
            <p:nvPr/>
          </p:nvGrpSpPr>
          <p:grpSpPr bwMode="auto">
            <a:xfrm>
              <a:off x="82" y="838"/>
              <a:ext cx="5590" cy="891"/>
              <a:chOff x="82" y="838"/>
              <a:chExt cx="5590" cy="891"/>
            </a:xfrm>
          </p:grpSpPr>
          <p:grpSp>
            <p:nvGrpSpPr>
              <p:cNvPr id="6" name="Group 12"/>
              <p:cNvGrpSpPr/>
              <p:nvPr/>
            </p:nvGrpSpPr>
            <p:grpSpPr bwMode="auto">
              <a:xfrm>
                <a:off x="134" y="838"/>
                <a:ext cx="5538" cy="850"/>
                <a:chOff x="134" y="838"/>
                <a:chExt cx="5538" cy="850"/>
              </a:xfrm>
            </p:grpSpPr>
            <p:sp>
              <p:nvSpPr>
                <p:cNvPr id="375821" name="Freeform 13"/>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5822" name="Freeform 14"/>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5823" name="Freeform 15"/>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5824" name="Freeform 16"/>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ln>
                <a:effectLst/>
              </p:spPr>
              <p:txBody>
                <a:bodyPr/>
                <a:lstStyle/>
                <a:p>
                  <a:endParaRPr lang="en-US"/>
                </a:p>
              </p:txBody>
            </p:sp>
            <p:sp>
              <p:nvSpPr>
                <p:cNvPr id="375827" name="Freeform 19"/>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ln>
                <a:effectLst/>
              </p:spPr>
              <p:txBody>
                <a:bodyPr/>
                <a:lstStyle/>
                <a:p>
                  <a:endParaRPr lang="en-US"/>
                </a:p>
              </p:txBody>
            </p:sp>
            <p:sp>
              <p:nvSpPr>
                <p:cNvPr id="375828" name="Freeform 20"/>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ln>
                <a:effectLst/>
              </p:spPr>
              <p:txBody>
                <a:bodyPr/>
                <a:lstStyle/>
                <a:p>
                  <a:endParaRPr lang="en-US"/>
                </a:p>
              </p:txBody>
            </p:sp>
            <p:sp>
              <p:nvSpPr>
                <p:cNvPr id="375829" name="Freeform 21"/>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ln>
                <a:effectLst/>
              </p:spPr>
              <p:txBody>
                <a:bodyPr/>
                <a:lstStyle/>
                <a:p>
                  <a:endParaRPr lang="en-US"/>
                </a:p>
              </p:txBody>
            </p:sp>
            <p:sp>
              <p:nvSpPr>
                <p:cNvPr id="375830" name="Freeform 22"/>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5831" name="Freeform 23"/>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5832" name="Freeform 24"/>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ln>
                <a:effectLst/>
              </p:spPr>
              <p:txBody>
                <a:bodyPr/>
                <a:lstStyle/>
                <a:p>
                  <a:endParaRPr lang="en-US"/>
                </a:p>
              </p:txBody>
            </p:sp>
            <p:sp>
              <p:nvSpPr>
                <p:cNvPr id="375834" name="Freeform 26"/>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ln>
                <a:effectLst/>
              </p:spPr>
              <p:txBody>
                <a:bodyPr/>
                <a:lstStyle/>
                <a:p>
                  <a:endParaRPr lang="en-US"/>
                </a:p>
              </p:txBody>
            </p:sp>
            <p:sp>
              <p:nvSpPr>
                <p:cNvPr id="375835" name="Freeform 27"/>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5836" name="Freeform 28"/>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5837" name="Freeform 29"/>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ln>
                <a:effectLst/>
              </p:spPr>
              <p:txBody>
                <a:bodyPr/>
                <a:lstStyle/>
                <a:p>
                  <a:endParaRPr lang="en-US"/>
                </a:p>
              </p:txBody>
            </p:sp>
          </p:grpSp>
          <p:sp>
            <p:nvSpPr>
              <p:cNvPr id="375839" name="Freeform 31"/>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5840" name="Freeform 32"/>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ln>
              <a:effectLst/>
            </p:spPr>
            <p:txBody>
              <a:bodyPr/>
              <a:lstStyle/>
              <a:p>
                <a:endParaRPr lang="en-US"/>
              </a:p>
            </p:txBody>
          </p:sp>
          <p:sp>
            <p:nvSpPr>
              <p:cNvPr id="375841" name="Freeform 33"/>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5842" name="Freeform 34"/>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45" name="Freeform 37"/>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46" name="Freeform 38"/>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5847" name="Freeform 39"/>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48" name="Freeform 40"/>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5849" name="Freeform 41"/>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50" name="Freeform 42"/>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5852" name="Freeform 44"/>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53" name="Freeform 45"/>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5854" name="Freeform 46"/>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55" name="Freeform 47"/>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fld>
            <a:endParaRPr lang="en-US"/>
          </a:p>
        </p:txBody>
      </p:sp>
    </p:spTree>
  </p:cSld>
  <p:clrMapOvr>
    <a:masterClrMapping/>
  </p:clrMapOvr>
  <p:transition spd="med">
    <p:fade thruBlk="1"/>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fld>
            <a:endParaRPr lang="en-US"/>
          </a:p>
        </p:txBody>
      </p:sp>
    </p:spTree>
  </p:cSld>
  <p:clrMapOvr>
    <a:masterClrMapping/>
  </p:clrMapOvr>
  <p:transition spd="med">
    <p:fade thruBlk="1"/>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fld>
            <a:endParaRPr lang="en-US"/>
          </a:p>
        </p:txBody>
      </p:sp>
    </p:spTree>
  </p:cSld>
  <p:clrMapOvr>
    <a:masterClrMapping/>
  </p:clrMapOvr>
  <p:transition spd="med">
    <p:fade thruBlk="1"/>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fld>
            <a:endParaRPr lang="en-US"/>
          </a:p>
        </p:txBody>
      </p:sp>
    </p:spTree>
  </p:cSld>
  <p:clrMapOvr>
    <a:masterClrMapping/>
  </p:clrMapOvr>
  <p:transition spd="med">
    <p:fade thruBlk="1"/>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fld>
            <a:endParaRPr lang="en-US"/>
          </a:p>
        </p:txBody>
      </p:sp>
    </p:spTree>
  </p:cSld>
  <p:clrMapOvr>
    <a:masterClrMapping/>
  </p:clrMapOvr>
  <p:transition spd="med">
    <p:fade thruBlk="1"/>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fld>
            <a:endParaRPr lang="en-US"/>
          </a:p>
        </p:txBody>
      </p:sp>
    </p:spTree>
  </p:cSld>
  <p:clrMapOvr>
    <a:masterClrMapping/>
  </p:clrMapOvr>
  <p:transition spd="med">
    <p:fade thruBlk="1"/>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fld>
            <a:endParaRPr lang="en-US"/>
          </a:p>
        </p:txBody>
      </p:sp>
    </p:spTree>
  </p:cSld>
  <p:clrMapOvr>
    <a:masterClrMapping/>
  </p:clrMapOvr>
  <p:transition spd="med">
    <p:fade thruBlk="1"/>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lipArt Placeholder 3"/>
          <p:cNvSpPr>
            <a:spLocks noGrp="1"/>
          </p:cNvSpPr>
          <p:nvPr>
            <p:ph type="clipArt" sz="half" idx="2" hasCustomPrompt="1"/>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fld>
            <a:endParaRPr lang="en-US"/>
          </a:p>
        </p:txBody>
      </p:sp>
    </p:spTree>
  </p:cSld>
  <p:clrMapOvr>
    <a:masterClrMapping/>
  </p:clrMapOvr>
  <p:transition spd="med">
    <p:fade thruBlk="1"/>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fld>
            <a:endParaRPr lang="en-US"/>
          </a:p>
        </p:txBody>
      </p:sp>
    </p:spTree>
  </p:cSld>
  <p:clrMapOvr>
    <a:masterClrMapping/>
  </p:clrMapOvr>
  <p:transition spd="med">
    <p:fade thruBlk="1"/>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fld>
            <a:endParaRPr lang="en-US"/>
          </a:p>
        </p:txBody>
      </p:sp>
    </p:spTree>
  </p:cSld>
  <p:clrMapOvr>
    <a:masterClrMapping/>
  </p:clrMapOvr>
  <p:transition spd="med">
    <p:fade thruBlk="1"/>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hasCustomPrompt="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fld>
            <a:endParaRPr lang="en-US"/>
          </a:p>
        </p:txBody>
      </p:sp>
    </p:spTree>
  </p:cSld>
  <p:clrMapOvr>
    <a:masterClrMapping/>
  </p:clrMapOvr>
  <p:transition spd="med">
    <p:fade thruBlk="1"/>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fld>
            <a:endParaRPr lang="en-US"/>
          </a:p>
        </p:txBody>
      </p:sp>
    </p:spTree>
  </p:cSld>
  <p:clrMapOvr>
    <a:masterClrMapping/>
  </p:clrMapOvr>
  <p:transition spd="med">
    <p:fade thruBlk="1"/>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2" name="Group 2"/>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ln>
            <a:effectLst/>
          </p:spPr>
          <p:txBody>
            <a:bodyPr wrap="none" anchor="ctr"/>
            <a:lstStyle/>
            <a:p>
              <a:endParaRPr lang="en-US"/>
            </a:p>
          </p:txBody>
        </p:sp>
        <p:grpSp>
          <p:nvGrpSpPr>
            <p:cNvPr id="3" name="Group 5"/>
            <p:cNvGrpSpPr/>
            <p:nvPr/>
          </p:nvGrpSpPr>
          <p:grpSpPr bwMode="auto">
            <a:xfrm>
              <a:off x="5301" y="-11"/>
              <a:ext cx="481" cy="4284"/>
              <a:chOff x="5301" y="-11"/>
              <a:chExt cx="481" cy="4284"/>
            </a:xfrm>
          </p:grpSpPr>
          <p:sp>
            <p:nvSpPr>
              <p:cNvPr id="375814" name="Freeform 6"/>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5815" name="Freeform 7"/>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4" name="Group 8"/>
            <p:cNvGrpSpPr/>
            <p:nvPr/>
          </p:nvGrpSpPr>
          <p:grpSpPr bwMode="auto">
            <a:xfrm>
              <a:off x="0" y="0"/>
              <a:ext cx="481" cy="4273"/>
              <a:chOff x="0" y="0"/>
              <a:chExt cx="481" cy="4273"/>
            </a:xfrm>
          </p:grpSpPr>
          <p:sp>
            <p:nvSpPr>
              <p:cNvPr id="375817" name="Freeform 9"/>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5818" name="Freeform 10"/>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5" name="Group 11"/>
            <p:cNvGrpSpPr/>
            <p:nvPr/>
          </p:nvGrpSpPr>
          <p:grpSpPr bwMode="auto">
            <a:xfrm>
              <a:off x="82" y="838"/>
              <a:ext cx="5590" cy="891"/>
              <a:chOff x="82" y="838"/>
              <a:chExt cx="5590" cy="891"/>
            </a:xfrm>
          </p:grpSpPr>
          <p:grpSp>
            <p:nvGrpSpPr>
              <p:cNvPr id="6" name="Group 12"/>
              <p:cNvGrpSpPr/>
              <p:nvPr/>
            </p:nvGrpSpPr>
            <p:grpSpPr bwMode="auto">
              <a:xfrm>
                <a:off x="134" y="838"/>
                <a:ext cx="5538" cy="850"/>
                <a:chOff x="134" y="838"/>
                <a:chExt cx="5538" cy="850"/>
              </a:xfrm>
            </p:grpSpPr>
            <p:sp>
              <p:nvSpPr>
                <p:cNvPr id="375821" name="Freeform 13"/>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5822" name="Freeform 14"/>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5823" name="Freeform 15"/>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5824" name="Freeform 16"/>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ln>
                <a:effectLst/>
              </p:spPr>
              <p:txBody>
                <a:bodyPr/>
                <a:lstStyle/>
                <a:p>
                  <a:endParaRPr lang="en-US"/>
                </a:p>
              </p:txBody>
            </p:sp>
            <p:sp>
              <p:nvSpPr>
                <p:cNvPr id="375827" name="Freeform 19"/>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ln>
                <a:effectLst/>
              </p:spPr>
              <p:txBody>
                <a:bodyPr/>
                <a:lstStyle/>
                <a:p>
                  <a:endParaRPr lang="en-US"/>
                </a:p>
              </p:txBody>
            </p:sp>
            <p:sp>
              <p:nvSpPr>
                <p:cNvPr id="375828" name="Freeform 20"/>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ln>
                <a:effectLst/>
              </p:spPr>
              <p:txBody>
                <a:bodyPr/>
                <a:lstStyle/>
                <a:p>
                  <a:endParaRPr lang="en-US"/>
                </a:p>
              </p:txBody>
            </p:sp>
            <p:sp>
              <p:nvSpPr>
                <p:cNvPr id="375829" name="Freeform 21"/>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ln>
                <a:effectLst/>
              </p:spPr>
              <p:txBody>
                <a:bodyPr/>
                <a:lstStyle/>
                <a:p>
                  <a:endParaRPr lang="en-US"/>
                </a:p>
              </p:txBody>
            </p:sp>
            <p:sp>
              <p:nvSpPr>
                <p:cNvPr id="375830" name="Freeform 22"/>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5831" name="Freeform 23"/>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5832" name="Freeform 24"/>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ln>
                <a:effectLst/>
              </p:spPr>
              <p:txBody>
                <a:bodyPr/>
                <a:lstStyle/>
                <a:p>
                  <a:endParaRPr lang="en-US"/>
                </a:p>
              </p:txBody>
            </p:sp>
            <p:sp>
              <p:nvSpPr>
                <p:cNvPr id="375834" name="Freeform 26"/>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ln>
                <a:effectLst/>
              </p:spPr>
              <p:txBody>
                <a:bodyPr/>
                <a:lstStyle/>
                <a:p>
                  <a:endParaRPr lang="en-US"/>
                </a:p>
              </p:txBody>
            </p:sp>
            <p:sp>
              <p:nvSpPr>
                <p:cNvPr id="375835" name="Freeform 27"/>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5836" name="Freeform 28"/>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5837" name="Freeform 29"/>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ln>
                <a:effectLst/>
              </p:spPr>
              <p:txBody>
                <a:bodyPr/>
                <a:lstStyle/>
                <a:p>
                  <a:endParaRPr lang="en-US"/>
                </a:p>
              </p:txBody>
            </p:sp>
          </p:grpSp>
          <p:sp>
            <p:nvSpPr>
              <p:cNvPr id="375839" name="Freeform 31"/>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5840" name="Freeform 32"/>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ln>
              <a:effectLst/>
            </p:spPr>
            <p:txBody>
              <a:bodyPr/>
              <a:lstStyle/>
              <a:p>
                <a:endParaRPr lang="en-US"/>
              </a:p>
            </p:txBody>
          </p:sp>
          <p:sp>
            <p:nvSpPr>
              <p:cNvPr id="375841" name="Freeform 33"/>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5842" name="Freeform 34"/>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45" name="Freeform 37"/>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46" name="Freeform 38"/>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5847" name="Freeform 39"/>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48" name="Freeform 40"/>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5849" name="Freeform 41"/>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50" name="Freeform 42"/>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5852" name="Freeform 44"/>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53" name="Freeform 45"/>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5854" name="Freeform 46"/>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55" name="Freeform 47"/>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fld>
            <a:endParaRPr lang="en-US"/>
          </a:p>
        </p:txBody>
      </p:sp>
    </p:spTree>
  </p:cSld>
  <p:clrMapOvr>
    <a:masterClrMapping/>
  </p:clrMapOvr>
  <p:transition spd="med">
    <p:fade thruBlk="1"/>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fld>
            <a:endParaRPr lang="en-US"/>
          </a:p>
        </p:txBody>
      </p:sp>
    </p:spTree>
  </p:cSld>
  <p:clrMapOvr>
    <a:masterClrMapping/>
  </p:clrMapOvr>
  <p:transition spd="med">
    <p:fade thruBlk="1"/>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fld>
            <a:endParaRPr lang="en-US"/>
          </a:p>
        </p:txBody>
      </p:sp>
    </p:spTree>
  </p:cSld>
  <p:clrMapOvr>
    <a:masterClrMapping/>
  </p:clrMapOvr>
  <p:transition spd="med">
    <p:fade thruBlk="1"/>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fld>
            <a:endParaRPr lang="en-US"/>
          </a:p>
        </p:txBody>
      </p:sp>
    </p:spTree>
  </p:cSld>
  <p:clrMapOvr>
    <a:masterClrMapping/>
  </p:clrMapOvr>
  <p:transition spd="med">
    <p:fade thruBlk="1"/>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fld>
            <a:endParaRPr lang="en-US"/>
          </a:p>
        </p:txBody>
      </p:sp>
    </p:spTree>
  </p:cSld>
  <p:clrMapOvr>
    <a:masterClrMapping/>
  </p:clrMapOvr>
  <p:transition spd="med">
    <p:fade thruBlk="1"/>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fld>
            <a:endParaRPr lang="en-US"/>
          </a:p>
        </p:txBody>
      </p:sp>
    </p:spTree>
  </p:cSld>
  <p:clrMapOvr>
    <a:masterClrMapping/>
  </p:clrMapOvr>
  <p:transition spd="med">
    <p:fade thruBlk="1"/>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fld>
            <a:endParaRPr lang="en-US"/>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fld>
            <a:endParaRPr lang="en-US"/>
          </a:p>
        </p:txBody>
      </p:sp>
    </p:spTree>
  </p:cSld>
  <p:clrMapOvr>
    <a:masterClrMapping/>
  </p:clrMapOvr>
  <p:transition spd="med">
    <p:fade thruBlk="1"/>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fld>
            <a:endParaRPr lang="en-US"/>
          </a:p>
        </p:txBody>
      </p:sp>
    </p:spTree>
  </p:cSld>
  <p:clrMapOvr>
    <a:masterClrMapping/>
  </p:clrMapOvr>
  <p:transition spd="med">
    <p:fade thruBlk="1"/>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fld>
            <a:endParaRPr lang="en-US"/>
          </a:p>
        </p:txBody>
      </p:sp>
    </p:spTree>
  </p:cSld>
  <p:clrMapOvr>
    <a:masterClrMapping/>
  </p:clrMapOvr>
  <p:transition spd="med">
    <p:fade thruBlk="1"/>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fld>
            <a:endParaRPr lang="en-US"/>
          </a:p>
        </p:txBody>
      </p:sp>
    </p:spTree>
  </p:cSld>
  <p:clrMapOvr>
    <a:masterClrMapping/>
  </p:clrMapOvr>
  <p:transition spd="med">
    <p:fade thruBlk="1"/>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lipArt Placeholder 3"/>
          <p:cNvSpPr>
            <a:spLocks noGrp="1"/>
          </p:cNvSpPr>
          <p:nvPr>
            <p:ph type="clipArt" sz="half" idx="2" hasCustomPrompt="1"/>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fld>
            <a:endParaRPr lang="en-US"/>
          </a:p>
        </p:txBody>
      </p:sp>
    </p:spTree>
  </p:cSld>
  <p:clrMapOvr>
    <a:masterClrMapping/>
  </p:clrMapOvr>
  <p:transition spd="med">
    <p:fade thruBlk="1"/>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fld>
            <a:endParaRPr lang="en-US"/>
          </a:p>
        </p:txBody>
      </p:sp>
    </p:spTree>
  </p:cSld>
  <p:clrMapOvr>
    <a:masterClrMapping/>
  </p:clrMapOvr>
  <p:transition spd="med">
    <p:fade thruBlk="1"/>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fld>
            <a:endParaRPr lang="en-US"/>
          </a:p>
        </p:txBody>
      </p:sp>
    </p:spTree>
  </p:cSld>
  <p:clrMapOvr>
    <a:masterClrMapping/>
  </p:clrMapOvr>
  <p:transition spd="med">
    <p:fade thruBlk="1"/>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hasCustomPrompt="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fld>
            <a:endParaRPr lang="en-US"/>
          </a:p>
        </p:txBody>
      </p:sp>
    </p:spTree>
  </p:cSld>
  <p:clrMapOvr>
    <a:masterClrMapping/>
  </p:clrMapOvr>
  <p:transition spd="med">
    <p:fade thruBlk="1"/>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a:defRPr sz="5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67E5C2E0-A860-4E1B-BCEA-1BCFEEA7E746}" type="slidenum">
              <a:rPr lang="en-US" smtClean="0"/>
            </a:fld>
            <a:endParaRPr lang="en-US"/>
          </a:p>
        </p:txBody>
      </p:sp>
      <p:pic>
        <p:nvPicPr>
          <p:cNvPr id="7" name="Picture 54" descr="dnastranda_gl.gif (44360 bytes)"/>
          <p:cNvPicPr>
            <a:picLocks noChangeAspect="1" noChangeArrowheads="1" noCrop="1"/>
          </p:cNvPicPr>
          <p:nvPr userDrawn="1"/>
        </p:nvPicPr>
        <p:blipFill>
          <a:blip r:embed="rId3"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fld>
            <a:endParaRPr lang="en-US"/>
          </a:p>
        </p:txBody>
      </p:sp>
    </p:spTree>
  </p:cSld>
  <p:clrMapOvr>
    <a:masterClrMapping/>
  </p:clrMapOvr>
  <p:transition spd="med">
    <p:fade thruBlk="1"/>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1" y="838200"/>
            <a:ext cx="21717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838200"/>
            <a:ext cx="6362700" cy="54102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Wave8.png"/>
          <p:cNvPicPr>
            <a:picLocks noChangeAspect="1"/>
          </p:cNvPicPr>
          <p:nvPr/>
        </p:nvPicPr>
        <p:blipFill>
          <a:blip r:embed="rId2" cstate="print">
            <a:duotone>
              <a:prstClr val="black"/>
              <a:schemeClr val="accent1">
                <a:tint val="45000"/>
                <a:satMod val="400000"/>
              </a:schemeClr>
            </a:duotone>
            <a:lum bright="20000" contrast="63000"/>
          </a:blip>
          <a:stretch>
            <a:fillRect/>
          </a:stretch>
        </p:blipFill>
        <p:spPr>
          <a:xfrm>
            <a:off x="0" y="3290241"/>
            <a:ext cx="8458200" cy="3454415"/>
          </a:xfrm>
          <a:prstGeom prst="rect">
            <a:avLst/>
          </a:prstGeom>
        </p:spPr>
      </p:pic>
      <p:pic>
        <p:nvPicPr>
          <p:cNvPr id="11" name="Picture 10" descr="Wave11.png"/>
          <p:cNvPicPr>
            <a:picLocks noChangeAspect="1"/>
          </p:cNvPicPr>
          <p:nvPr/>
        </p:nvPicPr>
        <p:blipFill>
          <a:blip r:embed="rId3" cstate="print">
            <a:duotone>
              <a:prstClr val="black"/>
              <a:schemeClr val="accent5">
                <a:tint val="45000"/>
                <a:satMod val="400000"/>
              </a:schemeClr>
            </a:duotone>
            <a:lum bright="19000" contrast="78000"/>
          </a:blip>
          <a:stretch>
            <a:fillRect/>
          </a:stretch>
        </p:blipFill>
        <p:spPr>
          <a:xfrm>
            <a:off x="2104373" y="3730912"/>
            <a:ext cx="7039627" cy="3139615"/>
          </a:xfrm>
          <a:prstGeom prst="rect">
            <a:avLst/>
          </a:prstGeom>
        </p:spPr>
      </p:pic>
      <p:pic>
        <p:nvPicPr>
          <p:cNvPr id="8" name="Picture 7" descr="Wave2.png"/>
          <p:cNvPicPr>
            <a:picLocks noChangeAspect="1"/>
          </p:cNvPicPr>
          <p:nvPr/>
        </p:nvPicPr>
        <p:blipFill>
          <a:blip r:embed="rId4" cstate="print">
            <a:duotone>
              <a:prstClr val="black"/>
              <a:schemeClr val="accent6">
                <a:tint val="45000"/>
                <a:satMod val="400000"/>
              </a:schemeClr>
            </a:duotone>
            <a:lum bright="5000" contrast="52000"/>
          </a:blip>
          <a:stretch>
            <a:fillRect/>
          </a:stretch>
        </p:blipFill>
        <p:spPr>
          <a:xfrm>
            <a:off x="-12526" y="1"/>
            <a:ext cx="5373635" cy="643129"/>
          </a:xfrm>
          <a:prstGeom prst="rect">
            <a:avLst/>
          </a:prstGeom>
        </p:spPr>
      </p:pic>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FE546-D9B9-4430-BAE8-B5D2D0481B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fld>
            <a:endParaRPr lang="en-US"/>
          </a:p>
        </p:txBody>
      </p:sp>
      <p:pic>
        <p:nvPicPr>
          <p:cNvPr id="7" name="Picture 6" descr="Wave1.png"/>
          <p:cNvPicPr>
            <a:picLocks noChangeAspect="1"/>
          </p:cNvPicPr>
          <p:nvPr/>
        </p:nvPicPr>
        <p:blipFill>
          <a:blip r:embed="rId5" cstate="print">
            <a:duotone>
              <a:prstClr val="black"/>
              <a:schemeClr val="accent1">
                <a:tint val="45000"/>
                <a:satMod val="400000"/>
              </a:schemeClr>
            </a:duotone>
            <a:lum bright="17000" contrast="42000"/>
          </a:blip>
          <a:stretch>
            <a:fillRect/>
          </a:stretch>
        </p:blipFill>
        <p:spPr>
          <a:xfrm>
            <a:off x="-12526" y="-25051"/>
            <a:ext cx="5373635" cy="563881"/>
          </a:xfrm>
          <a:prstGeom prst="rect">
            <a:avLst/>
          </a:prstGeom>
        </p:spPr>
      </p:pic>
      <p:pic>
        <p:nvPicPr>
          <p:cNvPr id="14" name="Picture 13" descr="Wave8.png"/>
          <p:cNvPicPr>
            <a:picLocks noChangeAspect="1"/>
          </p:cNvPicPr>
          <p:nvPr/>
        </p:nvPicPr>
        <p:blipFill>
          <a:blip r:embed="rId6" cstate="print">
            <a:duotone>
              <a:schemeClr val="bg2">
                <a:shade val="45000"/>
                <a:satMod val="135000"/>
              </a:schemeClr>
              <a:prstClr val="white"/>
            </a:duotone>
            <a:lum bright="24000"/>
          </a:blip>
          <a:stretch>
            <a:fillRect/>
          </a:stretch>
        </p:blipFill>
        <p:spPr>
          <a:xfrm>
            <a:off x="0" y="3185175"/>
            <a:ext cx="9144000" cy="3636226"/>
          </a:xfrm>
          <a:prstGeom prst="rect">
            <a:avLst/>
          </a:prstGeom>
        </p:spPr>
      </p:pic>
      <p:pic>
        <p:nvPicPr>
          <p:cNvPr id="9" name="Picture 8" descr="Wave8.png"/>
          <p:cNvPicPr>
            <a:picLocks noChangeAspect="1"/>
          </p:cNvPicPr>
          <p:nvPr/>
        </p:nvPicPr>
        <p:blipFill>
          <a:blip r:embed="rId6" cstate="print">
            <a:duotone>
              <a:prstClr val="black"/>
              <a:schemeClr val="accent1">
                <a:tint val="45000"/>
                <a:satMod val="400000"/>
              </a:schemeClr>
            </a:duotone>
            <a:lum bright="6000" contrast="63000"/>
          </a:blip>
          <a:stretch>
            <a:fillRect/>
          </a:stretch>
        </p:blipFill>
        <p:spPr>
          <a:xfrm>
            <a:off x="0" y="3234300"/>
            <a:ext cx="9144000" cy="3636226"/>
          </a:xfrm>
          <a:prstGeom prst="rect">
            <a:avLst/>
          </a:prstGeom>
        </p:spPr>
      </p:pic>
      <p:pic>
        <p:nvPicPr>
          <p:cNvPr id="10" name="Picture 9" descr="Wave10.png"/>
          <p:cNvPicPr>
            <a:picLocks noChangeAspect="1"/>
          </p:cNvPicPr>
          <p:nvPr/>
        </p:nvPicPr>
        <p:blipFill>
          <a:blip r:embed="rId7" cstate="print">
            <a:duotone>
              <a:prstClr val="black"/>
              <a:schemeClr val="accent6">
                <a:tint val="45000"/>
                <a:satMod val="400000"/>
              </a:schemeClr>
            </a:duotone>
            <a:lum bright="9000" contrast="86000"/>
          </a:blip>
          <a:stretch>
            <a:fillRect/>
          </a:stretch>
        </p:blipFill>
        <p:spPr>
          <a:xfrm>
            <a:off x="0" y="4480470"/>
            <a:ext cx="9144000" cy="2102938"/>
          </a:xfrm>
          <a:prstGeom prst="rect">
            <a:avLst/>
          </a:prstGeom>
        </p:spPr>
      </p:pic>
      <p:pic>
        <p:nvPicPr>
          <p:cNvPr id="16" name="Picture 15" descr="Wave9.png"/>
          <p:cNvPicPr>
            <a:picLocks noChangeAspect="1"/>
          </p:cNvPicPr>
          <p:nvPr/>
        </p:nvPicPr>
        <p:blipFill>
          <a:blip r:embed="rId8" cstate="print">
            <a:duotone>
              <a:prstClr val="black"/>
              <a:schemeClr val="accent6">
                <a:tint val="45000"/>
                <a:satMod val="400000"/>
              </a:schemeClr>
            </a:duotone>
            <a:lum bright="-4000" contrast="66000"/>
          </a:blip>
          <a:stretch>
            <a:fillRect/>
          </a:stretch>
        </p:blipFill>
        <p:spPr>
          <a:xfrm>
            <a:off x="5830818" y="3591838"/>
            <a:ext cx="3313183" cy="1341123"/>
          </a:xfrm>
          <a:prstGeom prst="rect">
            <a:avLst/>
          </a:prstGeom>
        </p:spPr>
      </p:pic>
      <p:pic>
        <p:nvPicPr>
          <p:cNvPr id="17" name="Picture 16" descr="Wave6.png"/>
          <p:cNvPicPr>
            <a:picLocks noChangeAspect="1"/>
          </p:cNvPicPr>
          <p:nvPr/>
        </p:nvPicPr>
        <p:blipFill>
          <a:blip r:embed="rId9" cstate="print">
            <a:duotone>
              <a:prstClr val="black"/>
              <a:schemeClr val="accent6">
                <a:tint val="45000"/>
                <a:satMod val="400000"/>
              </a:schemeClr>
            </a:duotone>
            <a:lum contrast="59000"/>
          </a:blip>
          <a:stretch>
            <a:fillRect/>
          </a:stretch>
        </p:blipFill>
        <p:spPr>
          <a:xfrm>
            <a:off x="-16807" y="4967351"/>
            <a:ext cx="4476075" cy="809685"/>
          </a:xfrm>
          <a:prstGeom prst="rect">
            <a:avLst/>
          </a:prstGeom>
        </p:spPr>
      </p:pic>
      <p:pic>
        <p:nvPicPr>
          <p:cNvPr id="19" name="Picture 18" descr="Wave3.png"/>
          <p:cNvPicPr>
            <a:picLocks noChangeAspect="1"/>
          </p:cNvPicPr>
          <p:nvPr/>
        </p:nvPicPr>
        <p:blipFill>
          <a:blip r:embed="rId10" cstate="print">
            <a:duotone>
              <a:prstClr val="black"/>
              <a:schemeClr val="accent1">
                <a:tint val="45000"/>
                <a:satMod val="400000"/>
              </a:schemeClr>
            </a:duotone>
          </a:blip>
          <a:stretch>
            <a:fillRect/>
          </a:stretch>
        </p:blipFill>
        <p:spPr>
          <a:xfrm rot="21421655">
            <a:off x="-106626" y="3101774"/>
            <a:ext cx="9455699" cy="2325798"/>
          </a:xfrm>
          <a:prstGeom prst="rect">
            <a:avLst/>
          </a:prstGeom>
        </p:spPr>
      </p:pic>
      <p:pic>
        <p:nvPicPr>
          <p:cNvPr id="20" name="Picture 19" descr="Wave11.png"/>
          <p:cNvPicPr>
            <a:picLocks noChangeAspect="1"/>
          </p:cNvPicPr>
          <p:nvPr/>
        </p:nvPicPr>
        <p:blipFill>
          <a:blip r:embed="rId3" cstate="print">
            <a:lum bright="70000" contrast="-70000"/>
          </a:blip>
          <a:stretch>
            <a:fillRect/>
          </a:stretch>
        </p:blipFill>
        <p:spPr>
          <a:xfrm>
            <a:off x="2590800" y="3260332"/>
            <a:ext cx="6553200" cy="3611887"/>
          </a:xfrm>
          <a:prstGeom prst="rect">
            <a:avLst/>
          </a:prstGeom>
        </p:spPr>
      </p:pic>
    </p:spTree>
  </p:cSld>
  <p:clrMapOvr>
    <a:masterClrMapping/>
  </p:clrMapOvr>
  <p:transition spd="med">
    <p:fade thruBlk="1"/>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Wave8.png"/>
          <p:cNvPicPr>
            <a:picLocks noChangeAspect="1"/>
          </p:cNvPicPr>
          <p:nvPr/>
        </p:nvPicPr>
        <p:blipFill>
          <a:blip r:embed="rId2" cstate="print">
            <a:duotone>
              <a:prstClr val="black"/>
              <a:schemeClr val="accent6">
                <a:tint val="45000"/>
                <a:satMod val="400000"/>
              </a:schemeClr>
            </a:duotone>
            <a:lum bright="23000" contrast="72000"/>
          </a:blip>
          <a:stretch>
            <a:fillRect/>
          </a:stretch>
        </p:blipFill>
        <p:spPr>
          <a:xfrm rot="5400000">
            <a:off x="-2816378" y="2865715"/>
            <a:ext cx="6857999" cy="1126571"/>
          </a:xfrm>
          <a:prstGeom prst="rect">
            <a:avLst/>
          </a:prstGeom>
        </p:spPr>
      </p:pic>
      <p:pic>
        <p:nvPicPr>
          <p:cNvPr id="9" name="Picture 8" descr="Wave8.png"/>
          <p:cNvPicPr>
            <a:picLocks noChangeAspect="1"/>
          </p:cNvPicPr>
          <p:nvPr/>
        </p:nvPicPr>
        <p:blipFill>
          <a:blip r:embed="rId3" cstate="print">
            <a:duotone>
              <a:schemeClr val="bg2">
                <a:shade val="45000"/>
                <a:satMod val="135000"/>
              </a:schemeClr>
              <a:prstClr val="white"/>
            </a:duotone>
            <a:lum bright="53000"/>
          </a:blip>
          <a:stretch>
            <a:fillRect/>
          </a:stretch>
        </p:blipFill>
        <p:spPr>
          <a:xfrm rot="5400000">
            <a:off x="-2891151" y="2830213"/>
            <a:ext cx="6858000" cy="1200959"/>
          </a:xfrm>
          <a:prstGeom prst="rect">
            <a:avLst/>
          </a:prstGeom>
        </p:spPr>
      </p:pic>
      <p:sp>
        <p:nvSpPr>
          <p:cNvPr id="2" name="Title 1"/>
          <p:cNvSpPr>
            <a:spLocks noGrp="1"/>
          </p:cNvSpPr>
          <p:nvPr>
            <p:ph type="title"/>
          </p:nvPr>
        </p:nvSpPr>
        <p:spPr>
          <a:xfrm>
            <a:off x="1200959" y="274638"/>
            <a:ext cx="7485841"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a:defRPr sz="36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1200959" y="1417639"/>
            <a:ext cx="7485840" cy="4708525"/>
          </a:xfrm>
        </p:spPr>
        <p:txBody>
          <a:bodyPr/>
          <a:lstStyle>
            <a:lvl1pPr>
              <a:buClr>
                <a:schemeClr val="tx2">
                  <a:lumMod val="75000"/>
                </a:schemeClr>
              </a:buClr>
              <a:buSzPct val="75000"/>
              <a:buFont typeface="Wingdings" panose="05000000000000000000" pitchFamily="2" charset="2"/>
              <a:buChar char="Ø"/>
              <a:defRPr/>
            </a:lvl1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E31FE546-D9B9-4430-BAE8-B5D2D0481B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fld>
            <a:endParaRPr lang="en-US"/>
          </a:p>
        </p:txBody>
      </p:sp>
      <p:pic>
        <p:nvPicPr>
          <p:cNvPr id="7" name="Picture 6" descr="Wave8.png"/>
          <p:cNvPicPr>
            <a:picLocks noChangeAspect="1"/>
          </p:cNvPicPr>
          <p:nvPr/>
        </p:nvPicPr>
        <p:blipFill>
          <a:blip r:embed="rId3" cstate="print">
            <a:duotone>
              <a:prstClr val="black"/>
              <a:schemeClr val="accent1">
                <a:tint val="45000"/>
                <a:satMod val="400000"/>
              </a:schemeClr>
            </a:duotone>
            <a:lum bright="6000" contrast="63000"/>
          </a:blip>
          <a:stretch>
            <a:fillRect/>
          </a:stretch>
        </p:blipFill>
        <p:spPr>
          <a:xfrm rot="5400000">
            <a:off x="-2953781" y="2828521"/>
            <a:ext cx="6858000" cy="1200959"/>
          </a:xfrm>
          <a:prstGeom prst="rect">
            <a:avLst/>
          </a:prstGeom>
        </p:spPr>
      </p:pic>
      <p:pic>
        <p:nvPicPr>
          <p:cNvPr id="11" name="Picture 10" descr="Wave10.png"/>
          <p:cNvPicPr>
            <a:picLocks noChangeAspect="1"/>
          </p:cNvPicPr>
          <p:nvPr/>
        </p:nvPicPr>
        <p:blipFill>
          <a:blip r:embed="rId4" cstate="print">
            <a:duotone>
              <a:prstClr val="black"/>
              <a:schemeClr val="accent6">
                <a:tint val="45000"/>
                <a:satMod val="400000"/>
              </a:schemeClr>
            </a:duotone>
            <a:lum bright="9000" contrast="86000"/>
          </a:blip>
          <a:stretch>
            <a:fillRect/>
          </a:stretch>
        </p:blipFill>
        <p:spPr>
          <a:xfrm rot="5400000">
            <a:off x="-3062615" y="2956142"/>
            <a:ext cx="6858001" cy="945719"/>
          </a:xfrm>
          <a:prstGeom prst="rect">
            <a:avLst/>
          </a:prstGeom>
        </p:spPr>
      </p:pic>
      <p:pic>
        <p:nvPicPr>
          <p:cNvPr id="14" name="Picture 13" descr="Wave11.png"/>
          <p:cNvPicPr>
            <a:picLocks noChangeAspect="1"/>
          </p:cNvPicPr>
          <p:nvPr/>
        </p:nvPicPr>
        <p:blipFill>
          <a:blip r:embed="rId5" cstate="print">
            <a:duotone>
              <a:prstClr val="black"/>
              <a:schemeClr val="accent1">
                <a:tint val="45000"/>
                <a:satMod val="400000"/>
              </a:schemeClr>
            </a:duotone>
            <a:lum bright="26000" contrast="66000"/>
          </a:blip>
          <a:stretch>
            <a:fillRect/>
          </a:stretch>
        </p:blipFill>
        <p:spPr>
          <a:xfrm>
            <a:off x="-106475" y="5436297"/>
            <a:ext cx="9250475" cy="1435922"/>
          </a:xfrm>
          <a:prstGeom prst="rect">
            <a:avLst/>
          </a:prstGeom>
        </p:spPr>
      </p:pic>
    </p:spTree>
  </p:cSld>
  <p:clrMapOvr>
    <a:masterClrMapping/>
  </p:clrMapOvr>
  <p:transition spd="med">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fld>
            <a:endParaRPr lang="en-US"/>
          </a:p>
        </p:txBody>
      </p:sp>
    </p:spTree>
  </p:cSld>
  <p:clrMapOvr>
    <a:masterClrMapping/>
  </p:clrMapOvr>
  <p:transition spd="med">
    <p:fade thruBlk="1"/>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31FE546-D9B9-4430-BAE8-B5D2D0481B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31FE546-D9B9-4430-BAE8-B5D2D0481B2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31FE546-D9B9-4430-BAE8-B5D2D0481B2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5FA2DF-B09C-42BA-88B6-6D71FFDCD943}"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FE546-D9B9-4430-BAE8-B5D2D0481B2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5FA2DF-B09C-42BA-88B6-6D71FFDCD943}"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FE546-D9B9-4430-BAE8-B5D2D0481B2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5FA2DF-B09C-42BA-88B6-6D71FFDCD943}"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1FE546-D9B9-4430-BAE8-B5D2D0481B2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1FE546-D9B9-4430-BAE8-B5D2D0481B2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1FE546-D9B9-4430-BAE8-B5D2D0481B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1FE546-D9B9-4430-BAE8-B5D2D0481B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fld>
            <a:endParaRPr lang="en-US"/>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fld>
            <a:endParaRPr lang="en-US"/>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fld>
            <a:endParaRPr lang="en-US"/>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fld>
            <a:endParaRPr lang="en-US"/>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fld>
            <a:endParaRPr lang="en-US"/>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lipArt Placeholder 3"/>
          <p:cNvSpPr>
            <a:spLocks noGrp="1"/>
          </p:cNvSpPr>
          <p:nvPr>
            <p:ph type="clipArt" sz="half" idx="2" hasCustomPrompt="1"/>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fld>
            <a:endParaRPr lang="en-US"/>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fld>
            <a:endParaRPr lang="en-US"/>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fld>
            <a:endParaRPr lang="en-US"/>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hasCustomPrompt="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fld>
            <a:endParaRPr lang="en-US"/>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fld>
            <a:endParaRPr lang="en-US"/>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2" name="Group 2"/>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ln>
            <a:effectLst/>
          </p:spPr>
          <p:txBody>
            <a:bodyPr wrap="none" anchor="ctr"/>
            <a:lstStyle/>
            <a:p>
              <a:endParaRPr lang="en-US"/>
            </a:p>
          </p:txBody>
        </p:sp>
        <p:grpSp>
          <p:nvGrpSpPr>
            <p:cNvPr id="3" name="Group 5"/>
            <p:cNvGrpSpPr/>
            <p:nvPr/>
          </p:nvGrpSpPr>
          <p:grpSpPr bwMode="auto">
            <a:xfrm>
              <a:off x="5301" y="-11"/>
              <a:ext cx="481" cy="4284"/>
              <a:chOff x="5301" y="-11"/>
              <a:chExt cx="481" cy="4284"/>
            </a:xfrm>
          </p:grpSpPr>
          <p:sp>
            <p:nvSpPr>
              <p:cNvPr id="375814" name="Freeform 6"/>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5815" name="Freeform 7"/>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4" name="Group 8"/>
            <p:cNvGrpSpPr/>
            <p:nvPr/>
          </p:nvGrpSpPr>
          <p:grpSpPr bwMode="auto">
            <a:xfrm>
              <a:off x="0" y="0"/>
              <a:ext cx="481" cy="4273"/>
              <a:chOff x="0" y="0"/>
              <a:chExt cx="481" cy="4273"/>
            </a:xfrm>
          </p:grpSpPr>
          <p:sp>
            <p:nvSpPr>
              <p:cNvPr id="375817" name="Freeform 9"/>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5818" name="Freeform 10"/>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5" name="Group 11"/>
            <p:cNvGrpSpPr/>
            <p:nvPr/>
          </p:nvGrpSpPr>
          <p:grpSpPr bwMode="auto">
            <a:xfrm>
              <a:off x="82" y="838"/>
              <a:ext cx="5590" cy="891"/>
              <a:chOff x="82" y="838"/>
              <a:chExt cx="5590" cy="891"/>
            </a:xfrm>
          </p:grpSpPr>
          <p:grpSp>
            <p:nvGrpSpPr>
              <p:cNvPr id="6" name="Group 12"/>
              <p:cNvGrpSpPr/>
              <p:nvPr/>
            </p:nvGrpSpPr>
            <p:grpSpPr bwMode="auto">
              <a:xfrm>
                <a:off x="134" y="838"/>
                <a:ext cx="5538" cy="850"/>
                <a:chOff x="134" y="838"/>
                <a:chExt cx="5538" cy="850"/>
              </a:xfrm>
            </p:grpSpPr>
            <p:sp>
              <p:nvSpPr>
                <p:cNvPr id="375821" name="Freeform 13"/>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5822" name="Freeform 14"/>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5823" name="Freeform 15"/>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5824" name="Freeform 16"/>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ln>
                <a:effectLst/>
              </p:spPr>
              <p:txBody>
                <a:bodyPr/>
                <a:lstStyle/>
                <a:p>
                  <a:endParaRPr lang="en-US"/>
                </a:p>
              </p:txBody>
            </p:sp>
            <p:sp>
              <p:nvSpPr>
                <p:cNvPr id="375827" name="Freeform 19"/>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ln>
                <a:effectLst/>
              </p:spPr>
              <p:txBody>
                <a:bodyPr/>
                <a:lstStyle/>
                <a:p>
                  <a:endParaRPr lang="en-US"/>
                </a:p>
              </p:txBody>
            </p:sp>
            <p:sp>
              <p:nvSpPr>
                <p:cNvPr id="375828" name="Freeform 20"/>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ln>
                <a:effectLst/>
              </p:spPr>
              <p:txBody>
                <a:bodyPr/>
                <a:lstStyle/>
                <a:p>
                  <a:endParaRPr lang="en-US"/>
                </a:p>
              </p:txBody>
            </p:sp>
            <p:sp>
              <p:nvSpPr>
                <p:cNvPr id="375829" name="Freeform 21"/>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ln>
                <a:effectLst/>
              </p:spPr>
              <p:txBody>
                <a:bodyPr/>
                <a:lstStyle/>
                <a:p>
                  <a:endParaRPr lang="en-US"/>
                </a:p>
              </p:txBody>
            </p:sp>
            <p:sp>
              <p:nvSpPr>
                <p:cNvPr id="375830" name="Freeform 22"/>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5831" name="Freeform 23"/>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5832" name="Freeform 24"/>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ln>
                <a:effectLst/>
              </p:spPr>
              <p:txBody>
                <a:bodyPr/>
                <a:lstStyle/>
                <a:p>
                  <a:endParaRPr lang="en-US"/>
                </a:p>
              </p:txBody>
            </p:sp>
            <p:sp>
              <p:nvSpPr>
                <p:cNvPr id="375834" name="Freeform 26"/>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ln>
                <a:effectLst/>
              </p:spPr>
              <p:txBody>
                <a:bodyPr/>
                <a:lstStyle/>
                <a:p>
                  <a:endParaRPr lang="en-US"/>
                </a:p>
              </p:txBody>
            </p:sp>
            <p:sp>
              <p:nvSpPr>
                <p:cNvPr id="375835" name="Freeform 27"/>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5836" name="Freeform 28"/>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5837" name="Freeform 29"/>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ln>
                <a:effectLst/>
              </p:spPr>
              <p:txBody>
                <a:bodyPr/>
                <a:lstStyle/>
                <a:p>
                  <a:endParaRPr lang="en-US"/>
                </a:p>
              </p:txBody>
            </p:sp>
          </p:grpSp>
          <p:sp>
            <p:nvSpPr>
              <p:cNvPr id="375839" name="Freeform 31"/>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5840" name="Freeform 32"/>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ln>
              <a:effectLst/>
            </p:spPr>
            <p:txBody>
              <a:bodyPr/>
              <a:lstStyle/>
              <a:p>
                <a:endParaRPr lang="en-US"/>
              </a:p>
            </p:txBody>
          </p:sp>
          <p:sp>
            <p:nvSpPr>
              <p:cNvPr id="375841" name="Freeform 33"/>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5842" name="Freeform 34"/>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45" name="Freeform 37"/>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46" name="Freeform 38"/>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5847" name="Freeform 39"/>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48" name="Freeform 40"/>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5849" name="Freeform 41"/>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50" name="Freeform 42"/>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5852" name="Freeform 44"/>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53" name="Freeform 45"/>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5854" name="Freeform 46"/>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55" name="Freeform 47"/>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fld>
            <a:endParaRPr lang="en-US"/>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fld>
            <a:endParaRPr lang="en-US"/>
          </a:p>
        </p:txBody>
      </p:sp>
    </p:spTree>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fld>
            <a:endParaRPr lang="en-US"/>
          </a:p>
        </p:txBody>
      </p:sp>
    </p:spTree>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fld>
            <a:endParaRPr lang="en-US"/>
          </a:p>
        </p:txBody>
      </p:sp>
    </p:spTree>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fld>
            <a:endParaRPr lang="en-US"/>
          </a:p>
        </p:txBody>
      </p:sp>
    </p:spTree>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fld>
            <a:endParaRPr lang="en-US"/>
          </a:p>
        </p:txBody>
      </p:sp>
    </p:spTree>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fld>
            <a:endParaRPr lang="en-US"/>
          </a:p>
        </p:txBody>
      </p:sp>
    </p:spTree>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fld>
            <a:endParaRPr lang="en-US"/>
          </a:p>
        </p:txBody>
      </p:sp>
    </p:spTree>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fld>
            <a:endParaRPr lang="en-US"/>
          </a:p>
        </p:txBody>
      </p:sp>
    </p:spTree>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fld>
            <a:endParaRPr lang="en-US"/>
          </a:p>
        </p:txBody>
      </p:sp>
    </p:spTree>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lipArt Placeholder 3"/>
          <p:cNvSpPr>
            <a:spLocks noGrp="1"/>
          </p:cNvSpPr>
          <p:nvPr>
            <p:ph type="clipArt" sz="half" idx="2" hasCustomPrompt="1"/>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31FE546-D9B9-4430-BAE8-B5D2D0481B27}" type="datetimeFigureOut">
              <a:rPr lang="en-US" smtClean="0"/>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85FA2DF-B09C-42BA-88B6-6D71FFDCD943}" type="slidenum">
              <a:rPr lang="en-US" smtClean="0"/>
            </a:fld>
            <a:endParaRPr lang="en-US"/>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fld>
            <a:endParaRPr lang="en-US"/>
          </a:p>
        </p:txBody>
      </p:sp>
    </p:spTree>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fld>
            <a:endParaRPr lang="en-US"/>
          </a:p>
        </p:txBody>
      </p:sp>
    </p:spTree>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hasCustomPrompt="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fld>
            <a:endParaRPr lang="en-US"/>
          </a:p>
        </p:txBody>
      </p:sp>
    </p:spTree>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31FE546-D9B9-4430-BAE8-B5D2D0481B27}" type="datetimeFigureOut">
              <a:rPr lang="en-US" smtClean="0"/>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85FA2DF-B09C-42BA-88B6-6D71FFDCD943}" type="slidenum">
              <a:rPr lang="en-US" smtClean="0"/>
            </a:fld>
            <a:endParaRPr lang="en-US"/>
          </a:p>
        </p:txBody>
      </p:sp>
    </p:spTree>
  </p:cSld>
  <p:clrMapOvr>
    <a:masterClrMapping/>
  </p:clrMapOvr>
  <p:transition spd="med">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fld>
            <a:endParaRPr lang="en-US"/>
          </a:p>
        </p:txBody>
      </p:sp>
    </p:spTree>
  </p:cSld>
  <p:clrMapOvr>
    <a:masterClrMapping/>
  </p:clrMapOvr>
  <p:transition spd="med">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2" name="Group 2"/>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ln>
            <a:effectLst/>
          </p:spPr>
          <p:txBody>
            <a:bodyPr wrap="none" anchor="ctr"/>
            <a:lstStyle/>
            <a:p>
              <a:endParaRPr lang="en-US"/>
            </a:p>
          </p:txBody>
        </p:sp>
        <p:grpSp>
          <p:nvGrpSpPr>
            <p:cNvPr id="3" name="Group 5"/>
            <p:cNvGrpSpPr/>
            <p:nvPr/>
          </p:nvGrpSpPr>
          <p:grpSpPr bwMode="auto">
            <a:xfrm>
              <a:off x="5301" y="-11"/>
              <a:ext cx="481" cy="4284"/>
              <a:chOff x="5301" y="-11"/>
              <a:chExt cx="481" cy="4284"/>
            </a:xfrm>
          </p:grpSpPr>
          <p:sp>
            <p:nvSpPr>
              <p:cNvPr id="375814" name="Freeform 6"/>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5815" name="Freeform 7"/>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4" name="Group 8"/>
            <p:cNvGrpSpPr/>
            <p:nvPr/>
          </p:nvGrpSpPr>
          <p:grpSpPr bwMode="auto">
            <a:xfrm>
              <a:off x="0" y="0"/>
              <a:ext cx="481" cy="4273"/>
              <a:chOff x="0" y="0"/>
              <a:chExt cx="481" cy="4273"/>
            </a:xfrm>
          </p:grpSpPr>
          <p:sp>
            <p:nvSpPr>
              <p:cNvPr id="375817" name="Freeform 9"/>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5818" name="Freeform 10"/>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5" name="Group 11"/>
            <p:cNvGrpSpPr/>
            <p:nvPr/>
          </p:nvGrpSpPr>
          <p:grpSpPr bwMode="auto">
            <a:xfrm>
              <a:off x="82" y="838"/>
              <a:ext cx="5590" cy="891"/>
              <a:chOff x="82" y="838"/>
              <a:chExt cx="5590" cy="891"/>
            </a:xfrm>
          </p:grpSpPr>
          <p:grpSp>
            <p:nvGrpSpPr>
              <p:cNvPr id="6" name="Group 12"/>
              <p:cNvGrpSpPr/>
              <p:nvPr/>
            </p:nvGrpSpPr>
            <p:grpSpPr bwMode="auto">
              <a:xfrm>
                <a:off x="134" y="838"/>
                <a:ext cx="5538" cy="850"/>
                <a:chOff x="134" y="838"/>
                <a:chExt cx="5538" cy="850"/>
              </a:xfrm>
            </p:grpSpPr>
            <p:sp>
              <p:nvSpPr>
                <p:cNvPr id="375821" name="Freeform 13"/>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5822" name="Freeform 14"/>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5823" name="Freeform 15"/>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5824" name="Freeform 16"/>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ln>
                <a:effectLst/>
              </p:spPr>
              <p:txBody>
                <a:bodyPr/>
                <a:lstStyle/>
                <a:p>
                  <a:endParaRPr lang="en-US"/>
                </a:p>
              </p:txBody>
            </p:sp>
            <p:sp>
              <p:nvSpPr>
                <p:cNvPr id="375827" name="Freeform 19"/>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ln>
                <a:effectLst/>
              </p:spPr>
              <p:txBody>
                <a:bodyPr/>
                <a:lstStyle/>
                <a:p>
                  <a:endParaRPr lang="en-US"/>
                </a:p>
              </p:txBody>
            </p:sp>
            <p:sp>
              <p:nvSpPr>
                <p:cNvPr id="375828" name="Freeform 20"/>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ln>
                <a:effectLst/>
              </p:spPr>
              <p:txBody>
                <a:bodyPr/>
                <a:lstStyle/>
                <a:p>
                  <a:endParaRPr lang="en-US"/>
                </a:p>
              </p:txBody>
            </p:sp>
            <p:sp>
              <p:nvSpPr>
                <p:cNvPr id="375829" name="Freeform 21"/>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ln>
                <a:effectLst/>
              </p:spPr>
              <p:txBody>
                <a:bodyPr/>
                <a:lstStyle/>
                <a:p>
                  <a:endParaRPr lang="en-US"/>
                </a:p>
              </p:txBody>
            </p:sp>
            <p:sp>
              <p:nvSpPr>
                <p:cNvPr id="375830" name="Freeform 22"/>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5831" name="Freeform 23"/>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5832" name="Freeform 24"/>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ln>
                <a:effectLst/>
              </p:spPr>
              <p:txBody>
                <a:bodyPr/>
                <a:lstStyle/>
                <a:p>
                  <a:endParaRPr lang="en-US"/>
                </a:p>
              </p:txBody>
            </p:sp>
            <p:sp>
              <p:nvSpPr>
                <p:cNvPr id="375834" name="Freeform 26"/>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ln>
                <a:effectLst/>
              </p:spPr>
              <p:txBody>
                <a:bodyPr/>
                <a:lstStyle/>
                <a:p>
                  <a:endParaRPr lang="en-US"/>
                </a:p>
              </p:txBody>
            </p:sp>
            <p:sp>
              <p:nvSpPr>
                <p:cNvPr id="375835" name="Freeform 27"/>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5836" name="Freeform 28"/>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5837" name="Freeform 29"/>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ln>
                <a:effectLst/>
              </p:spPr>
              <p:txBody>
                <a:bodyPr/>
                <a:lstStyle/>
                <a:p>
                  <a:endParaRPr lang="en-US"/>
                </a:p>
              </p:txBody>
            </p:sp>
          </p:grpSp>
          <p:sp>
            <p:nvSpPr>
              <p:cNvPr id="375839" name="Freeform 31"/>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5840" name="Freeform 32"/>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ln>
              <a:effectLst/>
            </p:spPr>
            <p:txBody>
              <a:bodyPr/>
              <a:lstStyle/>
              <a:p>
                <a:endParaRPr lang="en-US"/>
              </a:p>
            </p:txBody>
          </p:sp>
          <p:sp>
            <p:nvSpPr>
              <p:cNvPr id="375841" name="Freeform 33"/>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5842" name="Freeform 34"/>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45" name="Freeform 37"/>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46" name="Freeform 38"/>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5847" name="Freeform 39"/>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48" name="Freeform 40"/>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5849" name="Freeform 41"/>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50" name="Freeform 42"/>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5852" name="Freeform 44"/>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53" name="Freeform 45"/>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5854" name="Freeform 46"/>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55" name="Freeform 47"/>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fld>
            <a:endParaRPr lang="en-US"/>
          </a:p>
        </p:txBody>
      </p:sp>
    </p:spTree>
  </p:cSld>
  <p:clrMapOvr>
    <a:masterClrMapping/>
  </p:clrMapOvr>
  <p:transition spd="med">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fld>
            <a:endParaRPr lang="en-US"/>
          </a:p>
        </p:txBody>
      </p:sp>
    </p:spTree>
  </p:cSld>
  <p:clrMapOvr>
    <a:masterClrMapping/>
  </p:clrMapOvr>
  <p:transition spd="med">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fld>
            <a:endParaRPr lang="en-US"/>
          </a:p>
        </p:txBody>
      </p:sp>
    </p:spTree>
  </p:cSld>
  <p:clrMapOvr>
    <a:masterClrMapping/>
  </p:clrMapOvr>
  <p:transition spd="med">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fld>
            <a:endParaRPr lang="en-US"/>
          </a:p>
        </p:txBody>
      </p:sp>
    </p:spTree>
  </p:cSld>
  <p:clrMapOvr>
    <a:masterClrMapping/>
  </p:clrMapOvr>
  <p:transition spd="med">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31FE546-D9B9-4430-BAE8-B5D2D0481B27}" type="datetimeFigureOut">
              <a:rPr lang="en-US" smtClean="0"/>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85FA2DF-B09C-42BA-88B6-6D71FFDCD943}" type="slidenum">
              <a:rPr lang="en-US" smtClean="0"/>
            </a:fld>
            <a:endParaRPr lang="en-US"/>
          </a:p>
        </p:txBody>
      </p:sp>
    </p:spTree>
  </p:cSld>
  <p:clrMapOvr>
    <a:masterClrMapping/>
  </p:clrMapOvr>
  <p:transition spd="med">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fld>
            <a:endParaRPr lang="en-US"/>
          </a:p>
        </p:txBody>
      </p:sp>
    </p:spTree>
  </p:cSld>
  <p:clrMapOvr>
    <a:masterClrMapping/>
  </p:clrMapOvr>
  <p:transition spd="med">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fld>
            <a:endParaRPr lang="en-US"/>
          </a:p>
        </p:txBody>
      </p:sp>
    </p:spTree>
  </p:cSld>
  <p:clrMapOvr>
    <a:masterClrMapping/>
  </p:clrMapOvr>
  <p:transition spd="med">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fld>
            <a:endParaRPr lang="en-US"/>
          </a:p>
        </p:txBody>
      </p:sp>
    </p:spTree>
  </p:cSld>
  <p:clrMapOvr>
    <a:masterClrMapping/>
  </p:clrMapOvr>
  <p:transition spd="med">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fld>
            <a:endParaRPr lang="en-US"/>
          </a:p>
        </p:txBody>
      </p:sp>
    </p:spTree>
  </p:cSld>
  <p:clrMapOvr>
    <a:masterClrMapping/>
  </p:clrMapOvr>
  <p:transition spd="med">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fld>
            <a:endParaRPr lang="en-US"/>
          </a:p>
        </p:txBody>
      </p:sp>
    </p:spTree>
  </p:cSld>
  <p:clrMapOvr>
    <a:masterClrMapping/>
  </p:clrMapOvr>
  <p:transition spd="med">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lipArt Placeholder 3"/>
          <p:cNvSpPr>
            <a:spLocks noGrp="1"/>
          </p:cNvSpPr>
          <p:nvPr>
            <p:ph type="clipArt" sz="half" idx="2" hasCustomPrompt="1"/>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fld>
            <a:endParaRPr lang="en-US"/>
          </a:p>
        </p:txBody>
      </p:sp>
    </p:spTree>
  </p:cSld>
  <p:clrMapOvr>
    <a:masterClrMapping/>
  </p:clrMapOvr>
  <p:transition spd="med">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fld>
            <a:endParaRPr lang="en-US"/>
          </a:p>
        </p:txBody>
      </p:sp>
    </p:spTree>
  </p:cSld>
  <p:clrMapOvr>
    <a:masterClrMapping/>
  </p:clrMapOvr>
  <p:transition spd="med">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fld>
            <a:endParaRPr lang="en-US"/>
          </a:p>
        </p:txBody>
      </p:sp>
    </p:spTree>
  </p:cSld>
  <p:clrMapOvr>
    <a:masterClrMapping/>
  </p:clrMapOvr>
  <p:transition spd="med">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hasCustomPrompt="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fld>
            <a:endParaRPr lang="en-US"/>
          </a:p>
        </p:txBody>
      </p:sp>
    </p:spTree>
  </p:cSld>
  <p:clrMapOvr>
    <a:masterClrMapping/>
  </p:clrMapOvr>
  <p:transition spd="med">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a:defRPr sz="5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67E5C2E0-A860-4E1B-BCEA-1BCFEEA7E746}" type="slidenum">
              <a:rPr lang="en-US" smtClean="0"/>
            </a:fld>
            <a:endParaRPr lang="en-US"/>
          </a:p>
        </p:txBody>
      </p:sp>
      <p:pic>
        <p:nvPicPr>
          <p:cNvPr id="7" name="Picture 54" descr="dnastranda_gl.gif (44360 bytes)"/>
          <p:cNvPicPr>
            <a:picLocks noChangeAspect="1" noChangeArrowheads="1" noCrop="1"/>
          </p:cNvPicPr>
          <p:nvPr userDrawn="1"/>
        </p:nvPicPr>
        <p:blipFill>
          <a:blip r:embed="rId3"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fld>
            <a:endParaRPr lang="en-US"/>
          </a:p>
        </p:txBody>
      </p:sp>
    </p:spTree>
  </p:cSld>
  <p:clrMapOvr>
    <a:masterClrMapping/>
  </p:clrMapOvr>
  <p:transition spd="med">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1" y="838200"/>
            <a:ext cx="21717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838200"/>
            <a:ext cx="6362700" cy="54102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smtClean="0"/>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fld>
            <a:endParaRPr lang="en-US"/>
          </a:p>
        </p:txBody>
      </p:sp>
    </p:spTree>
  </p:cSld>
  <p:clrMapOvr>
    <a:masterClrMapping/>
  </p:clrMapOvr>
  <p:transition spd="med">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2" name="Group 2"/>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ln>
            <a:effectLst/>
          </p:spPr>
          <p:txBody>
            <a:bodyPr wrap="none" anchor="ctr"/>
            <a:lstStyle/>
            <a:p>
              <a:endParaRPr lang="en-US"/>
            </a:p>
          </p:txBody>
        </p:sp>
        <p:grpSp>
          <p:nvGrpSpPr>
            <p:cNvPr id="3" name="Group 5"/>
            <p:cNvGrpSpPr/>
            <p:nvPr/>
          </p:nvGrpSpPr>
          <p:grpSpPr bwMode="auto">
            <a:xfrm>
              <a:off x="5301" y="-11"/>
              <a:ext cx="481" cy="4284"/>
              <a:chOff x="5301" y="-11"/>
              <a:chExt cx="481" cy="4284"/>
            </a:xfrm>
          </p:grpSpPr>
          <p:sp>
            <p:nvSpPr>
              <p:cNvPr id="375814" name="Freeform 6"/>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5815" name="Freeform 7"/>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4" name="Group 8"/>
            <p:cNvGrpSpPr/>
            <p:nvPr/>
          </p:nvGrpSpPr>
          <p:grpSpPr bwMode="auto">
            <a:xfrm>
              <a:off x="0" y="0"/>
              <a:ext cx="481" cy="4273"/>
              <a:chOff x="0" y="0"/>
              <a:chExt cx="481" cy="4273"/>
            </a:xfrm>
          </p:grpSpPr>
          <p:sp>
            <p:nvSpPr>
              <p:cNvPr id="375817" name="Freeform 9"/>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5818" name="Freeform 10"/>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5" name="Group 11"/>
            <p:cNvGrpSpPr/>
            <p:nvPr/>
          </p:nvGrpSpPr>
          <p:grpSpPr bwMode="auto">
            <a:xfrm>
              <a:off x="82" y="838"/>
              <a:ext cx="5590" cy="891"/>
              <a:chOff x="82" y="838"/>
              <a:chExt cx="5590" cy="891"/>
            </a:xfrm>
          </p:grpSpPr>
          <p:grpSp>
            <p:nvGrpSpPr>
              <p:cNvPr id="6" name="Group 12"/>
              <p:cNvGrpSpPr/>
              <p:nvPr/>
            </p:nvGrpSpPr>
            <p:grpSpPr bwMode="auto">
              <a:xfrm>
                <a:off x="134" y="838"/>
                <a:ext cx="5538" cy="850"/>
                <a:chOff x="134" y="838"/>
                <a:chExt cx="5538" cy="850"/>
              </a:xfrm>
            </p:grpSpPr>
            <p:sp>
              <p:nvSpPr>
                <p:cNvPr id="375821" name="Freeform 13"/>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5822" name="Freeform 14"/>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5823" name="Freeform 15"/>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5824" name="Freeform 16"/>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ln>
                <a:effectLst/>
              </p:spPr>
              <p:txBody>
                <a:bodyPr/>
                <a:lstStyle/>
                <a:p>
                  <a:endParaRPr lang="en-US"/>
                </a:p>
              </p:txBody>
            </p:sp>
            <p:sp>
              <p:nvSpPr>
                <p:cNvPr id="375827" name="Freeform 19"/>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ln>
                <a:effectLst/>
              </p:spPr>
              <p:txBody>
                <a:bodyPr/>
                <a:lstStyle/>
                <a:p>
                  <a:endParaRPr lang="en-US"/>
                </a:p>
              </p:txBody>
            </p:sp>
            <p:sp>
              <p:nvSpPr>
                <p:cNvPr id="375828" name="Freeform 20"/>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ln>
                <a:effectLst/>
              </p:spPr>
              <p:txBody>
                <a:bodyPr/>
                <a:lstStyle/>
                <a:p>
                  <a:endParaRPr lang="en-US"/>
                </a:p>
              </p:txBody>
            </p:sp>
            <p:sp>
              <p:nvSpPr>
                <p:cNvPr id="375829" name="Freeform 21"/>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ln>
                <a:effectLst/>
              </p:spPr>
              <p:txBody>
                <a:bodyPr/>
                <a:lstStyle/>
                <a:p>
                  <a:endParaRPr lang="en-US"/>
                </a:p>
              </p:txBody>
            </p:sp>
            <p:sp>
              <p:nvSpPr>
                <p:cNvPr id="375830" name="Freeform 22"/>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5831" name="Freeform 23"/>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5832" name="Freeform 24"/>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ln>
                <a:effectLst/>
              </p:spPr>
              <p:txBody>
                <a:bodyPr/>
                <a:lstStyle/>
                <a:p>
                  <a:endParaRPr lang="en-US"/>
                </a:p>
              </p:txBody>
            </p:sp>
            <p:sp>
              <p:nvSpPr>
                <p:cNvPr id="375834" name="Freeform 26"/>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ln>
                <a:effectLst/>
              </p:spPr>
              <p:txBody>
                <a:bodyPr/>
                <a:lstStyle/>
                <a:p>
                  <a:endParaRPr lang="en-US"/>
                </a:p>
              </p:txBody>
            </p:sp>
            <p:sp>
              <p:nvSpPr>
                <p:cNvPr id="375835" name="Freeform 27"/>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5836" name="Freeform 28"/>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5837" name="Freeform 29"/>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ln>
                <a:effectLst/>
              </p:spPr>
              <p:txBody>
                <a:bodyPr/>
                <a:lstStyle/>
                <a:p>
                  <a:endParaRPr lang="en-US"/>
                </a:p>
              </p:txBody>
            </p:sp>
          </p:grpSp>
          <p:sp>
            <p:nvSpPr>
              <p:cNvPr id="375839" name="Freeform 31"/>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5840" name="Freeform 32"/>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ln>
              <a:effectLst/>
            </p:spPr>
            <p:txBody>
              <a:bodyPr/>
              <a:lstStyle/>
              <a:p>
                <a:endParaRPr lang="en-US"/>
              </a:p>
            </p:txBody>
          </p:sp>
          <p:sp>
            <p:nvSpPr>
              <p:cNvPr id="375841" name="Freeform 33"/>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5842" name="Freeform 34"/>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45" name="Freeform 37"/>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46" name="Freeform 38"/>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5847" name="Freeform 39"/>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48" name="Freeform 40"/>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5849" name="Freeform 41"/>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50" name="Freeform 42"/>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5852" name="Freeform 44"/>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53" name="Freeform 45"/>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5854" name="Freeform 46"/>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5855" name="Freeform 47"/>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fld>
            <a:endParaRPr lang="en-US"/>
          </a:p>
        </p:txBody>
      </p:sp>
    </p:spTree>
  </p:cSld>
  <p:clrMapOvr>
    <a:masterClrMapping/>
  </p:clrMapOvr>
  <p:transition spd="med">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fld>
            <a:endParaRPr lang="en-US"/>
          </a:p>
        </p:txBody>
      </p:sp>
    </p:spTree>
  </p:cSld>
  <p:clrMapOvr>
    <a:masterClrMapping/>
  </p:clrMapOvr>
  <p:transition spd="med">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fld>
            <a:endParaRPr lang="en-US"/>
          </a:p>
        </p:txBody>
      </p:sp>
    </p:spTree>
  </p:cSld>
  <p:clrMapOvr>
    <a:masterClrMapping/>
  </p:clrMapOvr>
  <p:transition spd="med">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fld>
            <a:endParaRPr lang="en-US"/>
          </a:p>
        </p:txBody>
      </p:sp>
    </p:spTree>
  </p:cSld>
  <p:clrMapOvr>
    <a:masterClrMapping/>
  </p:clrMapOvr>
  <p:transition spd="med">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fld>
            <a:endParaRPr lang="en-US"/>
          </a:p>
        </p:txBody>
      </p:sp>
    </p:spTree>
  </p:cSld>
  <p:clrMapOvr>
    <a:masterClrMapping/>
  </p:clrMapOvr>
  <p:transition spd="med">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fld>
            <a:endParaRPr lang="en-US"/>
          </a:p>
        </p:txBody>
      </p:sp>
    </p:spTree>
  </p:cSld>
  <p:clrMapOvr>
    <a:masterClrMapping/>
  </p:clrMapOvr>
  <p:transition spd="med">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fld>
            <a:endParaRPr lang="en-US"/>
          </a:p>
        </p:txBody>
      </p:sp>
    </p:spTree>
  </p:cSld>
  <p:clrMapOvr>
    <a:masterClrMapping/>
  </p:clrMapOvr>
  <p:transition spd="med">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fld>
            <a:endParaRPr lang="en-US"/>
          </a:p>
        </p:txBody>
      </p:sp>
    </p:spTree>
  </p:cSld>
  <p:clrMapOvr>
    <a:masterClrMapping/>
  </p:clrMapOvr>
  <p:transition spd="med">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GIF"/><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24.xml"/><Relationship Id="rId8" Type="http://schemas.openxmlformats.org/officeDocument/2006/relationships/slideLayout" Target="../slideLayouts/slideLayout123.xml"/><Relationship Id="rId7" Type="http://schemas.openxmlformats.org/officeDocument/2006/relationships/slideLayout" Target="../slideLayouts/slideLayout122.xml"/><Relationship Id="rId6" Type="http://schemas.openxmlformats.org/officeDocument/2006/relationships/slideLayout" Target="../slideLayouts/slideLayout121.xml"/><Relationship Id="rId5" Type="http://schemas.openxmlformats.org/officeDocument/2006/relationships/slideLayout" Target="../slideLayouts/slideLayout120.xml"/><Relationship Id="rId4" Type="http://schemas.openxmlformats.org/officeDocument/2006/relationships/slideLayout" Target="../slideLayouts/slideLayout119.xml"/><Relationship Id="rId3" Type="http://schemas.openxmlformats.org/officeDocument/2006/relationships/slideLayout" Target="../slideLayouts/slideLayout118.xml"/><Relationship Id="rId2" Type="http://schemas.openxmlformats.org/officeDocument/2006/relationships/slideLayout" Target="../slideLayouts/slideLayout117.xml"/><Relationship Id="rId17" Type="http://schemas.openxmlformats.org/officeDocument/2006/relationships/theme" Target="../theme/theme10.xml"/><Relationship Id="rId16" Type="http://schemas.openxmlformats.org/officeDocument/2006/relationships/image" Target="../media/image1.GIF"/><Relationship Id="rId15" Type="http://schemas.openxmlformats.org/officeDocument/2006/relationships/slideLayout" Target="../slideLayouts/slideLayout130.xml"/><Relationship Id="rId14" Type="http://schemas.openxmlformats.org/officeDocument/2006/relationships/slideLayout" Target="../slideLayouts/slideLayout129.xml"/><Relationship Id="rId13" Type="http://schemas.openxmlformats.org/officeDocument/2006/relationships/slideLayout" Target="../slideLayouts/slideLayout128.xml"/><Relationship Id="rId12" Type="http://schemas.openxmlformats.org/officeDocument/2006/relationships/slideLayout" Target="../slideLayouts/slideLayout127.xml"/><Relationship Id="rId11" Type="http://schemas.openxmlformats.org/officeDocument/2006/relationships/slideLayout" Target="../slideLayouts/slideLayout126.xml"/><Relationship Id="rId10" Type="http://schemas.openxmlformats.org/officeDocument/2006/relationships/slideLayout" Target="../slideLayouts/slideLayout125.xml"/><Relationship Id="rId1"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39.xml"/><Relationship Id="rId8" Type="http://schemas.openxmlformats.org/officeDocument/2006/relationships/slideLayout" Target="../slideLayouts/slideLayout138.xml"/><Relationship Id="rId7" Type="http://schemas.openxmlformats.org/officeDocument/2006/relationships/slideLayout" Target="../slideLayouts/slideLayout137.xml"/><Relationship Id="rId6" Type="http://schemas.openxmlformats.org/officeDocument/2006/relationships/slideLayout" Target="../slideLayouts/slideLayout136.xml"/><Relationship Id="rId5" Type="http://schemas.openxmlformats.org/officeDocument/2006/relationships/slideLayout" Target="../slideLayouts/slideLayout135.xml"/><Relationship Id="rId4" Type="http://schemas.openxmlformats.org/officeDocument/2006/relationships/slideLayout" Target="../slideLayouts/slideLayout134.xml"/><Relationship Id="rId3" Type="http://schemas.openxmlformats.org/officeDocument/2006/relationships/slideLayout" Target="../slideLayouts/slideLayout133.xml"/><Relationship Id="rId2" Type="http://schemas.openxmlformats.org/officeDocument/2006/relationships/slideLayout" Target="../slideLayouts/slideLayout132.xml"/><Relationship Id="rId13" Type="http://schemas.openxmlformats.org/officeDocument/2006/relationships/theme" Target="../theme/theme11.xml"/><Relationship Id="rId12" Type="http://schemas.openxmlformats.org/officeDocument/2006/relationships/image" Target="../media/image1.GIF"/><Relationship Id="rId11" Type="http://schemas.openxmlformats.org/officeDocument/2006/relationships/slideLayout" Target="../slideLayouts/slideLayout141.xml"/><Relationship Id="rId10" Type="http://schemas.openxmlformats.org/officeDocument/2006/relationships/slideLayout" Target="../slideLayouts/slideLayout140.xml"/><Relationship Id="rId1" Type="http://schemas.openxmlformats.org/officeDocument/2006/relationships/slideLayout" Target="../slideLayouts/slideLayout13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50.xml"/><Relationship Id="rId8" Type="http://schemas.openxmlformats.org/officeDocument/2006/relationships/slideLayout" Target="../slideLayouts/slideLayout149.xml"/><Relationship Id="rId7" Type="http://schemas.openxmlformats.org/officeDocument/2006/relationships/slideLayout" Target="../slideLayouts/slideLayout148.xml"/><Relationship Id="rId6" Type="http://schemas.openxmlformats.org/officeDocument/2006/relationships/slideLayout" Target="../slideLayouts/slideLayout147.xml"/><Relationship Id="rId5" Type="http://schemas.openxmlformats.org/officeDocument/2006/relationships/slideLayout" Target="../slideLayouts/slideLayout146.xml"/><Relationship Id="rId4" Type="http://schemas.openxmlformats.org/officeDocument/2006/relationships/slideLayout" Target="../slideLayouts/slideLayout145.xml"/><Relationship Id="rId3" Type="http://schemas.openxmlformats.org/officeDocument/2006/relationships/slideLayout" Target="../slideLayouts/slideLayout144.xml"/><Relationship Id="rId2" Type="http://schemas.openxmlformats.org/officeDocument/2006/relationships/slideLayout" Target="../slideLayouts/slideLayout143.xml"/><Relationship Id="rId17" Type="http://schemas.openxmlformats.org/officeDocument/2006/relationships/theme" Target="../theme/theme12.xml"/><Relationship Id="rId16" Type="http://schemas.openxmlformats.org/officeDocument/2006/relationships/image" Target="../media/image1.GIF"/><Relationship Id="rId15" Type="http://schemas.openxmlformats.org/officeDocument/2006/relationships/slideLayout" Target="../slideLayouts/slideLayout156.xml"/><Relationship Id="rId14" Type="http://schemas.openxmlformats.org/officeDocument/2006/relationships/slideLayout" Target="../slideLayouts/slideLayout155.xml"/><Relationship Id="rId13" Type="http://schemas.openxmlformats.org/officeDocument/2006/relationships/slideLayout" Target="../slideLayouts/slideLayout154.xml"/><Relationship Id="rId12" Type="http://schemas.openxmlformats.org/officeDocument/2006/relationships/slideLayout" Target="../slideLayouts/slideLayout153.xml"/><Relationship Id="rId11" Type="http://schemas.openxmlformats.org/officeDocument/2006/relationships/slideLayout" Target="../slideLayouts/slideLayout152.xml"/><Relationship Id="rId10" Type="http://schemas.openxmlformats.org/officeDocument/2006/relationships/slideLayout" Target="../slideLayouts/slideLayout151.xml"/><Relationship Id="rId1"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65.xml"/><Relationship Id="rId8" Type="http://schemas.openxmlformats.org/officeDocument/2006/relationships/slideLayout" Target="../slideLayouts/slideLayout164.xml"/><Relationship Id="rId7" Type="http://schemas.openxmlformats.org/officeDocument/2006/relationships/slideLayout" Target="../slideLayouts/slideLayout163.xml"/><Relationship Id="rId6" Type="http://schemas.openxmlformats.org/officeDocument/2006/relationships/slideLayout" Target="../slideLayouts/slideLayout162.xml"/><Relationship Id="rId5" Type="http://schemas.openxmlformats.org/officeDocument/2006/relationships/slideLayout" Target="../slideLayouts/slideLayout161.xml"/><Relationship Id="rId4" Type="http://schemas.openxmlformats.org/officeDocument/2006/relationships/slideLayout" Target="../slideLayouts/slideLayout160.xml"/><Relationship Id="rId3" Type="http://schemas.openxmlformats.org/officeDocument/2006/relationships/slideLayout" Target="../slideLayouts/slideLayout159.xml"/><Relationship Id="rId2" Type="http://schemas.openxmlformats.org/officeDocument/2006/relationships/slideLayout" Target="../slideLayouts/slideLayout158.xml"/><Relationship Id="rId13" Type="http://schemas.openxmlformats.org/officeDocument/2006/relationships/theme" Target="../theme/theme13.xml"/><Relationship Id="rId12" Type="http://schemas.openxmlformats.org/officeDocument/2006/relationships/image" Target="../media/image3.png"/><Relationship Id="rId11" Type="http://schemas.openxmlformats.org/officeDocument/2006/relationships/slideLayout" Target="../slideLayouts/slideLayout167.xml"/><Relationship Id="rId10" Type="http://schemas.openxmlformats.org/officeDocument/2006/relationships/slideLayout" Target="../slideLayouts/slideLayout166.xml"/><Relationship Id="rId1" Type="http://schemas.openxmlformats.org/officeDocument/2006/relationships/slideLayout" Target="../slideLayouts/slideLayout157.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76.xml"/><Relationship Id="rId8" Type="http://schemas.openxmlformats.org/officeDocument/2006/relationships/slideLayout" Target="../slideLayouts/slideLayout175.xml"/><Relationship Id="rId7" Type="http://schemas.openxmlformats.org/officeDocument/2006/relationships/slideLayout" Target="../slideLayouts/slideLayout174.xml"/><Relationship Id="rId6" Type="http://schemas.openxmlformats.org/officeDocument/2006/relationships/slideLayout" Target="../slideLayouts/slideLayout173.xml"/><Relationship Id="rId5" Type="http://schemas.openxmlformats.org/officeDocument/2006/relationships/slideLayout" Target="../slideLayouts/slideLayout172.xml"/><Relationship Id="rId4" Type="http://schemas.openxmlformats.org/officeDocument/2006/relationships/slideLayout" Target="../slideLayouts/slideLayout171.xml"/><Relationship Id="rId3" Type="http://schemas.openxmlformats.org/officeDocument/2006/relationships/slideLayout" Target="../slideLayouts/slideLayout170.xml"/><Relationship Id="rId2" Type="http://schemas.openxmlformats.org/officeDocument/2006/relationships/slideLayout" Target="../slideLayouts/slideLayout169.xml"/><Relationship Id="rId12" Type="http://schemas.openxmlformats.org/officeDocument/2006/relationships/theme" Target="../theme/theme14.xml"/><Relationship Id="rId11" Type="http://schemas.openxmlformats.org/officeDocument/2006/relationships/slideLayout" Target="../slideLayouts/slideLayout178.xml"/><Relationship Id="rId10" Type="http://schemas.openxmlformats.org/officeDocument/2006/relationships/slideLayout" Target="../slideLayouts/slideLayout177.xml"/><Relationship Id="rId1"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image" Target="../media/image1.GIF"/><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3" Type="http://schemas.openxmlformats.org/officeDocument/2006/relationships/theme" Target="../theme/theme3.xml"/><Relationship Id="rId12" Type="http://schemas.openxmlformats.org/officeDocument/2006/relationships/image" Target="../media/image1.GIF"/><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7" Type="http://schemas.openxmlformats.org/officeDocument/2006/relationships/theme" Target="../theme/theme4.xml"/><Relationship Id="rId16" Type="http://schemas.openxmlformats.org/officeDocument/2006/relationships/image" Target="../media/image1.GIF"/><Relationship Id="rId15" Type="http://schemas.openxmlformats.org/officeDocument/2006/relationships/slideLayout" Target="../slideLayouts/slideLayout52.xml"/><Relationship Id="rId14" Type="http://schemas.openxmlformats.org/officeDocument/2006/relationships/slideLayout" Target="../slideLayouts/slideLayout51.xml"/><Relationship Id="rId13" Type="http://schemas.openxmlformats.org/officeDocument/2006/relationships/slideLayout" Target="../slideLayouts/slideLayout50.xml"/><Relationship Id="rId12" Type="http://schemas.openxmlformats.org/officeDocument/2006/relationships/slideLayout" Target="../slideLayouts/slideLayout49.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1.xml"/><Relationship Id="rId8" Type="http://schemas.openxmlformats.org/officeDocument/2006/relationships/slideLayout" Target="../slideLayouts/slideLayout60.xml"/><Relationship Id="rId7" Type="http://schemas.openxmlformats.org/officeDocument/2006/relationships/slideLayout" Target="../slideLayouts/slideLayout59.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3" Type="http://schemas.openxmlformats.org/officeDocument/2006/relationships/slideLayout" Target="../slideLayouts/slideLayout55.xml"/><Relationship Id="rId2" Type="http://schemas.openxmlformats.org/officeDocument/2006/relationships/slideLayout" Target="../slideLayouts/slideLayout54.xml"/><Relationship Id="rId13" Type="http://schemas.openxmlformats.org/officeDocument/2006/relationships/theme" Target="../theme/theme5.xml"/><Relationship Id="rId12" Type="http://schemas.openxmlformats.org/officeDocument/2006/relationships/image" Target="../media/image1.GIF"/><Relationship Id="rId11" Type="http://schemas.openxmlformats.org/officeDocument/2006/relationships/slideLayout" Target="../slideLayouts/slideLayout63.xml"/><Relationship Id="rId10" Type="http://schemas.openxmlformats.org/officeDocument/2006/relationships/slideLayout" Target="../slideLayouts/slideLayout62.xml"/><Relationship Id="rId1"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2.xml"/><Relationship Id="rId8" Type="http://schemas.openxmlformats.org/officeDocument/2006/relationships/slideLayout" Target="../slideLayouts/slideLayout71.xml"/><Relationship Id="rId7" Type="http://schemas.openxmlformats.org/officeDocument/2006/relationships/slideLayout" Target="../slideLayouts/slideLayout70.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3" Type="http://schemas.openxmlformats.org/officeDocument/2006/relationships/slideLayout" Target="../slideLayouts/slideLayout66.xml"/><Relationship Id="rId2" Type="http://schemas.openxmlformats.org/officeDocument/2006/relationships/slideLayout" Target="../slideLayouts/slideLayout65.xml"/><Relationship Id="rId17" Type="http://schemas.openxmlformats.org/officeDocument/2006/relationships/theme" Target="../theme/theme6.xml"/><Relationship Id="rId16" Type="http://schemas.openxmlformats.org/officeDocument/2006/relationships/image" Target="../media/image1.GIF"/><Relationship Id="rId15" Type="http://schemas.openxmlformats.org/officeDocument/2006/relationships/slideLayout" Target="../slideLayouts/slideLayout78.xml"/><Relationship Id="rId14" Type="http://schemas.openxmlformats.org/officeDocument/2006/relationships/slideLayout" Target="../slideLayouts/slideLayout77.xml"/><Relationship Id="rId13" Type="http://schemas.openxmlformats.org/officeDocument/2006/relationships/slideLayout" Target="../slideLayouts/slideLayout76.xml"/><Relationship Id="rId12" Type="http://schemas.openxmlformats.org/officeDocument/2006/relationships/slideLayout" Target="../slideLayouts/slideLayout75.xml"/><Relationship Id="rId11" Type="http://schemas.openxmlformats.org/officeDocument/2006/relationships/slideLayout" Target="../slideLayouts/slideLayout74.xml"/><Relationship Id="rId10" Type="http://schemas.openxmlformats.org/officeDocument/2006/relationships/slideLayout" Target="../slideLayouts/slideLayout73.xml"/><Relationship Id="rId1"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7.xml"/><Relationship Id="rId8" Type="http://schemas.openxmlformats.org/officeDocument/2006/relationships/slideLayout" Target="../slideLayouts/slideLayout86.xml"/><Relationship Id="rId7" Type="http://schemas.openxmlformats.org/officeDocument/2006/relationships/slideLayout" Target="../slideLayouts/slideLayout85.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 Id="rId3" Type="http://schemas.openxmlformats.org/officeDocument/2006/relationships/slideLayout" Target="../slideLayouts/slideLayout81.xml"/><Relationship Id="rId2" Type="http://schemas.openxmlformats.org/officeDocument/2006/relationships/slideLayout" Target="../slideLayouts/slideLayout80.xml"/><Relationship Id="rId13" Type="http://schemas.openxmlformats.org/officeDocument/2006/relationships/theme" Target="../theme/theme7.xml"/><Relationship Id="rId12" Type="http://schemas.openxmlformats.org/officeDocument/2006/relationships/image" Target="../media/image3.png"/><Relationship Id="rId11" Type="http://schemas.openxmlformats.org/officeDocument/2006/relationships/slideLayout" Target="../slideLayouts/slideLayout89.xml"/><Relationship Id="rId10" Type="http://schemas.openxmlformats.org/officeDocument/2006/relationships/slideLayout" Target="../slideLayouts/slideLayout88.xml"/><Relationship Id="rId1"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8.xml"/><Relationship Id="rId8" Type="http://schemas.openxmlformats.org/officeDocument/2006/relationships/slideLayout" Target="../slideLayouts/slideLayout97.xml"/><Relationship Id="rId7" Type="http://schemas.openxmlformats.org/officeDocument/2006/relationships/slideLayout" Target="../slideLayouts/slideLayout96.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 Id="rId3" Type="http://schemas.openxmlformats.org/officeDocument/2006/relationships/slideLayout" Target="../slideLayouts/slideLayout92.xml"/><Relationship Id="rId2" Type="http://schemas.openxmlformats.org/officeDocument/2006/relationships/slideLayout" Target="../slideLayouts/slideLayout91.xml"/><Relationship Id="rId17" Type="http://schemas.openxmlformats.org/officeDocument/2006/relationships/theme" Target="../theme/theme8.xml"/><Relationship Id="rId16" Type="http://schemas.openxmlformats.org/officeDocument/2006/relationships/image" Target="../media/image1.GIF"/><Relationship Id="rId15" Type="http://schemas.openxmlformats.org/officeDocument/2006/relationships/slideLayout" Target="../slideLayouts/slideLayout104.xml"/><Relationship Id="rId14" Type="http://schemas.openxmlformats.org/officeDocument/2006/relationships/slideLayout" Target="../slideLayouts/slideLayout103.xml"/><Relationship Id="rId13" Type="http://schemas.openxmlformats.org/officeDocument/2006/relationships/slideLayout" Target="../slideLayouts/slideLayout102.xml"/><Relationship Id="rId12" Type="http://schemas.openxmlformats.org/officeDocument/2006/relationships/slideLayout" Target="../slideLayouts/slideLayout101.xml"/><Relationship Id="rId11" Type="http://schemas.openxmlformats.org/officeDocument/2006/relationships/slideLayout" Target="../slideLayouts/slideLayout100.xml"/><Relationship Id="rId10" Type="http://schemas.openxmlformats.org/officeDocument/2006/relationships/slideLayout" Target="../slideLayouts/slideLayout99.xml"/><Relationship Id="rId1"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13.xml"/><Relationship Id="rId8" Type="http://schemas.openxmlformats.org/officeDocument/2006/relationships/slideLayout" Target="../slideLayouts/slideLayout112.xml"/><Relationship Id="rId7" Type="http://schemas.openxmlformats.org/officeDocument/2006/relationships/slideLayout" Target="../slideLayouts/slideLayout111.xml"/><Relationship Id="rId6" Type="http://schemas.openxmlformats.org/officeDocument/2006/relationships/slideLayout" Target="../slideLayouts/slideLayout110.xml"/><Relationship Id="rId5" Type="http://schemas.openxmlformats.org/officeDocument/2006/relationships/slideLayout" Target="../slideLayouts/slideLayout109.xml"/><Relationship Id="rId4" Type="http://schemas.openxmlformats.org/officeDocument/2006/relationships/slideLayout" Target="../slideLayouts/slideLayout108.xml"/><Relationship Id="rId3" Type="http://schemas.openxmlformats.org/officeDocument/2006/relationships/slideLayout" Target="../slideLayouts/slideLayout107.xml"/><Relationship Id="rId2" Type="http://schemas.openxmlformats.org/officeDocument/2006/relationships/slideLayout" Target="../slideLayouts/slideLayout106.xml"/><Relationship Id="rId13" Type="http://schemas.openxmlformats.org/officeDocument/2006/relationships/theme" Target="../theme/theme9.xml"/><Relationship Id="rId12" Type="http://schemas.openxmlformats.org/officeDocument/2006/relationships/image" Target="../media/image1.GIF"/><Relationship Id="rId11" Type="http://schemas.openxmlformats.org/officeDocument/2006/relationships/slideLayout" Target="../slideLayouts/slideLayout115.xml"/><Relationship Id="rId10" Type="http://schemas.openxmlformats.org/officeDocument/2006/relationships/slideLayout" Target="../slideLayouts/slideLayout114.xml"/><Relationship Id="rId1"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ln>
          <a:effec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ln>
          <a:effectLst/>
        </p:spPr>
        <p:txBody>
          <a:bodyPr vert="horz" wrap="square" lIns="91440" tIns="45720" rIns="91440" bIns="45720" numCol="1" anchor="t" anchorCtr="0" compatLnSpc="1"/>
          <a:lstStyle>
            <a:lvl1pPr algn="l">
              <a:defRPr sz="1400"/>
            </a:lvl1pPr>
          </a:lstStyle>
          <a:p>
            <a:fld id="{E31FE546-D9B9-4430-BAE8-B5D2D0481B27}" type="datetimeFigureOut">
              <a:rPr lang="en-US" smtClean="0"/>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fld id="{185FA2DF-B09C-42BA-88B6-6D71FFDCD943}" type="slidenum">
              <a:rPr lang="en-US" smtClean="0"/>
            </a:fld>
            <a:endParaRPr lang="en-US"/>
          </a:p>
        </p:txBody>
      </p:sp>
      <p:pic>
        <p:nvPicPr>
          <p:cNvPr id="330761" name="Picture 9" descr="dnastranda_gl.gif (44360 bytes)"/>
          <p:cNvPicPr>
            <a:picLocks noChangeAspect="1" noChangeArrowheads="1" noCrop="1"/>
          </p:cNvPicPr>
          <p:nvPr/>
        </p:nvPicPr>
        <p:blipFill>
          <a:blip r:embed="rId12"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90204" pitchFamily="34" charset="0"/>
        </a:defRPr>
      </a:lvl2pPr>
      <a:lvl3pPr algn="ctr" rtl="0" eaLnBrk="1" fontAlgn="base" hangingPunct="1">
        <a:spcBef>
          <a:spcPct val="0"/>
        </a:spcBef>
        <a:spcAft>
          <a:spcPct val="0"/>
        </a:spcAft>
        <a:defRPr sz="4400">
          <a:solidFill>
            <a:schemeClr val="tx2"/>
          </a:solidFill>
          <a:latin typeface="Arial" panose="020B0604020202090204" pitchFamily="34" charset="0"/>
        </a:defRPr>
      </a:lvl3pPr>
      <a:lvl4pPr algn="ctr" rtl="0" eaLnBrk="1" fontAlgn="base" hangingPunct="1">
        <a:spcBef>
          <a:spcPct val="0"/>
        </a:spcBef>
        <a:spcAft>
          <a:spcPct val="0"/>
        </a:spcAft>
        <a:defRPr sz="4400">
          <a:solidFill>
            <a:schemeClr val="tx2"/>
          </a:solidFill>
          <a:latin typeface="Arial" panose="020B0604020202090204" pitchFamily="34" charset="0"/>
        </a:defRPr>
      </a:lvl4pPr>
      <a:lvl5pPr algn="ctr" rtl="0" eaLnBrk="1" fontAlgn="base" hangingPunct="1">
        <a:spcBef>
          <a:spcPct val="0"/>
        </a:spcBef>
        <a:spcAft>
          <a:spcPct val="0"/>
        </a:spcAft>
        <a:defRPr sz="4400">
          <a:solidFill>
            <a:schemeClr val="tx2"/>
          </a:solidFill>
          <a:latin typeface="Arial" panose="020B0604020202090204" pitchFamily="34" charset="0"/>
        </a:defRPr>
      </a:lvl5pPr>
      <a:lvl6pPr marL="457200" algn="ctr" rtl="0" eaLnBrk="1" fontAlgn="base" hangingPunct="1">
        <a:spcBef>
          <a:spcPct val="0"/>
        </a:spcBef>
        <a:spcAft>
          <a:spcPct val="0"/>
        </a:spcAft>
        <a:defRPr sz="4400">
          <a:solidFill>
            <a:schemeClr val="tx2"/>
          </a:solidFill>
          <a:latin typeface="Arial" panose="020B0604020202090204" pitchFamily="34" charset="0"/>
        </a:defRPr>
      </a:lvl6pPr>
      <a:lvl7pPr marL="914400" algn="ctr" rtl="0" eaLnBrk="1" fontAlgn="base" hangingPunct="1">
        <a:spcBef>
          <a:spcPct val="0"/>
        </a:spcBef>
        <a:spcAft>
          <a:spcPct val="0"/>
        </a:spcAft>
        <a:defRPr sz="4400">
          <a:solidFill>
            <a:schemeClr val="tx2"/>
          </a:solidFill>
          <a:latin typeface="Arial" panose="020B0604020202090204" pitchFamily="34" charset="0"/>
        </a:defRPr>
      </a:lvl7pPr>
      <a:lvl8pPr marL="1371600" algn="ctr" rtl="0" eaLnBrk="1" fontAlgn="base" hangingPunct="1">
        <a:spcBef>
          <a:spcPct val="0"/>
        </a:spcBef>
        <a:spcAft>
          <a:spcPct val="0"/>
        </a:spcAft>
        <a:defRPr sz="4400">
          <a:solidFill>
            <a:schemeClr val="tx2"/>
          </a:solidFill>
          <a:latin typeface="Arial" panose="020B0604020202090204" pitchFamily="34" charset="0"/>
        </a:defRPr>
      </a:lvl8pPr>
      <a:lvl9pPr marL="1828800" algn="ctr" rtl="0" eaLnBrk="1" fontAlgn="base" hangingPunct="1">
        <a:spcBef>
          <a:spcPct val="0"/>
        </a:spcBef>
        <a:spcAft>
          <a:spcPct val="0"/>
        </a:spcAft>
        <a:defRPr sz="4400">
          <a:solidFill>
            <a:schemeClr val="tx2"/>
          </a:solidFill>
          <a:latin typeface="Arial" panose="020B0604020202090204"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ln>
            <a:effectLst/>
          </p:spPr>
          <p:txBody>
            <a:bodyPr wrap="none" anchor="ctr"/>
            <a:lstStyle/>
            <a:p>
              <a:endParaRPr lang="en-US"/>
            </a:p>
          </p:txBody>
        </p:sp>
        <p:grpSp>
          <p:nvGrpSpPr>
            <p:cNvPr id="3" name="Group 5"/>
            <p:cNvGrpSpPr/>
            <p:nvPr/>
          </p:nvGrpSpPr>
          <p:grpSpPr bwMode="auto">
            <a:xfrm>
              <a:off x="5301" y="-11"/>
              <a:ext cx="481" cy="4284"/>
              <a:chOff x="5301" y="-11"/>
              <a:chExt cx="481" cy="4284"/>
            </a:xfrm>
          </p:grpSpPr>
          <p:sp>
            <p:nvSpPr>
              <p:cNvPr id="374790" name="Freeform 6"/>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4791" name="Freeform 7"/>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4" name="Group 8"/>
            <p:cNvGrpSpPr/>
            <p:nvPr/>
          </p:nvGrpSpPr>
          <p:grpSpPr bwMode="auto">
            <a:xfrm>
              <a:off x="0" y="0"/>
              <a:ext cx="481" cy="4273"/>
              <a:chOff x="0" y="0"/>
              <a:chExt cx="481" cy="4273"/>
            </a:xfrm>
          </p:grpSpPr>
          <p:sp>
            <p:nvSpPr>
              <p:cNvPr id="374793" name="Freeform 9"/>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4794" name="Freeform 10"/>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5" name="Group 11"/>
            <p:cNvGrpSpPr/>
            <p:nvPr/>
          </p:nvGrpSpPr>
          <p:grpSpPr bwMode="auto">
            <a:xfrm>
              <a:off x="82" y="22"/>
              <a:ext cx="5590" cy="891"/>
              <a:chOff x="82" y="22"/>
              <a:chExt cx="5590" cy="891"/>
            </a:xfrm>
          </p:grpSpPr>
          <p:grpSp>
            <p:nvGrpSpPr>
              <p:cNvPr id="6" name="Group 12"/>
              <p:cNvGrpSpPr/>
              <p:nvPr/>
            </p:nvGrpSpPr>
            <p:grpSpPr bwMode="auto">
              <a:xfrm>
                <a:off x="134" y="22"/>
                <a:ext cx="5538" cy="850"/>
                <a:chOff x="134" y="22"/>
                <a:chExt cx="5538" cy="850"/>
              </a:xfrm>
            </p:grpSpPr>
            <p:sp>
              <p:nvSpPr>
                <p:cNvPr id="374797" name="Freeform 13"/>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4798" name="Freeform 14"/>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4799" name="Freeform 15"/>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4800" name="Freeform 16"/>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ln>
                <a:effectLst/>
              </p:spPr>
              <p:txBody>
                <a:bodyPr/>
                <a:lstStyle/>
                <a:p>
                  <a:endParaRPr lang="en-US"/>
                </a:p>
              </p:txBody>
            </p:sp>
            <p:sp>
              <p:nvSpPr>
                <p:cNvPr id="374803" name="Freeform 19"/>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ln>
                <a:effectLst/>
              </p:spPr>
              <p:txBody>
                <a:bodyPr/>
                <a:lstStyle/>
                <a:p>
                  <a:endParaRPr lang="en-US"/>
                </a:p>
              </p:txBody>
            </p:sp>
            <p:sp>
              <p:nvSpPr>
                <p:cNvPr id="374804" name="Freeform 20"/>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ln>
                <a:effectLst/>
              </p:spPr>
              <p:txBody>
                <a:bodyPr/>
                <a:lstStyle/>
                <a:p>
                  <a:endParaRPr lang="en-US"/>
                </a:p>
              </p:txBody>
            </p:sp>
            <p:sp>
              <p:nvSpPr>
                <p:cNvPr id="374805" name="Freeform 21"/>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ln>
                <a:effectLst/>
              </p:spPr>
              <p:txBody>
                <a:bodyPr/>
                <a:lstStyle/>
                <a:p>
                  <a:endParaRPr lang="en-US"/>
                </a:p>
              </p:txBody>
            </p:sp>
            <p:sp>
              <p:nvSpPr>
                <p:cNvPr id="374806" name="Freeform 22"/>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4807" name="Freeform 23"/>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4808" name="Freeform 24"/>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ln>
                <a:effectLst/>
              </p:spPr>
              <p:txBody>
                <a:bodyPr/>
                <a:lstStyle/>
                <a:p>
                  <a:endParaRPr lang="en-US"/>
                </a:p>
              </p:txBody>
            </p:sp>
            <p:sp>
              <p:nvSpPr>
                <p:cNvPr id="374810" name="Freeform 26"/>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ln>
                <a:effectLst/>
              </p:spPr>
              <p:txBody>
                <a:bodyPr/>
                <a:lstStyle/>
                <a:p>
                  <a:endParaRPr lang="en-US"/>
                </a:p>
              </p:txBody>
            </p:sp>
            <p:sp>
              <p:nvSpPr>
                <p:cNvPr id="374811" name="Freeform 27"/>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4812" name="Freeform 28"/>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4813" name="Freeform 29"/>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ln>
                <a:effectLst/>
              </p:spPr>
              <p:txBody>
                <a:bodyPr/>
                <a:lstStyle/>
                <a:p>
                  <a:endParaRPr lang="en-US"/>
                </a:p>
              </p:txBody>
            </p:sp>
          </p:grpSp>
          <p:sp>
            <p:nvSpPr>
              <p:cNvPr id="374815" name="Freeform 31"/>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4816" name="Freeform 32"/>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ln>
              <a:effectLst/>
            </p:spPr>
            <p:txBody>
              <a:bodyPr/>
              <a:lstStyle/>
              <a:p>
                <a:endParaRPr lang="en-US"/>
              </a:p>
            </p:txBody>
          </p:sp>
          <p:sp>
            <p:nvSpPr>
              <p:cNvPr id="374817" name="Freeform 33"/>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4818" name="Freeform 34"/>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1" name="Freeform 37"/>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2" name="Freeform 38"/>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4823" name="Freeform 39"/>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4" name="Freeform 40"/>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4825" name="Freeform 41"/>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6" name="Freeform 42"/>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4828" name="Freeform 44"/>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9" name="Freeform 45"/>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4830" name="Freeform 46"/>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31" name="Freeform 47"/>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ln>
          <a:effectLst/>
        </p:spPr>
        <p:txBody>
          <a:bodyPr vert="horz" wrap="square" lIns="92075" tIns="46038" rIns="92075" bIns="46038" numCol="1" anchor="ctr" anchorCtr="0" compatLnSpc="1"/>
          <a:lstStyle/>
          <a:p>
            <a:pPr lvl="0"/>
            <a:r>
              <a:rPr lang="en-US" smtClean="0"/>
              <a:t>Click to edit Master title style</a:t>
            </a:r>
            <a:endParaRPr lang="en-US" smtClean="0"/>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ln>
          <a:effectLst/>
        </p:spPr>
        <p:txBody>
          <a:bodyPr vert="horz" wrap="square" lIns="92075" tIns="46038" rIns="92075" bIns="46038"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ln>
          <a:effectLst/>
        </p:spPr>
        <p:txBody>
          <a:bodyPr vert="horz" wrap="none" lIns="92075" tIns="46038" rIns="92075" bIns="46038" numCol="1" anchor="ctr" anchorCtr="0" compatLnSpc="1"/>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ln>
          <a:effectLst/>
        </p:spPr>
        <p:txBody>
          <a:bodyPr vert="horz" wrap="none" lIns="92075" tIns="46038" rIns="92075" bIns="46038" numCol="1" anchor="ctr" anchorCtr="0" compatLnSpc="1"/>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ln>
          <a:effectLst/>
        </p:spPr>
        <p:txBody>
          <a:bodyPr vert="horz" wrap="none" lIns="92075" tIns="46038" rIns="92075" bIns="46038" numCol="1" anchor="ctr" anchorCtr="0" compatLnSpc="1"/>
          <a:lstStyle>
            <a:lvl1pPr eaLnBrk="0" hangingPunct="0">
              <a:defRPr sz="1400">
                <a:latin typeface="+mn-lt"/>
              </a:defRPr>
            </a:lvl1pPr>
          </a:lstStyle>
          <a:p>
            <a:fld id="{572F5DB3-4E42-4CCD-8F14-51F5548861B0}" type="slidenum">
              <a:rPr lang="en-US"/>
            </a:fld>
            <a:endParaRPr lang="en-US"/>
          </a:p>
        </p:txBody>
      </p:sp>
      <p:pic>
        <p:nvPicPr>
          <p:cNvPr id="374838" name="Picture 54" descr="dnastranda_gl.gif (44360 bytes)"/>
          <p:cNvPicPr>
            <a:picLocks noChangeAspect="1" noChangeArrowheads="1" noCrop="1"/>
          </p:cNvPicPr>
          <p:nvPr/>
        </p:nvPicPr>
        <p:blipFill>
          <a:blip r:embed="rId16"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anose="02020503050405090304" pitchFamily="18" charset="0"/>
        </a:defRPr>
      </a:lvl2pPr>
      <a:lvl3pPr algn="ctr" rtl="0" eaLnBrk="1" fontAlgn="base" hangingPunct="1">
        <a:spcBef>
          <a:spcPct val="0"/>
        </a:spcBef>
        <a:spcAft>
          <a:spcPct val="0"/>
        </a:spcAft>
        <a:defRPr sz="4400">
          <a:solidFill>
            <a:schemeClr val="tx2"/>
          </a:solidFill>
          <a:latin typeface="Times New Roman" panose="02020503050405090304" pitchFamily="18" charset="0"/>
        </a:defRPr>
      </a:lvl3pPr>
      <a:lvl4pPr algn="ctr" rtl="0" eaLnBrk="1" fontAlgn="base" hangingPunct="1">
        <a:spcBef>
          <a:spcPct val="0"/>
        </a:spcBef>
        <a:spcAft>
          <a:spcPct val="0"/>
        </a:spcAft>
        <a:defRPr sz="4400">
          <a:solidFill>
            <a:schemeClr val="tx2"/>
          </a:solidFill>
          <a:latin typeface="Times New Roman" panose="02020503050405090304" pitchFamily="18" charset="0"/>
        </a:defRPr>
      </a:lvl4pPr>
      <a:lvl5pPr algn="ctr" rtl="0" eaLnBrk="1" fontAlgn="base" hangingPunct="1">
        <a:spcBef>
          <a:spcPct val="0"/>
        </a:spcBef>
        <a:spcAft>
          <a:spcPct val="0"/>
        </a:spcAft>
        <a:defRPr sz="4400">
          <a:solidFill>
            <a:schemeClr val="tx2"/>
          </a:solidFill>
          <a:latin typeface="Times New Roman" panose="02020503050405090304" pitchFamily="18" charset="0"/>
        </a:defRPr>
      </a:lvl5pPr>
      <a:lvl6pPr marL="457200" algn="ctr" rtl="0" eaLnBrk="1" fontAlgn="base" hangingPunct="1">
        <a:spcBef>
          <a:spcPct val="0"/>
        </a:spcBef>
        <a:spcAft>
          <a:spcPct val="0"/>
        </a:spcAft>
        <a:defRPr sz="4400">
          <a:solidFill>
            <a:schemeClr val="tx2"/>
          </a:solidFill>
          <a:latin typeface="Times New Roman" panose="02020503050405090304" pitchFamily="18" charset="0"/>
        </a:defRPr>
      </a:lvl6pPr>
      <a:lvl7pPr marL="914400" algn="ctr" rtl="0" eaLnBrk="1" fontAlgn="base" hangingPunct="1">
        <a:spcBef>
          <a:spcPct val="0"/>
        </a:spcBef>
        <a:spcAft>
          <a:spcPct val="0"/>
        </a:spcAft>
        <a:defRPr sz="4400">
          <a:solidFill>
            <a:schemeClr val="tx2"/>
          </a:solidFill>
          <a:latin typeface="Times New Roman" panose="02020503050405090304" pitchFamily="18" charset="0"/>
        </a:defRPr>
      </a:lvl7pPr>
      <a:lvl8pPr marL="1371600" algn="ctr" rtl="0" eaLnBrk="1" fontAlgn="base" hangingPunct="1">
        <a:spcBef>
          <a:spcPct val="0"/>
        </a:spcBef>
        <a:spcAft>
          <a:spcPct val="0"/>
        </a:spcAft>
        <a:defRPr sz="4400">
          <a:solidFill>
            <a:schemeClr val="tx2"/>
          </a:solidFill>
          <a:latin typeface="Times New Roman" panose="02020503050405090304" pitchFamily="18" charset="0"/>
        </a:defRPr>
      </a:lvl8pPr>
      <a:lvl9pPr marL="1828800" algn="ctr" rtl="0" eaLnBrk="1" fontAlgn="base" hangingPunct="1">
        <a:spcBef>
          <a:spcPct val="0"/>
        </a:spcBef>
        <a:spcAft>
          <a:spcPct val="0"/>
        </a:spcAft>
        <a:defRPr sz="4400">
          <a:solidFill>
            <a:schemeClr val="tx2"/>
          </a:solidFill>
          <a:latin typeface="Times New Roman" panose="02020503050405090304"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ln>
          <a:effec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ln>
          <a:effectLst/>
        </p:spPr>
        <p:txBody>
          <a:bodyPr vert="horz" wrap="square" lIns="91440" tIns="45720" rIns="91440" bIns="45720" numCol="1" anchor="t" anchorCtr="0" compatLnSpc="1"/>
          <a:lstStyle>
            <a:lvl1pPr algn="l">
              <a:defRPr sz="1400"/>
            </a:lvl1pPr>
          </a:lstStyle>
          <a:p>
            <a:fld id="{96F019E5-BA33-4A48-A873-C65D83CAE7F3}" type="datetimeFigureOut">
              <a:rPr lang="en-US" smtClean="0"/>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fld id="{B4D29E3A-C35A-4097-89F5-DD1A19DC6250}" type="slidenum">
              <a:rPr lang="en-US" smtClean="0"/>
            </a:fld>
            <a:endParaRPr lang="en-US"/>
          </a:p>
        </p:txBody>
      </p:sp>
      <p:pic>
        <p:nvPicPr>
          <p:cNvPr id="330761" name="Picture 9" descr="dnastranda_gl.gif (44360 bytes)"/>
          <p:cNvPicPr>
            <a:picLocks noChangeAspect="1" noChangeArrowheads="1" noCrop="1"/>
          </p:cNvPicPr>
          <p:nvPr/>
        </p:nvPicPr>
        <p:blipFill>
          <a:blip r:embed="rId12"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90204" pitchFamily="34" charset="0"/>
        </a:defRPr>
      </a:lvl2pPr>
      <a:lvl3pPr algn="ctr" rtl="0" eaLnBrk="1" fontAlgn="base" hangingPunct="1">
        <a:spcBef>
          <a:spcPct val="0"/>
        </a:spcBef>
        <a:spcAft>
          <a:spcPct val="0"/>
        </a:spcAft>
        <a:defRPr sz="4400">
          <a:solidFill>
            <a:schemeClr val="tx2"/>
          </a:solidFill>
          <a:latin typeface="Arial" panose="020B0604020202090204" pitchFamily="34" charset="0"/>
        </a:defRPr>
      </a:lvl3pPr>
      <a:lvl4pPr algn="ctr" rtl="0" eaLnBrk="1" fontAlgn="base" hangingPunct="1">
        <a:spcBef>
          <a:spcPct val="0"/>
        </a:spcBef>
        <a:spcAft>
          <a:spcPct val="0"/>
        </a:spcAft>
        <a:defRPr sz="4400">
          <a:solidFill>
            <a:schemeClr val="tx2"/>
          </a:solidFill>
          <a:latin typeface="Arial" panose="020B0604020202090204" pitchFamily="34" charset="0"/>
        </a:defRPr>
      </a:lvl4pPr>
      <a:lvl5pPr algn="ctr" rtl="0" eaLnBrk="1" fontAlgn="base" hangingPunct="1">
        <a:spcBef>
          <a:spcPct val="0"/>
        </a:spcBef>
        <a:spcAft>
          <a:spcPct val="0"/>
        </a:spcAft>
        <a:defRPr sz="4400">
          <a:solidFill>
            <a:schemeClr val="tx2"/>
          </a:solidFill>
          <a:latin typeface="Arial" panose="020B0604020202090204" pitchFamily="34" charset="0"/>
        </a:defRPr>
      </a:lvl5pPr>
      <a:lvl6pPr marL="457200" algn="ctr" rtl="0" eaLnBrk="1" fontAlgn="base" hangingPunct="1">
        <a:spcBef>
          <a:spcPct val="0"/>
        </a:spcBef>
        <a:spcAft>
          <a:spcPct val="0"/>
        </a:spcAft>
        <a:defRPr sz="4400">
          <a:solidFill>
            <a:schemeClr val="tx2"/>
          </a:solidFill>
          <a:latin typeface="Arial" panose="020B0604020202090204" pitchFamily="34" charset="0"/>
        </a:defRPr>
      </a:lvl6pPr>
      <a:lvl7pPr marL="914400" algn="ctr" rtl="0" eaLnBrk="1" fontAlgn="base" hangingPunct="1">
        <a:spcBef>
          <a:spcPct val="0"/>
        </a:spcBef>
        <a:spcAft>
          <a:spcPct val="0"/>
        </a:spcAft>
        <a:defRPr sz="4400">
          <a:solidFill>
            <a:schemeClr val="tx2"/>
          </a:solidFill>
          <a:latin typeface="Arial" panose="020B0604020202090204" pitchFamily="34" charset="0"/>
        </a:defRPr>
      </a:lvl7pPr>
      <a:lvl8pPr marL="1371600" algn="ctr" rtl="0" eaLnBrk="1" fontAlgn="base" hangingPunct="1">
        <a:spcBef>
          <a:spcPct val="0"/>
        </a:spcBef>
        <a:spcAft>
          <a:spcPct val="0"/>
        </a:spcAft>
        <a:defRPr sz="4400">
          <a:solidFill>
            <a:schemeClr val="tx2"/>
          </a:solidFill>
          <a:latin typeface="Arial" panose="020B0604020202090204" pitchFamily="34" charset="0"/>
        </a:defRPr>
      </a:lvl8pPr>
      <a:lvl9pPr marL="1828800" algn="ctr" rtl="0" eaLnBrk="1" fontAlgn="base" hangingPunct="1">
        <a:spcBef>
          <a:spcPct val="0"/>
        </a:spcBef>
        <a:spcAft>
          <a:spcPct val="0"/>
        </a:spcAft>
        <a:defRPr sz="4400">
          <a:solidFill>
            <a:schemeClr val="tx2"/>
          </a:solidFill>
          <a:latin typeface="Arial" panose="020B0604020202090204"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ln>
            <a:effectLst/>
          </p:spPr>
          <p:txBody>
            <a:bodyPr wrap="none" anchor="ctr"/>
            <a:lstStyle/>
            <a:p>
              <a:endParaRPr lang="en-US"/>
            </a:p>
          </p:txBody>
        </p:sp>
        <p:grpSp>
          <p:nvGrpSpPr>
            <p:cNvPr id="3" name="Group 5"/>
            <p:cNvGrpSpPr/>
            <p:nvPr/>
          </p:nvGrpSpPr>
          <p:grpSpPr bwMode="auto">
            <a:xfrm>
              <a:off x="5301" y="-11"/>
              <a:ext cx="481" cy="4284"/>
              <a:chOff x="5301" y="-11"/>
              <a:chExt cx="481" cy="4284"/>
            </a:xfrm>
          </p:grpSpPr>
          <p:sp>
            <p:nvSpPr>
              <p:cNvPr id="374790" name="Freeform 6"/>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4791" name="Freeform 7"/>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4" name="Group 8"/>
            <p:cNvGrpSpPr/>
            <p:nvPr/>
          </p:nvGrpSpPr>
          <p:grpSpPr bwMode="auto">
            <a:xfrm>
              <a:off x="0" y="0"/>
              <a:ext cx="481" cy="4273"/>
              <a:chOff x="0" y="0"/>
              <a:chExt cx="481" cy="4273"/>
            </a:xfrm>
          </p:grpSpPr>
          <p:sp>
            <p:nvSpPr>
              <p:cNvPr id="374793" name="Freeform 9"/>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4794" name="Freeform 10"/>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5" name="Group 11"/>
            <p:cNvGrpSpPr/>
            <p:nvPr/>
          </p:nvGrpSpPr>
          <p:grpSpPr bwMode="auto">
            <a:xfrm>
              <a:off x="82" y="22"/>
              <a:ext cx="5590" cy="891"/>
              <a:chOff x="82" y="22"/>
              <a:chExt cx="5590" cy="891"/>
            </a:xfrm>
          </p:grpSpPr>
          <p:grpSp>
            <p:nvGrpSpPr>
              <p:cNvPr id="6" name="Group 12"/>
              <p:cNvGrpSpPr/>
              <p:nvPr/>
            </p:nvGrpSpPr>
            <p:grpSpPr bwMode="auto">
              <a:xfrm>
                <a:off x="134" y="22"/>
                <a:ext cx="5538" cy="850"/>
                <a:chOff x="134" y="22"/>
                <a:chExt cx="5538" cy="850"/>
              </a:xfrm>
            </p:grpSpPr>
            <p:sp>
              <p:nvSpPr>
                <p:cNvPr id="374797" name="Freeform 13"/>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4798" name="Freeform 14"/>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4799" name="Freeform 15"/>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4800" name="Freeform 16"/>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ln>
                <a:effectLst/>
              </p:spPr>
              <p:txBody>
                <a:bodyPr/>
                <a:lstStyle/>
                <a:p>
                  <a:endParaRPr lang="en-US"/>
                </a:p>
              </p:txBody>
            </p:sp>
            <p:sp>
              <p:nvSpPr>
                <p:cNvPr id="374803" name="Freeform 19"/>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ln>
                <a:effectLst/>
              </p:spPr>
              <p:txBody>
                <a:bodyPr/>
                <a:lstStyle/>
                <a:p>
                  <a:endParaRPr lang="en-US"/>
                </a:p>
              </p:txBody>
            </p:sp>
            <p:sp>
              <p:nvSpPr>
                <p:cNvPr id="374804" name="Freeform 20"/>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ln>
                <a:effectLst/>
              </p:spPr>
              <p:txBody>
                <a:bodyPr/>
                <a:lstStyle/>
                <a:p>
                  <a:endParaRPr lang="en-US"/>
                </a:p>
              </p:txBody>
            </p:sp>
            <p:sp>
              <p:nvSpPr>
                <p:cNvPr id="374805" name="Freeform 21"/>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ln>
                <a:effectLst/>
              </p:spPr>
              <p:txBody>
                <a:bodyPr/>
                <a:lstStyle/>
                <a:p>
                  <a:endParaRPr lang="en-US"/>
                </a:p>
              </p:txBody>
            </p:sp>
            <p:sp>
              <p:nvSpPr>
                <p:cNvPr id="374806" name="Freeform 22"/>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4807" name="Freeform 23"/>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4808" name="Freeform 24"/>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ln>
                <a:effectLst/>
              </p:spPr>
              <p:txBody>
                <a:bodyPr/>
                <a:lstStyle/>
                <a:p>
                  <a:endParaRPr lang="en-US"/>
                </a:p>
              </p:txBody>
            </p:sp>
            <p:sp>
              <p:nvSpPr>
                <p:cNvPr id="374810" name="Freeform 26"/>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ln>
                <a:effectLst/>
              </p:spPr>
              <p:txBody>
                <a:bodyPr/>
                <a:lstStyle/>
                <a:p>
                  <a:endParaRPr lang="en-US"/>
                </a:p>
              </p:txBody>
            </p:sp>
            <p:sp>
              <p:nvSpPr>
                <p:cNvPr id="374811" name="Freeform 27"/>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4812" name="Freeform 28"/>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4813" name="Freeform 29"/>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ln>
                <a:effectLst/>
              </p:spPr>
              <p:txBody>
                <a:bodyPr/>
                <a:lstStyle/>
                <a:p>
                  <a:endParaRPr lang="en-US"/>
                </a:p>
              </p:txBody>
            </p:sp>
          </p:grpSp>
          <p:sp>
            <p:nvSpPr>
              <p:cNvPr id="374815" name="Freeform 31"/>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4816" name="Freeform 32"/>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ln>
              <a:effectLst/>
            </p:spPr>
            <p:txBody>
              <a:bodyPr/>
              <a:lstStyle/>
              <a:p>
                <a:endParaRPr lang="en-US"/>
              </a:p>
            </p:txBody>
          </p:sp>
          <p:sp>
            <p:nvSpPr>
              <p:cNvPr id="374817" name="Freeform 33"/>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4818" name="Freeform 34"/>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1" name="Freeform 37"/>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2" name="Freeform 38"/>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4823" name="Freeform 39"/>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4" name="Freeform 40"/>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4825" name="Freeform 41"/>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6" name="Freeform 42"/>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4828" name="Freeform 44"/>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9" name="Freeform 45"/>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4830" name="Freeform 46"/>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31" name="Freeform 47"/>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ln>
          <a:effectLst/>
        </p:spPr>
        <p:txBody>
          <a:bodyPr vert="horz" wrap="square" lIns="92075" tIns="46038" rIns="92075" bIns="46038" numCol="1" anchor="ctr" anchorCtr="0" compatLnSpc="1"/>
          <a:lstStyle/>
          <a:p>
            <a:pPr lvl="0"/>
            <a:r>
              <a:rPr lang="en-US" smtClean="0"/>
              <a:t>Click to edit Master title style</a:t>
            </a:r>
            <a:endParaRPr lang="en-US" smtClean="0"/>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ln>
          <a:effectLst/>
        </p:spPr>
        <p:txBody>
          <a:bodyPr vert="horz" wrap="square" lIns="92075" tIns="46038" rIns="92075" bIns="46038"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ln>
          <a:effectLst/>
        </p:spPr>
        <p:txBody>
          <a:bodyPr vert="horz" wrap="none" lIns="92075" tIns="46038" rIns="92075" bIns="46038" numCol="1" anchor="ctr" anchorCtr="0" compatLnSpc="1"/>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ln>
          <a:effectLst/>
        </p:spPr>
        <p:txBody>
          <a:bodyPr vert="horz" wrap="none" lIns="92075" tIns="46038" rIns="92075" bIns="46038" numCol="1" anchor="ctr" anchorCtr="0" compatLnSpc="1"/>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ln>
          <a:effectLst/>
        </p:spPr>
        <p:txBody>
          <a:bodyPr vert="horz" wrap="none" lIns="92075" tIns="46038" rIns="92075" bIns="46038" numCol="1" anchor="ctr" anchorCtr="0" compatLnSpc="1"/>
          <a:lstStyle>
            <a:lvl1pPr eaLnBrk="0" hangingPunct="0">
              <a:defRPr sz="1400">
                <a:latin typeface="+mn-lt"/>
              </a:defRPr>
            </a:lvl1pPr>
          </a:lstStyle>
          <a:p>
            <a:fld id="{572F5DB3-4E42-4CCD-8F14-51F5548861B0}" type="slidenum">
              <a:rPr lang="en-US"/>
            </a:fld>
            <a:endParaRPr lang="en-US"/>
          </a:p>
        </p:txBody>
      </p:sp>
      <p:pic>
        <p:nvPicPr>
          <p:cNvPr id="374838" name="Picture 54" descr="dnastranda_gl.gif (44360 bytes)"/>
          <p:cNvPicPr>
            <a:picLocks noChangeAspect="1" noChangeArrowheads="1" noCrop="1"/>
          </p:cNvPicPr>
          <p:nvPr/>
        </p:nvPicPr>
        <p:blipFill>
          <a:blip r:embed="rId16"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anose="02020503050405090304" pitchFamily="18" charset="0"/>
        </a:defRPr>
      </a:lvl2pPr>
      <a:lvl3pPr algn="ctr" rtl="0" eaLnBrk="1" fontAlgn="base" hangingPunct="1">
        <a:spcBef>
          <a:spcPct val="0"/>
        </a:spcBef>
        <a:spcAft>
          <a:spcPct val="0"/>
        </a:spcAft>
        <a:defRPr sz="4400">
          <a:solidFill>
            <a:schemeClr val="tx2"/>
          </a:solidFill>
          <a:latin typeface="Times New Roman" panose="02020503050405090304" pitchFamily="18" charset="0"/>
        </a:defRPr>
      </a:lvl3pPr>
      <a:lvl4pPr algn="ctr" rtl="0" eaLnBrk="1" fontAlgn="base" hangingPunct="1">
        <a:spcBef>
          <a:spcPct val="0"/>
        </a:spcBef>
        <a:spcAft>
          <a:spcPct val="0"/>
        </a:spcAft>
        <a:defRPr sz="4400">
          <a:solidFill>
            <a:schemeClr val="tx2"/>
          </a:solidFill>
          <a:latin typeface="Times New Roman" panose="02020503050405090304" pitchFamily="18" charset="0"/>
        </a:defRPr>
      </a:lvl4pPr>
      <a:lvl5pPr algn="ctr" rtl="0" eaLnBrk="1" fontAlgn="base" hangingPunct="1">
        <a:spcBef>
          <a:spcPct val="0"/>
        </a:spcBef>
        <a:spcAft>
          <a:spcPct val="0"/>
        </a:spcAft>
        <a:defRPr sz="4400">
          <a:solidFill>
            <a:schemeClr val="tx2"/>
          </a:solidFill>
          <a:latin typeface="Times New Roman" panose="02020503050405090304" pitchFamily="18" charset="0"/>
        </a:defRPr>
      </a:lvl5pPr>
      <a:lvl6pPr marL="457200" algn="ctr" rtl="0" eaLnBrk="1" fontAlgn="base" hangingPunct="1">
        <a:spcBef>
          <a:spcPct val="0"/>
        </a:spcBef>
        <a:spcAft>
          <a:spcPct val="0"/>
        </a:spcAft>
        <a:defRPr sz="4400">
          <a:solidFill>
            <a:schemeClr val="tx2"/>
          </a:solidFill>
          <a:latin typeface="Times New Roman" panose="02020503050405090304" pitchFamily="18" charset="0"/>
        </a:defRPr>
      </a:lvl6pPr>
      <a:lvl7pPr marL="914400" algn="ctr" rtl="0" eaLnBrk="1" fontAlgn="base" hangingPunct="1">
        <a:spcBef>
          <a:spcPct val="0"/>
        </a:spcBef>
        <a:spcAft>
          <a:spcPct val="0"/>
        </a:spcAft>
        <a:defRPr sz="4400">
          <a:solidFill>
            <a:schemeClr val="tx2"/>
          </a:solidFill>
          <a:latin typeface="Times New Roman" panose="02020503050405090304" pitchFamily="18" charset="0"/>
        </a:defRPr>
      </a:lvl7pPr>
      <a:lvl8pPr marL="1371600" algn="ctr" rtl="0" eaLnBrk="1" fontAlgn="base" hangingPunct="1">
        <a:spcBef>
          <a:spcPct val="0"/>
        </a:spcBef>
        <a:spcAft>
          <a:spcPct val="0"/>
        </a:spcAft>
        <a:defRPr sz="4400">
          <a:solidFill>
            <a:schemeClr val="tx2"/>
          </a:solidFill>
          <a:latin typeface="Times New Roman" panose="02020503050405090304" pitchFamily="18" charset="0"/>
        </a:defRPr>
      </a:lvl8pPr>
      <a:lvl9pPr marL="1828800" algn="ctr" rtl="0" eaLnBrk="1" fontAlgn="base" hangingPunct="1">
        <a:spcBef>
          <a:spcPct val="0"/>
        </a:spcBef>
        <a:spcAft>
          <a:spcPct val="0"/>
        </a:spcAft>
        <a:defRPr sz="4400">
          <a:solidFill>
            <a:schemeClr val="tx2"/>
          </a:solidFill>
          <a:latin typeface="Times New Roman" panose="02020503050405090304"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838200"/>
            <a:ext cx="8686800" cy="838200"/>
          </a:xfrm>
          <a:prstGeom prst="rect">
            <a:avLst/>
          </a:prstGeom>
          <a:noFill/>
          <a:ln w="9525">
            <a:noFill/>
            <a:miter lim="800000"/>
          </a:ln>
          <a:effec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228600" y="1676400"/>
            <a:ext cx="8686800" cy="4572000"/>
          </a:xfrm>
          <a:prstGeom prst="rect">
            <a:avLst/>
          </a:prstGeom>
          <a:noFill/>
          <a:ln w="9525">
            <a:noFill/>
            <a:miter lim="800000"/>
          </a:ln>
          <a:effec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ln>
          <a:effectLst/>
        </p:spPr>
        <p:txBody>
          <a:bodyPr vert="horz" wrap="square" lIns="91440" tIns="45720" rIns="91440" bIns="45720" numCol="1" anchor="t" anchorCtr="0" compatLnSpc="1"/>
          <a:lstStyle>
            <a:lvl1pPr eaLnBrk="1" hangingPunct="1">
              <a:defRPr sz="1000"/>
            </a:lvl1pPr>
          </a:lstStyle>
          <a:p>
            <a:fld id="{96F019E5-BA33-4A48-A873-C65D83CAE7F3}" type="datetimeFigureOut">
              <a:rPr lang="en-US" smtClean="0"/>
            </a:fld>
            <a:endParaRPr lang="en-US"/>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00"/>
            </a:lvl1pPr>
          </a:lstStyle>
          <a:p>
            <a:fld id="{B4D29E3A-C35A-4097-89F5-DD1A19DC6250}"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anose="020B0A04020102020204" pitchFamily="34" charset="0"/>
        </a:defRPr>
      </a:lvl2pPr>
      <a:lvl3pPr algn="ctr" rtl="0" eaLnBrk="1" fontAlgn="base" hangingPunct="1">
        <a:spcBef>
          <a:spcPct val="0"/>
        </a:spcBef>
        <a:spcAft>
          <a:spcPct val="0"/>
        </a:spcAft>
        <a:defRPr sz="4000">
          <a:solidFill>
            <a:schemeClr val="tx2"/>
          </a:solidFill>
          <a:latin typeface="Arial Black" panose="020B0A04020102020204" pitchFamily="34" charset="0"/>
        </a:defRPr>
      </a:lvl3pPr>
      <a:lvl4pPr algn="ctr" rtl="0" eaLnBrk="1" fontAlgn="base" hangingPunct="1">
        <a:spcBef>
          <a:spcPct val="0"/>
        </a:spcBef>
        <a:spcAft>
          <a:spcPct val="0"/>
        </a:spcAft>
        <a:defRPr sz="4000">
          <a:solidFill>
            <a:schemeClr val="tx2"/>
          </a:solidFill>
          <a:latin typeface="Arial Black" panose="020B0A04020102020204" pitchFamily="34" charset="0"/>
        </a:defRPr>
      </a:lvl4pPr>
      <a:lvl5pPr algn="ctr" rtl="0" eaLnBrk="1" fontAlgn="base" hangingPunct="1">
        <a:spcBef>
          <a:spcPct val="0"/>
        </a:spcBef>
        <a:spcAft>
          <a:spcPct val="0"/>
        </a:spcAft>
        <a:defRPr sz="4000">
          <a:solidFill>
            <a:schemeClr val="tx2"/>
          </a:solidFill>
          <a:latin typeface="Arial Black" panose="020B0A04020102020204" pitchFamily="34" charset="0"/>
        </a:defRPr>
      </a:lvl5pPr>
      <a:lvl6pPr marL="457200" algn="ctr" rtl="0" eaLnBrk="1" fontAlgn="base" hangingPunct="1">
        <a:spcBef>
          <a:spcPct val="0"/>
        </a:spcBef>
        <a:spcAft>
          <a:spcPct val="0"/>
        </a:spcAft>
        <a:defRPr sz="4000">
          <a:solidFill>
            <a:schemeClr val="tx2"/>
          </a:solidFill>
          <a:latin typeface="Arial Black" panose="020B0A04020102020204" pitchFamily="34" charset="0"/>
        </a:defRPr>
      </a:lvl6pPr>
      <a:lvl7pPr marL="914400" algn="ctr" rtl="0" eaLnBrk="1" fontAlgn="base" hangingPunct="1">
        <a:spcBef>
          <a:spcPct val="0"/>
        </a:spcBef>
        <a:spcAft>
          <a:spcPct val="0"/>
        </a:spcAft>
        <a:defRPr sz="4000">
          <a:solidFill>
            <a:schemeClr val="tx2"/>
          </a:solidFill>
          <a:latin typeface="Arial Black" panose="020B0A04020102020204" pitchFamily="34" charset="0"/>
        </a:defRPr>
      </a:lvl7pPr>
      <a:lvl8pPr marL="1371600" algn="ctr" rtl="0" eaLnBrk="1" fontAlgn="base" hangingPunct="1">
        <a:spcBef>
          <a:spcPct val="0"/>
        </a:spcBef>
        <a:spcAft>
          <a:spcPct val="0"/>
        </a:spcAft>
        <a:defRPr sz="4000">
          <a:solidFill>
            <a:schemeClr val="tx2"/>
          </a:solidFill>
          <a:latin typeface="Arial Black" panose="020B0A04020102020204" pitchFamily="34" charset="0"/>
        </a:defRPr>
      </a:lvl8pPr>
      <a:lvl9pPr marL="1828800" algn="ctr" rtl="0" eaLnBrk="1" fontAlgn="base" hangingPunct="1">
        <a:spcBef>
          <a:spcPct val="0"/>
        </a:spcBef>
        <a:spcAft>
          <a:spcPct val="0"/>
        </a:spcAft>
        <a:defRPr sz="4000">
          <a:solidFill>
            <a:schemeClr val="tx2"/>
          </a:solidFill>
          <a:latin typeface="Arial Black" panose="020B0A04020102020204"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FE546-D9B9-4430-BAE8-B5D2D0481B27}" type="datetimeFigureOut">
              <a:rPr lang="en-US" smtClean="0"/>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A2DF-B09C-42BA-88B6-6D71FFDCD94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med">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ln>
            <a:effectLst/>
          </p:spPr>
          <p:txBody>
            <a:bodyPr wrap="none" anchor="ctr"/>
            <a:lstStyle/>
            <a:p>
              <a:endParaRPr lang="en-US"/>
            </a:p>
          </p:txBody>
        </p:sp>
        <p:grpSp>
          <p:nvGrpSpPr>
            <p:cNvPr id="3" name="Group 5"/>
            <p:cNvGrpSpPr/>
            <p:nvPr/>
          </p:nvGrpSpPr>
          <p:grpSpPr bwMode="auto">
            <a:xfrm>
              <a:off x="5301" y="-11"/>
              <a:ext cx="481" cy="4284"/>
              <a:chOff x="5301" y="-11"/>
              <a:chExt cx="481" cy="4284"/>
            </a:xfrm>
          </p:grpSpPr>
          <p:sp>
            <p:nvSpPr>
              <p:cNvPr id="374790" name="Freeform 6"/>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4791" name="Freeform 7"/>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4" name="Group 8"/>
            <p:cNvGrpSpPr/>
            <p:nvPr/>
          </p:nvGrpSpPr>
          <p:grpSpPr bwMode="auto">
            <a:xfrm>
              <a:off x="0" y="0"/>
              <a:ext cx="481" cy="4273"/>
              <a:chOff x="0" y="0"/>
              <a:chExt cx="481" cy="4273"/>
            </a:xfrm>
          </p:grpSpPr>
          <p:sp>
            <p:nvSpPr>
              <p:cNvPr id="374793" name="Freeform 9"/>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4794" name="Freeform 10"/>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5" name="Group 11"/>
            <p:cNvGrpSpPr/>
            <p:nvPr/>
          </p:nvGrpSpPr>
          <p:grpSpPr bwMode="auto">
            <a:xfrm>
              <a:off x="82" y="22"/>
              <a:ext cx="5590" cy="891"/>
              <a:chOff x="82" y="22"/>
              <a:chExt cx="5590" cy="891"/>
            </a:xfrm>
          </p:grpSpPr>
          <p:grpSp>
            <p:nvGrpSpPr>
              <p:cNvPr id="6" name="Group 12"/>
              <p:cNvGrpSpPr/>
              <p:nvPr/>
            </p:nvGrpSpPr>
            <p:grpSpPr bwMode="auto">
              <a:xfrm>
                <a:off x="134" y="22"/>
                <a:ext cx="5538" cy="850"/>
                <a:chOff x="134" y="22"/>
                <a:chExt cx="5538" cy="850"/>
              </a:xfrm>
            </p:grpSpPr>
            <p:sp>
              <p:nvSpPr>
                <p:cNvPr id="374797" name="Freeform 13"/>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4798" name="Freeform 14"/>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4799" name="Freeform 15"/>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4800" name="Freeform 16"/>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ln>
                <a:effectLst/>
              </p:spPr>
              <p:txBody>
                <a:bodyPr/>
                <a:lstStyle/>
                <a:p>
                  <a:endParaRPr lang="en-US"/>
                </a:p>
              </p:txBody>
            </p:sp>
            <p:sp>
              <p:nvSpPr>
                <p:cNvPr id="374803" name="Freeform 19"/>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ln>
                <a:effectLst/>
              </p:spPr>
              <p:txBody>
                <a:bodyPr/>
                <a:lstStyle/>
                <a:p>
                  <a:endParaRPr lang="en-US"/>
                </a:p>
              </p:txBody>
            </p:sp>
            <p:sp>
              <p:nvSpPr>
                <p:cNvPr id="374804" name="Freeform 20"/>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ln>
                <a:effectLst/>
              </p:spPr>
              <p:txBody>
                <a:bodyPr/>
                <a:lstStyle/>
                <a:p>
                  <a:endParaRPr lang="en-US"/>
                </a:p>
              </p:txBody>
            </p:sp>
            <p:sp>
              <p:nvSpPr>
                <p:cNvPr id="374805" name="Freeform 21"/>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ln>
                <a:effectLst/>
              </p:spPr>
              <p:txBody>
                <a:bodyPr/>
                <a:lstStyle/>
                <a:p>
                  <a:endParaRPr lang="en-US"/>
                </a:p>
              </p:txBody>
            </p:sp>
            <p:sp>
              <p:nvSpPr>
                <p:cNvPr id="374806" name="Freeform 22"/>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4807" name="Freeform 23"/>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4808" name="Freeform 24"/>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ln>
                <a:effectLst/>
              </p:spPr>
              <p:txBody>
                <a:bodyPr/>
                <a:lstStyle/>
                <a:p>
                  <a:endParaRPr lang="en-US"/>
                </a:p>
              </p:txBody>
            </p:sp>
            <p:sp>
              <p:nvSpPr>
                <p:cNvPr id="374810" name="Freeform 26"/>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ln>
                <a:effectLst/>
              </p:spPr>
              <p:txBody>
                <a:bodyPr/>
                <a:lstStyle/>
                <a:p>
                  <a:endParaRPr lang="en-US"/>
                </a:p>
              </p:txBody>
            </p:sp>
            <p:sp>
              <p:nvSpPr>
                <p:cNvPr id="374811" name="Freeform 27"/>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4812" name="Freeform 28"/>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4813" name="Freeform 29"/>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ln>
                <a:effectLst/>
              </p:spPr>
              <p:txBody>
                <a:bodyPr/>
                <a:lstStyle/>
                <a:p>
                  <a:endParaRPr lang="en-US"/>
                </a:p>
              </p:txBody>
            </p:sp>
          </p:grpSp>
          <p:sp>
            <p:nvSpPr>
              <p:cNvPr id="374815" name="Freeform 31"/>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4816" name="Freeform 32"/>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ln>
              <a:effectLst/>
            </p:spPr>
            <p:txBody>
              <a:bodyPr/>
              <a:lstStyle/>
              <a:p>
                <a:endParaRPr lang="en-US"/>
              </a:p>
            </p:txBody>
          </p:sp>
          <p:sp>
            <p:nvSpPr>
              <p:cNvPr id="374817" name="Freeform 33"/>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4818" name="Freeform 34"/>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1" name="Freeform 37"/>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2" name="Freeform 38"/>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4823" name="Freeform 39"/>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4" name="Freeform 40"/>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4825" name="Freeform 41"/>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6" name="Freeform 42"/>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4828" name="Freeform 44"/>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9" name="Freeform 45"/>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4830" name="Freeform 46"/>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31" name="Freeform 47"/>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ln>
          <a:effectLst/>
        </p:spPr>
        <p:txBody>
          <a:bodyPr vert="horz" wrap="square" lIns="92075" tIns="46038" rIns="92075" bIns="46038" numCol="1" anchor="ctr" anchorCtr="0" compatLnSpc="1"/>
          <a:lstStyle/>
          <a:p>
            <a:pPr lvl="0"/>
            <a:r>
              <a:rPr lang="en-US" smtClean="0"/>
              <a:t>Click to edit Master title style</a:t>
            </a:r>
            <a:endParaRPr lang="en-US" smtClean="0"/>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ln>
          <a:effectLst/>
        </p:spPr>
        <p:txBody>
          <a:bodyPr vert="horz" wrap="square" lIns="92075" tIns="46038" rIns="92075" bIns="46038"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ln>
          <a:effectLst/>
        </p:spPr>
        <p:txBody>
          <a:bodyPr vert="horz" wrap="none" lIns="92075" tIns="46038" rIns="92075" bIns="46038" numCol="1" anchor="ctr" anchorCtr="0" compatLnSpc="1"/>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ln>
          <a:effectLst/>
        </p:spPr>
        <p:txBody>
          <a:bodyPr vert="horz" wrap="none" lIns="92075" tIns="46038" rIns="92075" bIns="46038" numCol="1" anchor="ctr" anchorCtr="0" compatLnSpc="1"/>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ln>
          <a:effectLst/>
        </p:spPr>
        <p:txBody>
          <a:bodyPr vert="horz" wrap="none" lIns="92075" tIns="46038" rIns="92075" bIns="46038" numCol="1" anchor="ctr" anchorCtr="0" compatLnSpc="1"/>
          <a:lstStyle>
            <a:lvl1pPr eaLnBrk="0" hangingPunct="0">
              <a:defRPr sz="1400">
                <a:latin typeface="+mn-lt"/>
              </a:defRPr>
            </a:lvl1pPr>
          </a:lstStyle>
          <a:p>
            <a:fld id="{572F5DB3-4E42-4CCD-8F14-51F5548861B0}" type="slidenum">
              <a:rPr lang="en-US"/>
            </a:fld>
            <a:endParaRPr lang="en-US"/>
          </a:p>
        </p:txBody>
      </p:sp>
      <p:pic>
        <p:nvPicPr>
          <p:cNvPr id="374838" name="Picture 54" descr="dnastranda_gl.gif (44360 bytes)"/>
          <p:cNvPicPr>
            <a:picLocks noChangeAspect="1" noChangeArrowheads="1" noCrop="1"/>
          </p:cNvPicPr>
          <p:nvPr/>
        </p:nvPicPr>
        <p:blipFill>
          <a:blip r:embed="rId16"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anose="02020503050405090304" pitchFamily="18" charset="0"/>
        </a:defRPr>
      </a:lvl2pPr>
      <a:lvl3pPr algn="ctr" rtl="0" eaLnBrk="1" fontAlgn="base" hangingPunct="1">
        <a:spcBef>
          <a:spcPct val="0"/>
        </a:spcBef>
        <a:spcAft>
          <a:spcPct val="0"/>
        </a:spcAft>
        <a:defRPr sz="4400">
          <a:solidFill>
            <a:schemeClr val="tx2"/>
          </a:solidFill>
          <a:latin typeface="Times New Roman" panose="02020503050405090304" pitchFamily="18" charset="0"/>
        </a:defRPr>
      </a:lvl3pPr>
      <a:lvl4pPr algn="ctr" rtl="0" eaLnBrk="1" fontAlgn="base" hangingPunct="1">
        <a:spcBef>
          <a:spcPct val="0"/>
        </a:spcBef>
        <a:spcAft>
          <a:spcPct val="0"/>
        </a:spcAft>
        <a:defRPr sz="4400">
          <a:solidFill>
            <a:schemeClr val="tx2"/>
          </a:solidFill>
          <a:latin typeface="Times New Roman" panose="02020503050405090304" pitchFamily="18" charset="0"/>
        </a:defRPr>
      </a:lvl4pPr>
      <a:lvl5pPr algn="ctr" rtl="0" eaLnBrk="1" fontAlgn="base" hangingPunct="1">
        <a:spcBef>
          <a:spcPct val="0"/>
        </a:spcBef>
        <a:spcAft>
          <a:spcPct val="0"/>
        </a:spcAft>
        <a:defRPr sz="4400">
          <a:solidFill>
            <a:schemeClr val="tx2"/>
          </a:solidFill>
          <a:latin typeface="Times New Roman" panose="02020503050405090304" pitchFamily="18" charset="0"/>
        </a:defRPr>
      </a:lvl5pPr>
      <a:lvl6pPr marL="457200" algn="ctr" rtl="0" eaLnBrk="1" fontAlgn="base" hangingPunct="1">
        <a:spcBef>
          <a:spcPct val="0"/>
        </a:spcBef>
        <a:spcAft>
          <a:spcPct val="0"/>
        </a:spcAft>
        <a:defRPr sz="4400">
          <a:solidFill>
            <a:schemeClr val="tx2"/>
          </a:solidFill>
          <a:latin typeface="Times New Roman" panose="02020503050405090304" pitchFamily="18" charset="0"/>
        </a:defRPr>
      </a:lvl6pPr>
      <a:lvl7pPr marL="914400" algn="ctr" rtl="0" eaLnBrk="1" fontAlgn="base" hangingPunct="1">
        <a:spcBef>
          <a:spcPct val="0"/>
        </a:spcBef>
        <a:spcAft>
          <a:spcPct val="0"/>
        </a:spcAft>
        <a:defRPr sz="4400">
          <a:solidFill>
            <a:schemeClr val="tx2"/>
          </a:solidFill>
          <a:latin typeface="Times New Roman" panose="02020503050405090304" pitchFamily="18" charset="0"/>
        </a:defRPr>
      </a:lvl7pPr>
      <a:lvl8pPr marL="1371600" algn="ctr" rtl="0" eaLnBrk="1" fontAlgn="base" hangingPunct="1">
        <a:spcBef>
          <a:spcPct val="0"/>
        </a:spcBef>
        <a:spcAft>
          <a:spcPct val="0"/>
        </a:spcAft>
        <a:defRPr sz="4400">
          <a:solidFill>
            <a:schemeClr val="tx2"/>
          </a:solidFill>
          <a:latin typeface="Times New Roman" panose="02020503050405090304" pitchFamily="18" charset="0"/>
        </a:defRPr>
      </a:lvl8pPr>
      <a:lvl9pPr marL="1828800" algn="ctr" rtl="0" eaLnBrk="1" fontAlgn="base" hangingPunct="1">
        <a:spcBef>
          <a:spcPct val="0"/>
        </a:spcBef>
        <a:spcAft>
          <a:spcPct val="0"/>
        </a:spcAft>
        <a:defRPr sz="4400">
          <a:solidFill>
            <a:schemeClr val="tx2"/>
          </a:solidFill>
          <a:latin typeface="Times New Roman" panose="02020503050405090304"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ln>
          <a:effec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ln>
          <a:effectLst/>
        </p:spPr>
        <p:txBody>
          <a:bodyPr vert="horz" wrap="square" lIns="91440" tIns="45720" rIns="91440" bIns="45720" numCol="1" anchor="t" anchorCtr="0" compatLnSpc="1"/>
          <a:lstStyle>
            <a:lvl1pPr algn="l">
              <a:defRPr sz="1400"/>
            </a:lvl1pPr>
          </a:lstStyle>
          <a:p>
            <a:fld id="{96F019E5-BA33-4A48-A873-C65D83CAE7F3}" type="datetimeFigureOut">
              <a:rPr lang="en-US" smtClean="0"/>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fld id="{B4D29E3A-C35A-4097-89F5-DD1A19DC6250}" type="slidenum">
              <a:rPr lang="en-US" smtClean="0"/>
            </a:fld>
            <a:endParaRPr lang="en-US"/>
          </a:p>
        </p:txBody>
      </p:sp>
      <p:pic>
        <p:nvPicPr>
          <p:cNvPr id="330761" name="Picture 9" descr="dnastranda_gl.gif (44360 bytes)"/>
          <p:cNvPicPr>
            <a:picLocks noChangeAspect="1" noChangeArrowheads="1" noCrop="1"/>
          </p:cNvPicPr>
          <p:nvPr/>
        </p:nvPicPr>
        <p:blipFill>
          <a:blip r:embed="rId12"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90204" pitchFamily="34" charset="0"/>
        </a:defRPr>
      </a:lvl2pPr>
      <a:lvl3pPr algn="ctr" rtl="0" eaLnBrk="1" fontAlgn="base" hangingPunct="1">
        <a:spcBef>
          <a:spcPct val="0"/>
        </a:spcBef>
        <a:spcAft>
          <a:spcPct val="0"/>
        </a:spcAft>
        <a:defRPr sz="4400">
          <a:solidFill>
            <a:schemeClr val="tx2"/>
          </a:solidFill>
          <a:latin typeface="Arial" panose="020B0604020202090204" pitchFamily="34" charset="0"/>
        </a:defRPr>
      </a:lvl3pPr>
      <a:lvl4pPr algn="ctr" rtl="0" eaLnBrk="1" fontAlgn="base" hangingPunct="1">
        <a:spcBef>
          <a:spcPct val="0"/>
        </a:spcBef>
        <a:spcAft>
          <a:spcPct val="0"/>
        </a:spcAft>
        <a:defRPr sz="4400">
          <a:solidFill>
            <a:schemeClr val="tx2"/>
          </a:solidFill>
          <a:latin typeface="Arial" panose="020B0604020202090204" pitchFamily="34" charset="0"/>
        </a:defRPr>
      </a:lvl4pPr>
      <a:lvl5pPr algn="ctr" rtl="0" eaLnBrk="1" fontAlgn="base" hangingPunct="1">
        <a:spcBef>
          <a:spcPct val="0"/>
        </a:spcBef>
        <a:spcAft>
          <a:spcPct val="0"/>
        </a:spcAft>
        <a:defRPr sz="4400">
          <a:solidFill>
            <a:schemeClr val="tx2"/>
          </a:solidFill>
          <a:latin typeface="Arial" panose="020B0604020202090204" pitchFamily="34" charset="0"/>
        </a:defRPr>
      </a:lvl5pPr>
      <a:lvl6pPr marL="457200" algn="ctr" rtl="0" eaLnBrk="1" fontAlgn="base" hangingPunct="1">
        <a:spcBef>
          <a:spcPct val="0"/>
        </a:spcBef>
        <a:spcAft>
          <a:spcPct val="0"/>
        </a:spcAft>
        <a:defRPr sz="4400">
          <a:solidFill>
            <a:schemeClr val="tx2"/>
          </a:solidFill>
          <a:latin typeface="Arial" panose="020B0604020202090204" pitchFamily="34" charset="0"/>
        </a:defRPr>
      </a:lvl6pPr>
      <a:lvl7pPr marL="914400" algn="ctr" rtl="0" eaLnBrk="1" fontAlgn="base" hangingPunct="1">
        <a:spcBef>
          <a:spcPct val="0"/>
        </a:spcBef>
        <a:spcAft>
          <a:spcPct val="0"/>
        </a:spcAft>
        <a:defRPr sz="4400">
          <a:solidFill>
            <a:schemeClr val="tx2"/>
          </a:solidFill>
          <a:latin typeface="Arial" panose="020B0604020202090204" pitchFamily="34" charset="0"/>
        </a:defRPr>
      </a:lvl7pPr>
      <a:lvl8pPr marL="1371600" algn="ctr" rtl="0" eaLnBrk="1" fontAlgn="base" hangingPunct="1">
        <a:spcBef>
          <a:spcPct val="0"/>
        </a:spcBef>
        <a:spcAft>
          <a:spcPct val="0"/>
        </a:spcAft>
        <a:defRPr sz="4400">
          <a:solidFill>
            <a:schemeClr val="tx2"/>
          </a:solidFill>
          <a:latin typeface="Arial" panose="020B0604020202090204" pitchFamily="34" charset="0"/>
        </a:defRPr>
      </a:lvl8pPr>
      <a:lvl9pPr marL="1828800" algn="ctr" rtl="0" eaLnBrk="1" fontAlgn="base" hangingPunct="1">
        <a:spcBef>
          <a:spcPct val="0"/>
        </a:spcBef>
        <a:spcAft>
          <a:spcPct val="0"/>
        </a:spcAft>
        <a:defRPr sz="4400">
          <a:solidFill>
            <a:schemeClr val="tx2"/>
          </a:solidFill>
          <a:latin typeface="Arial" panose="020B0604020202090204"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ln>
            <a:effectLst/>
          </p:spPr>
          <p:txBody>
            <a:bodyPr wrap="none" anchor="ctr"/>
            <a:lstStyle/>
            <a:p>
              <a:endParaRPr lang="en-US"/>
            </a:p>
          </p:txBody>
        </p:sp>
        <p:grpSp>
          <p:nvGrpSpPr>
            <p:cNvPr id="3" name="Group 5"/>
            <p:cNvGrpSpPr/>
            <p:nvPr/>
          </p:nvGrpSpPr>
          <p:grpSpPr bwMode="auto">
            <a:xfrm>
              <a:off x="5301" y="-11"/>
              <a:ext cx="481" cy="4284"/>
              <a:chOff x="5301" y="-11"/>
              <a:chExt cx="481" cy="4284"/>
            </a:xfrm>
          </p:grpSpPr>
          <p:sp>
            <p:nvSpPr>
              <p:cNvPr id="374790" name="Freeform 6"/>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4791" name="Freeform 7"/>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4" name="Group 8"/>
            <p:cNvGrpSpPr/>
            <p:nvPr/>
          </p:nvGrpSpPr>
          <p:grpSpPr bwMode="auto">
            <a:xfrm>
              <a:off x="0" y="0"/>
              <a:ext cx="481" cy="4273"/>
              <a:chOff x="0" y="0"/>
              <a:chExt cx="481" cy="4273"/>
            </a:xfrm>
          </p:grpSpPr>
          <p:sp>
            <p:nvSpPr>
              <p:cNvPr id="374793" name="Freeform 9"/>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4794" name="Freeform 10"/>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5" name="Group 11"/>
            <p:cNvGrpSpPr/>
            <p:nvPr/>
          </p:nvGrpSpPr>
          <p:grpSpPr bwMode="auto">
            <a:xfrm>
              <a:off x="82" y="22"/>
              <a:ext cx="5590" cy="891"/>
              <a:chOff x="82" y="22"/>
              <a:chExt cx="5590" cy="891"/>
            </a:xfrm>
          </p:grpSpPr>
          <p:grpSp>
            <p:nvGrpSpPr>
              <p:cNvPr id="6" name="Group 12"/>
              <p:cNvGrpSpPr/>
              <p:nvPr/>
            </p:nvGrpSpPr>
            <p:grpSpPr bwMode="auto">
              <a:xfrm>
                <a:off x="134" y="22"/>
                <a:ext cx="5538" cy="850"/>
                <a:chOff x="134" y="22"/>
                <a:chExt cx="5538" cy="850"/>
              </a:xfrm>
            </p:grpSpPr>
            <p:sp>
              <p:nvSpPr>
                <p:cNvPr id="374797" name="Freeform 13"/>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4798" name="Freeform 14"/>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4799" name="Freeform 15"/>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4800" name="Freeform 16"/>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ln>
                <a:effectLst/>
              </p:spPr>
              <p:txBody>
                <a:bodyPr/>
                <a:lstStyle/>
                <a:p>
                  <a:endParaRPr lang="en-US"/>
                </a:p>
              </p:txBody>
            </p:sp>
            <p:sp>
              <p:nvSpPr>
                <p:cNvPr id="374803" name="Freeform 19"/>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ln>
                <a:effectLst/>
              </p:spPr>
              <p:txBody>
                <a:bodyPr/>
                <a:lstStyle/>
                <a:p>
                  <a:endParaRPr lang="en-US"/>
                </a:p>
              </p:txBody>
            </p:sp>
            <p:sp>
              <p:nvSpPr>
                <p:cNvPr id="374804" name="Freeform 20"/>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ln>
                <a:effectLst/>
              </p:spPr>
              <p:txBody>
                <a:bodyPr/>
                <a:lstStyle/>
                <a:p>
                  <a:endParaRPr lang="en-US"/>
                </a:p>
              </p:txBody>
            </p:sp>
            <p:sp>
              <p:nvSpPr>
                <p:cNvPr id="374805" name="Freeform 21"/>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ln>
                <a:effectLst/>
              </p:spPr>
              <p:txBody>
                <a:bodyPr/>
                <a:lstStyle/>
                <a:p>
                  <a:endParaRPr lang="en-US"/>
                </a:p>
              </p:txBody>
            </p:sp>
            <p:sp>
              <p:nvSpPr>
                <p:cNvPr id="374806" name="Freeform 22"/>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4807" name="Freeform 23"/>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4808" name="Freeform 24"/>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ln>
                <a:effectLst/>
              </p:spPr>
              <p:txBody>
                <a:bodyPr/>
                <a:lstStyle/>
                <a:p>
                  <a:endParaRPr lang="en-US"/>
                </a:p>
              </p:txBody>
            </p:sp>
            <p:sp>
              <p:nvSpPr>
                <p:cNvPr id="374810" name="Freeform 26"/>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ln>
                <a:effectLst/>
              </p:spPr>
              <p:txBody>
                <a:bodyPr/>
                <a:lstStyle/>
                <a:p>
                  <a:endParaRPr lang="en-US"/>
                </a:p>
              </p:txBody>
            </p:sp>
            <p:sp>
              <p:nvSpPr>
                <p:cNvPr id="374811" name="Freeform 27"/>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4812" name="Freeform 28"/>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4813" name="Freeform 29"/>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ln>
                <a:effectLst/>
              </p:spPr>
              <p:txBody>
                <a:bodyPr/>
                <a:lstStyle/>
                <a:p>
                  <a:endParaRPr lang="en-US"/>
                </a:p>
              </p:txBody>
            </p:sp>
          </p:grpSp>
          <p:sp>
            <p:nvSpPr>
              <p:cNvPr id="374815" name="Freeform 31"/>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4816" name="Freeform 32"/>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ln>
              <a:effectLst/>
            </p:spPr>
            <p:txBody>
              <a:bodyPr/>
              <a:lstStyle/>
              <a:p>
                <a:endParaRPr lang="en-US"/>
              </a:p>
            </p:txBody>
          </p:sp>
          <p:sp>
            <p:nvSpPr>
              <p:cNvPr id="374817" name="Freeform 33"/>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4818" name="Freeform 34"/>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1" name="Freeform 37"/>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2" name="Freeform 38"/>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4823" name="Freeform 39"/>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4" name="Freeform 40"/>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4825" name="Freeform 41"/>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6" name="Freeform 42"/>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4828" name="Freeform 44"/>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9" name="Freeform 45"/>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4830" name="Freeform 46"/>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31" name="Freeform 47"/>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ln>
          <a:effectLst/>
        </p:spPr>
        <p:txBody>
          <a:bodyPr vert="horz" wrap="square" lIns="92075" tIns="46038" rIns="92075" bIns="46038" numCol="1" anchor="ctr" anchorCtr="0" compatLnSpc="1"/>
          <a:lstStyle/>
          <a:p>
            <a:pPr lvl="0"/>
            <a:r>
              <a:rPr lang="en-US" smtClean="0"/>
              <a:t>Click to edit Master title style</a:t>
            </a:r>
            <a:endParaRPr lang="en-US" smtClean="0"/>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ln>
          <a:effectLst/>
        </p:spPr>
        <p:txBody>
          <a:bodyPr vert="horz" wrap="square" lIns="92075" tIns="46038" rIns="92075" bIns="46038"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ln>
          <a:effectLst/>
        </p:spPr>
        <p:txBody>
          <a:bodyPr vert="horz" wrap="none" lIns="92075" tIns="46038" rIns="92075" bIns="46038" numCol="1" anchor="ctr" anchorCtr="0" compatLnSpc="1"/>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ln>
          <a:effectLst/>
        </p:spPr>
        <p:txBody>
          <a:bodyPr vert="horz" wrap="none" lIns="92075" tIns="46038" rIns="92075" bIns="46038" numCol="1" anchor="ctr" anchorCtr="0" compatLnSpc="1"/>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ln>
          <a:effectLst/>
        </p:spPr>
        <p:txBody>
          <a:bodyPr vert="horz" wrap="none" lIns="92075" tIns="46038" rIns="92075" bIns="46038" numCol="1" anchor="ctr" anchorCtr="0" compatLnSpc="1"/>
          <a:lstStyle>
            <a:lvl1pPr eaLnBrk="0" hangingPunct="0">
              <a:defRPr sz="1400">
                <a:latin typeface="+mn-lt"/>
              </a:defRPr>
            </a:lvl1pPr>
          </a:lstStyle>
          <a:p>
            <a:fld id="{572F5DB3-4E42-4CCD-8F14-51F5548861B0}" type="slidenum">
              <a:rPr lang="en-US"/>
            </a:fld>
            <a:endParaRPr lang="en-US"/>
          </a:p>
        </p:txBody>
      </p:sp>
      <p:pic>
        <p:nvPicPr>
          <p:cNvPr id="374838" name="Picture 54" descr="dnastranda_gl.gif (44360 bytes)"/>
          <p:cNvPicPr>
            <a:picLocks noChangeAspect="1" noChangeArrowheads="1" noCrop="1"/>
          </p:cNvPicPr>
          <p:nvPr/>
        </p:nvPicPr>
        <p:blipFill>
          <a:blip r:embed="rId16"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anose="02020503050405090304" pitchFamily="18" charset="0"/>
        </a:defRPr>
      </a:lvl2pPr>
      <a:lvl3pPr algn="ctr" rtl="0" eaLnBrk="1" fontAlgn="base" hangingPunct="1">
        <a:spcBef>
          <a:spcPct val="0"/>
        </a:spcBef>
        <a:spcAft>
          <a:spcPct val="0"/>
        </a:spcAft>
        <a:defRPr sz="4400">
          <a:solidFill>
            <a:schemeClr val="tx2"/>
          </a:solidFill>
          <a:latin typeface="Times New Roman" panose="02020503050405090304" pitchFamily="18" charset="0"/>
        </a:defRPr>
      </a:lvl3pPr>
      <a:lvl4pPr algn="ctr" rtl="0" eaLnBrk="1" fontAlgn="base" hangingPunct="1">
        <a:spcBef>
          <a:spcPct val="0"/>
        </a:spcBef>
        <a:spcAft>
          <a:spcPct val="0"/>
        </a:spcAft>
        <a:defRPr sz="4400">
          <a:solidFill>
            <a:schemeClr val="tx2"/>
          </a:solidFill>
          <a:latin typeface="Times New Roman" panose="02020503050405090304" pitchFamily="18" charset="0"/>
        </a:defRPr>
      </a:lvl4pPr>
      <a:lvl5pPr algn="ctr" rtl="0" eaLnBrk="1" fontAlgn="base" hangingPunct="1">
        <a:spcBef>
          <a:spcPct val="0"/>
        </a:spcBef>
        <a:spcAft>
          <a:spcPct val="0"/>
        </a:spcAft>
        <a:defRPr sz="4400">
          <a:solidFill>
            <a:schemeClr val="tx2"/>
          </a:solidFill>
          <a:latin typeface="Times New Roman" panose="02020503050405090304" pitchFamily="18" charset="0"/>
        </a:defRPr>
      </a:lvl5pPr>
      <a:lvl6pPr marL="457200" algn="ctr" rtl="0" eaLnBrk="1" fontAlgn="base" hangingPunct="1">
        <a:spcBef>
          <a:spcPct val="0"/>
        </a:spcBef>
        <a:spcAft>
          <a:spcPct val="0"/>
        </a:spcAft>
        <a:defRPr sz="4400">
          <a:solidFill>
            <a:schemeClr val="tx2"/>
          </a:solidFill>
          <a:latin typeface="Times New Roman" panose="02020503050405090304" pitchFamily="18" charset="0"/>
        </a:defRPr>
      </a:lvl6pPr>
      <a:lvl7pPr marL="914400" algn="ctr" rtl="0" eaLnBrk="1" fontAlgn="base" hangingPunct="1">
        <a:spcBef>
          <a:spcPct val="0"/>
        </a:spcBef>
        <a:spcAft>
          <a:spcPct val="0"/>
        </a:spcAft>
        <a:defRPr sz="4400">
          <a:solidFill>
            <a:schemeClr val="tx2"/>
          </a:solidFill>
          <a:latin typeface="Times New Roman" panose="02020503050405090304" pitchFamily="18" charset="0"/>
        </a:defRPr>
      </a:lvl7pPr>
      <a:lvl8pPr marL="1371600" algn="ctr" rtl="0" eaLnBrk="1" fontAlgn="base" hangingPunct="1">
        <a:spcBef>
          <a:spcPct val="0"/>
        </a:spcBef>
        <a:spcAft>
          <a:spcPct val="0"/>
        </a:spcAft>
        <a:defRPr sz="4400">
          <a:solidFill>
            <a:schemeClr val="tx2"/>
          </a:solidFill>
          <a:latin typeface="Times New Roman" panose="02020503050405090304" pitchFamily="18" charset="0"/>
        </a:defRPr>
      </a:lvl8pPr>
      <a:lvl9pPr marL="1828800" algn="ctr" rtl="0" eaLnBrk="1" fontAlgn="base" hangingPunct="1">
        <a:spcBef>
          <a:spcPct val="0"/>
        </a:spcBef>
        <a:spcAft>
          <a:spcPct val="0"/>
        </a:spcAft>
        <a:defRPr sz="4400">
          <a:solidFill>
            <a:schemeClr val="tx2"/>
          </a:solidFill>
          <a:latin typeface="Times New Roman" panose="02020503050405090304"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ln>
          <a:effec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ln>
          <a:effectLst/>
        </p:spPr>
        <p:txBody>
          <a:bodyPr vert="horz" wrap="square" lIns="91440" tIns="45720" rIns="91440" bIns="45720" numCol="1" anchor="t" anchorCtr="0" compatLnSpc="1"/>
          <a:lstStyle>
            <a:lvl1pPr algn="l">
              <a:defRPr sz="1400"/>
            </a:lvl1pPr>
          </a:lstStyle>
          <a:p>
            <a:fld id="{96F019E5-BA33-4A48-A873-C65D83CAE7F3}" type="datetimeFigureOut">
              <a:rPr lang="en-US" smtClean="0"/>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fld id="{B4D29E3A-C35A-4097-89F5-DD1A19DC6250}" type="slidenum">
              <a:rPr lang="en-US" smtClean="0"/>
            </a:fld>
            <a:endParaRPr lang="en-US"/>
          </a:p>
        </p:txBody>
      </p:sp>
      <p:pic>
        <p:nvPicPr>
          <p:cNvPr id="330761" name="Picture 9" descr="dnastranda_gl.gif (44360 bytes)"/>
          <p:cNvPicPr>
            <a:picLocks noChangeAspect="1" noChangeArrowheads="1" noCrop="1"/>
          </p:cNvPicPr>
          <p:nvPr/>
        </p:nvPicPr>
        <p:blipFill>
          <a:blip r:embed="rId12"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90204" pitchFamily="34" charset="0"/>
        </a:defRPr>
      </a:lvl2pPr>
      <a:lvl3pPr algn="ctr" rtl="0" eaLnBrk="1" fontAlgn="base" hangingPunct="1">
        <a:spcBef>
          <a:spcPct val="0"/>
        </a:spcBef>
        <a:spcAft>
          <a:spcPct val="0"/>
        </a:spcAft>
        <a:defRPr sz="4400">
          <a:solidFill>
            <a:schemeClr val="tx2"/>
          </a:solidFill>
          <a:latin typeface="Arial" panose="020B0604020202090204" pitchFamily="34" charset="0"/>
        </a:defRPr>
      </a:lvl3pPr>
      <a:lvl4pPr algn="ctr" rtl="0" eaLnBrk="1" fontAlgn="base" hangingPunct="1">
        <a:spcBef>
          <a:spcPct val="0"/>
        </a:spcBef>
        <a:spcAft>
          <a:spcPct val="0"/>
        </a:spcAft>
        <a:defRPr sz="4400">
          <a:solidFill>
            <a:schemeClr val="tx2"/>
          </a:solidFill>
          <a:latin typeface="Arial" panose="020B0604020202090204" pitchFamily="34" charset="0"/>
        </a:defRPr>
      </a:lvl4pPr>
      <a:lvl5pPr algn="ctr" rtl="0" eaLnBrk="1" fontAlgn="base" hangingPunct="1">
        <a:spcBef>
          <a:spcPct val="0"/>
        </a:spcBef>
        <a:spcAft>
          <a:spcPct val="0"/>
        </a:spcAft>
        <a:defRPr sz="4400">
          <a:solidFill>
            <a:schemeClr val="tx2"/>
          </a:solidFill>
          <a:latin typeface="Arial" panose="020B0604020202090204" pitchFamily="34" charset="0"/>
        </a:defRPr>
      </a:lvl5pPr>
      <a:lvl6pPr marL="457200" algn="ctr" rtl="0" eaLnBrk="1" fontAlgn="base" hangingPunct="1">
        <a:spcBef>
          <a:spcPct val="0"/>
        </a:spcBef>
        <a:spcAft>
          <a:spcPct val="0"/>
        </a:spcAft>
        <a:defRPr sz="4400">
          <a:solidFill>
            <a:schemeClr val="tx2"/>
          </a:solidFill>
          <a:latin typeface="Arial" panose="020B0604020202090204" pitchFamily="34" charset="0"/>
        </a:defRPr>
      </a:lvl6pPr>
      <a:lvl7pPr marL="914400" algn="ctr" rtl="0" eaLnBrk="1" fontAlgn="base" hangingPunct="1">
        <a:spcBef>
          <a:spcPct val="0"/>
        </a:spcBef>
        <a:spcAft>
          <a:spcPct val="0"/>
        </a:spcAft>
        <a:defRPr sz="4400">
          <a:solidFill>
            <a:schemeClr val="tx2"/>
          </a:solidFill>
          <a:latin typeface="Arial" panose="020B0604020202090204" pitchFamily="34" charset="0"/>
        </a:defRPr>
      </a:lvl7pPr>
      <a:lvl8pPr marL="1371600" algn="ctr" rtl="0" eaLnBrk="1" fontAlgn="base" hangingPunct="1">
        <a:spcBef>
          <a:spcPct val="0"/>
        </a:spcBef>
        <a:spcAft>
          <a:spcPct val="0"/>
        </a:spcAft>
        <a:defRPr sz="4400">
          <a:solidFill>
            <a:schemeClr val="tx2"/>
          </a:solidFill>
          <a:latin typeface="Arial" panose="020B0604020202090204" pitchFamily="34" charset="0"/>
        </a:defRPr>
      </a:lvl8pPr>
      <a:lvl9pPr marL="1828800" algn="ctr" rtl="0" eaLnBrk="1" fontAlgn="base" hangingPunct="1">
        <a:spcBef>
          <a:spcPct val="0"/>
        </a:spcBef>
        <a:spcAft>
          <a:spcPct val="0"/>
        </a:spcAft>
        <a:defRPr sz="4400">
          <a:solidFill>
            <a:schemeClr val="tx2"/>
          </a:solidFill>
          <a:latin typeface="Arial" panose="020B0604020202090204"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ln>
            <a:effectLst/>
          </p:spPr>
          <p:txBody>
            <a:bodyPr wrap="none" anchor="ctr"/>
            <a:lstStyle/>
            <a:p>
              <a:endParaRPr lang="en-US"/>
            </a:p>
          </p:txBody>
        </p:sp>
        <p:grpSp>
          <p:nvGrpSpPr>
            <p:cNvPr id="3" name="Group 5"/>
            <p:cNvGrpSpPr/>
            <p:nvPr/>
          </p:nvGrpSpPr>
          <p:grpSpPr bwMode="auto">
            <a:xfrm>
              <a:off x="5301" y="-11"/>
              <a:ext cx="481" cy="4284"/>
              <a:chOff x="5301" y="-11"/>
              <a:chExt cx="481" cy="4284"/>
            </a:xfrm>
          </p:grpSpPr>
          <p:sp>
            <p:nvSpPr>
              <p:cNvPr id="374790" name="Freeform 6"/>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4791" name="Freeform 7"/>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4" name="Group 8"/>
            <p:cNvGrpSpPr/>
            <p:nvPr/>
          </p:nvGrpSpPr>
          <p:grpSpPr bwMode="auto">
            <a:xfrm>
              <a:off x="0" y="0"/>
              <a:ext cx="481" cy="4273"/>
              <a:chOff x="0" y="0"/>
              <a:chExt cx="481" cy="4273"/>
            </a:xfrm>
          </p:grpSpPr>
          <p:sp>
            <p:nvSpPr>
              <p:cNvPr id="374793" name="Freeform 9"/>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4794" name="Freeform 10"/>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5" name="Group 11"/>
            <p:cNvGrpSpPr/>
            <p:nvPr/>
          </p:nvGrpSpPr>
          <p:grpSpPr bwMode="auto">
            <a:xfrm>
              <a:off x="82" y="22"/>
              <a:ext cx="5590" cy="891"/>
              <a:chOff x="82" y="22"/>
              <a:chExt cx="5590" cy="891"/>
            </a:xfrm>
          </p:grpSpPr>
          <p:grpSp>
            <p:nvGrpSpPr>
              <p:cNvPr id="6" name="Group 12"/>
              <p:cNvGrpSpPr/>
              <p:nvPr/>
            </p:nvGrpSpPr>
            <p:grpSpPr bwMode="auto">
              <a:xfrm>
                <a:off x="134" y="22"/>
                <a:ext cx="5538" cy="850"/>
                <a:chOff x="134" y="22"/>
                <a:chExt cx="5538" cy="850"/>
              </a:xfrm>
            </p:grpSpPr>
            <p:sp>
              <p:nvSpPr>
                <p:cNvPr id="374797" name="Freeform 13"/>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4798" name="Freeform 14"/>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4799" name="Freeform 15"/>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4800" name="Freeform 16"/>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ln>
                <a:effectLst/>
              </p:spPr>
              <p:txBody>
                <a:bodyPr/>
                <a:lstStyle/>
                <a:p>
                  <a:endParaRPr lang="en-US"/>
                </a:p>
              </p:txBody>
            </p:sp>
            <p:sp>
              <p:nvSpPr>
                <p:cNvPr id="374803" name="Freeform 19"/>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ln>
                <a:effectLst/>
              </p:spPr>
              <p:txBody>
                <a:bodyPr/>
                <a:lstStyle/>
                <a:p>
                  <a:endParaRPr lang="en-US"/>
                </a:p>
              </p:txBody>
            </p:sp>
            <p:sp>
              <p:nvSpPr>
                <p:cNvPr id="374804" name="Freeform 20"/>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ln>
                <a:effectLst/>
              </p:spPr>
              <p:txBody>
                <a:bodyPr/>
                <a:lstStyle/>
                <a:p>
                  <a:endParaRPr lang="en-US"/>
                </a:p>
              </p:txBody>
            </p:sp>
            <p:sp>
              <p:nvSpPr>
                <p:cNvPr id="374805" name="Freeform 21"/>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ln>
                <a:effectLst/>
              </p:spPr>
              <p:txBody>
                <a:bodyPr/>
                <a:lstStyle/>
                <a:p>
                  <a:endParaRPr lang="en-US"/>
                </a:p>
              </p:txBody>
            </p:sp>
            <p:sp>
              <p:nvSpPr>
                <p:cNvPr id="374806" name="Freeform 22"/>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4807" name="Freeform 23"/>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4808" name="Freeform 24"/>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ln>
                <a:effectLst/>
              </p:spPr>
              <p:txBody>
                <a:bodyPr/>
                <a:lstStyle/>
                <a:p>
                  <a:endParaRPr lang="en-US"/>
                </a:p>
              </p:txBody>
            </p:sp>
            <p:sp>
              <p:nvSpPr>
                <p:cNvPr id="374810" name="Freeform 26"/>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ln>
                <a:effectLst/>
              </p:spPr>
              <p:txBody>
                <a:bodyPr/>
                <a:lstStyle/>
                <a:p>
                  <a:endParaRPr lang="en-US"/>
                </a:p>
              </p:txBody>
            </p:sp>
            <p:sp>
              <p:nvSpPr>
                <p:cNvPr id="374811" name="Freeform 27"/>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4812" name="Freeform 28"/>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4813" name="Freeform 29"/>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ln>
                <a:effectLst/>
              </p:spPr>
              <p:txBody>
                <a:bodyPr/>
                <a:lstStyle/>
                <a:p>
                  <a:endParaRPr lang="en-US"/>
                </a:p>
              </p:txBody>
            </p:sp>
          </p:grpSp>
          <p:sp>
            <p:nvSpPr>
              <p:cNvPr id="374815" name="Freeform 31"/>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4816" name="Freeform 32"/>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ln>
              <a:effectLst/>
            </p:spPr>
            <p:txBody>
              <a:bodyPr/>
              <a:lstStyle/>
              <a:p>
                <a:endParaRPr lang="en-US"/>
              </a:p>
            </p:txBody>
          </p:sp>
          <p:sp>
            <p:nvSpPr>
              <p:cNvPr id="374817" name="Freeform 33"/>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4818" name="Freeform 34"/>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1" name="Freeform 37"/>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2" name="Freeform 38"/>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4823" name="Freeform 39"/>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4" name="Freeform 40"/>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4825" name="Freeform 41"/>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6" name="Freeform 42"/>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4828" name="Freeform 44"/>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9" name="Freeform 45"/>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4830" name="Freeform 46"/>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31" name="Freeform 47"/>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ln>
          <a:effectLst/>
        </p:spPr>
        <p:txBody>
          <a:bodyPr vert="horz" wrap="square" lIns="92075" tIns="46038" rIns="92075" bIns="46038" numCol="1" anchor="ctr" anchorCtr="0" compatLnSpc="1"/>
          <a:lstStyle/>
          <a:p>
            <a:pPr lvl="0"/>
            <a:r>
              <a:rPr lang="en-US" smtClean="0"/>
              <a:t>Click to edit Master title style</a:t>
            </a:r>
            <a:endParaRPr lang="en-US" smtClean="0"/>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ln>
          <a:effectLst/>
        </p:spPr>
        <p:txBody>
          <a:bodyPr vert="horz" wrap="square" lIns="92075" tIns="46038" rIns="92075" bIns="46038"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ln>
          <a:effectLst/>
        </p:spPr>
        <p:txBody>
          <a:bodyPr vert="horz" wrap="none" lIns="92075" tIns="46038" rIns="92075" bIns="46038" numCol="1" anchor="ctr" anchorCtr="0" compatLnSpc="1"/>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ln>
          <a:effectLst/>
        </p:spPr>
        <p:txBody>
          <a:bodyPr vert="horz" wrap="none" lIns="92075" tIns="46038" rIns="92075" bIns="46038" numCol="1" anchor="ctr" anchorCtr="0" compatLnSpc="1"/>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ln>
          <a:effectLst/>
        </p:spPr>
        <p:txBody>
          <a:bodyPr vert="horz" wrap="none" lIns="92075" tIns="46038" rIns="92075" bIns="46038" numCol="1" anchor="ctr" anchorCtr="0" compatLnSpc="1"/>
          <a:lstStyle>
            <a:lvl1pPr eaLnBrk="0" hangingPunct="0">
              <a:defRPr sz="1400">
                <a:latin typeface="+mn-lt"/>
              </a:defRPr>
            </a:lvl1pPr>
          </a:lstStyle>
          <a:p>
            <a:fld id="{572F5DB3-4E42-4CCD-8F14-51F5548861B0}" type="slidenum">
              <a:rPr lang="en-US"/>
            </a:fld>
            <a:endParaRPr lang="en-US"/>
          </a:p>
        </p:txBody>
      </p:sp>
      <p:pic>
        <p:nvPicPr>
          <p:cNvPr id="374838" name="Picture 54" descr="dnastranda_gl.gif (44360 bytes)"/>
          <p:cNvPicPr>
            <a:picLocks noChangeAspect="1" noChangeArrowheads="1" noCrop="1"/>
          </p:cNvPicPr>
          <p:nvPr/>
        </p:nvPicPr>
        <p:blipFill>
          <a:blip r:embed="rId16"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anose="02020503050405090304" pitchFamily="18" charset="0"/>
        </a:defRPr>
      </a:lvl2pPr>
      <a:lvl3pPr algn="ctr" rtl="0" eaLnBrk="1" fontAlgn="base" hangingPunct="1">
        <a:spcBef>
          <a:spcPct val="0"/>
        </a:spcBef>
        <a:spcAft>
          <a:spcPct val="0"/>
        </a:spcAft>
        <a:defRPr sz="4400">
          <a:solidFill>
            <a:schemeClr val="tx2"/>
          </a:solidFill>
          <a:latin typeface="Times New Roman" panose="02020503050405090304" pitchFamily="18" charset="0"/>
        </a:defRPr>
      </a:lvl3pPr>
      <a:lvl4pPr algn="ctr" rtl="0" eaLnBrk="1" fontAlgn="base" hangingPunct="1">
        <a:spcBef>
          <a:spcPct val="0"/>
        </a:spcBef>
        <a:spcAft>
          <a:spcPct val="0"/>
        </a:spcAft>
        <a:defRPr sz="4400">
          <a:solidFill>
            <a:schemeClr val="tx2"/>
          </a:solidFill>
          <a:latin typeface="Times New Roman" panose="02020503050405090304" pitchFamily="18" charset="0"/>
        </a:defRPr>
      </a:lvl4pPr>
      <a:lvl5pPr algn="ctr" rtl="0" eaLnBrk="1" fontAlgn="base" hangingPunct="1">
        <a:spcBef>
          <a:spcPct val="0"/>
        </a:spcBef>
        <a:spcAft>
          <a:spcPct val="0"/>
        </a:spcAft>
        <a:defRPr sz="4400">
          <a:solidFill>
            <a:schemeClr val="tx2"/>
          </a:solidFill>
          <a:latin typeface="Times New Roman" panose="02020503050405090304" pitchFamily="18" charset="0"/>
        </a:defRPr>
      </a:lvl5pPr>
      <a:lvl6pPr marL="457200" algn="ctr" rtl="0" eaLnBrk="1" fontAlgn="base" hangingPunct="1">
        <a:spcBef>
          <a:spcPct val="0"/>
        </a:spcBef>
        <a:spcAft>
          <a:spcPct val="0"/>
        </a:spcAft>
        <a:defRPr sz="4400">
          <a:solidFill>
            <a:schemeClr val="tx2"/>
          </a:solidFill>
          <a:latin typeface="Times New Roman" panose="02020503050405090304" pitchFamily="18" charset="0"/>
        </a:defRPr>
      </a:lvl6pPr>
      <a:lvl7pPr marL="914400" algn="ctr" rtl="0" eaLnBrk="1" fontAlgn="base" hangingPunct="1">
        <a:spcBef>
          <a:spcPct val="0"/>
        </a:spcBef>
        <a:spcAft>
          <a:spcPct val="0"/>
        </a:spcAft>
        <a:defRPr sz="4400">
          <a:solidFill>
            <a:schemeClr val="tx2"/>
          </a:solidFill>
          <a:latin typeface="Times New Roman" panose="02020503050405090304" pitchFamily="18" charset="0"/>
        </a:defRPr>
      </a:lvl7pPr>
      <a:lvl8pPr marL="1371600" algn="ctr" rtl="0" eaLnBrk="1" fontAlgn="base" hangingPunct="1">
        <a:spcBef>
          <a:spcPct val="0"/>
        </a:spcBef>
        <a:spcAft>
          <a:spcPct val="0"/>
        </a:spcAft>
        <a:defRPr sz="4400">
          <a:solidFill>
            <a:schemeClr val="tx2"/>
          </a:solidFill>
          <a:latin typeface="Times New Roman" panose="02020503050405090304" pitchFamily="18" charset="0"/>
        </a:defRPr>
      </a:lvl8pPr>
      <a:lvl9pPr marL="1828800" algn="ctr" rtl="0" eaLnBrk="1" fontAlgn="base" hangingPunct="1">
        <a:spcBef>
          <a:spcPct val="0"/>
        </a:spcBef>
        <a:spcAft>
          <a:spcPct val="0"/>
        </a:spcAft>
        <a:defRPr sz="4400">
          <a:solidFill>
            <a:schemeClr val="tx2"/>
          </a:solidFill>
          <a:latin typeface="Times New Roman" panose="02020503050405090304"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838200"/>
            <a:ext cx="8686800" cy="838200"/>
          </a:xfrm>
          <a:prstGeom prst="rect">
            <a:avLst/>
          </a:prstGeom>
          <a:noFill/>
          <a:ln w="9525">
            <a:noFill/>
            <a:miter lim="800000"/>
          </a:ln>
          <a:effec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228600" y="1676400"/>
            <a:ext cx="8686800" cy="4572000"/>
          </a:xfrm>
          <a:prstGeom prst="rect">
            <a:avLst/>
          </a:prstGeom>
          <a:noFill/>
          <a:ln w="9525">
            <a:noFill/>
            <a:miter lim="800000"/>
          </a:ln>
          <a:effec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ln>
          <a:effectLst/>
        </p:spPr>
        <p:txBody>
          <a:bodyPr vert="horz" wrap="square" lIns="91440" tIns="45720" rIns="91440" bIns="45720" numCol="1" anchor="t" anchorCtr="0" compatLnSpc="1"/>
          <a:lstStyle>
            <a:lvl1pPr eaLnBrk="1" hangingPunct="1">
              <a:defRPr sz="1000"/>
            </a:lvl1pPr>
          </a:lstStyle>
          <a:p>
            <a:fld id="{96F019E5-BA33-4A48-A873-C65D83CAE7F3}" type="datetimeFigureOut">
              <a:rPr lang="en-US" smtClean="0"/>
            </a:fld>
            <a:endParaRPr lang="en-US"/>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00"/>
            </a:lvl1pPr>
          </a:lstStyle>
          <a:p>
            <a:fld id="{B4D29E3A-C35A-4097-89F5-DD1A19DC6250}"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anose="020B0A04020102020204" pitchFamily="34" charset="0"/>
        </a:defRPr>
      </a:lvl2pPr>
      <a:lvl3pPr algn="ctr" rtl="0" eaLnBrk="1" fontAlgn="base" hangingPunct="1">
        <a:spcBef>
          <a:spcPct val="0"/>
        </a:spcBef>
        <a:spcAft>
          <a:spcPct val="0"/>
        </a:spcAft>
        <a:defRPr sz="4000">
          <a:solidFill>
            <a:schemeClr val="tx2"/>
          </a:solidFill>
          <a:latin typeface="Arial Black" panose="020B0A04020102020204" pitchFamily="34" charset="0"/>
        </a:defRPr>
      </a:lvl3pPr>
      <a:lvl4pPr algn="ctr" rtl="0" eaLnBrk="1" fontAlgn="base" hangingPunct="1">
        <a:spcBef>
          <a:spcPct val="0"/>
        </a:spcBef>
        <a:spcAft>
          <a:spcPct val="0"/>
        </a:spcAft>
        <a:defRPr sz="4000">
          <a:solidFill>
            <a:schemeClr val="tx2"/>
          </a:solidFill>
          <a:latin typeface="Arial Black" panose="020B0A04020102020204" pitchFamily="34" charset="0"/>
        </a:defRPr>
      </a:lvl4pPr>
      <a:lvl5pPr algn="ctr" rtl="0" eaLnBrk="1" fontAlgn="base" hangingPunct="1">
        <a:spcBef>
          <a:spcPct val="0"/>
        </a:spcBef>
        <a:spcAft>
          <a:spcPct val="0"/>
        </a:spcAft>
        <a:defRPr sz="4000">
          <a:solidFill>
            <a:schemeClr val="tx2"/>
          </a:solidFill>
          <a:latin typeface="Arial Black" panose="020B0A04020102020204" pitchFamily="34" charset="0"/>
        </a:defRPr>
      </a:lvl5pPr>
      <a:lvl6pPr marL="457200" algn="ctr" rtl="0" eaLnBrk="1" fontAlgn="base" hangingPunct="1">
        <a:spcBef>
          <a:spcPct val="0"/>
        </a:spcBef>
        <a:spcAft>
          <a:spcPct val="0"/>
        </a:spcAft>
        <a:defRPr sz="4000">
          <a:solidFill>
            <a:schemeClr val="tx2"/>
          </a:solidFill>
          <a:latin typeface="Arial Black" panose="020B0A04020102020204" pitchFamily="34" charset="0"/>
        </a:defRPr>
      </a:lvl6pPr>
      <a:lvl7pPr marL="914400" algn="ctr" rtl="0" eaLnBrk="1" fontAlgn="base" hangingPunct="1">
        <a:spcBef>
          <a:spcPct val="0"/>
        </a:spcBef>
        <a:spcAft>
          <a:spcPct val="0"/>
        </a:spcAft>
        <a:defRPr sz="4000">
          <a:solidFill>
            <a:schemeClr val="tx2"/>
          </a:solidFill>
          <a:latin typeface="Arial Black" panose="020B0A04020102020204" pitchFamily="34" charset="0"/>
        </a:defRPr>
      </a:lvl7pPr>
      <a:lvl8pPr marL="1371600" algn="ctr" rtl="0" eaLnBrk="1" fontAlgn="base" hangingPunct="1">
        <a:spcBef>
          <a:spcPct val="0"/>
        </a:spcBef>
        <a:spcAft>
          <a:spcPct val="0"/>
        </a:spcAft>
        <a:defRPr sz="4000">
          <a:solidFill>
            <a:schemeClr val="tx2"/>
          </a:solidFill>
          <a:latin typeface="Arial Black" panose="020B0A04020102020204" pitchFamily="34" charset="0"/>
        </a:defRPr>
      </a:lvl8pPr>
      <a:lvl9pPr marL="1828800" algn="ctr" rtl="0" eaLnBrk="1" fontAlgn="base" hangingPunct="1">
        <a:spcBef>
          <a:spcPct val="0"/>
        </a:spcBef>
        <a:spcAft>
          <a:spcPct val="0"/>
        </a:spcAft>
        <a:defRPr sz="4000">
          <a:solidFill>
            <a:schemeClr val="tx2"/>
          </a:solidFill>
          <a:latin typeface="Arial Black" panose="020B0A04020102020204"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ln>
            <a:effectLst/>
          </p:spPr>
          <p:txBody>
            <a:bodyPr wrap="none" anchor="ctr"/>
            <a:lstStyle/>
            <a:p>
              <a:endParaRPr lang="en-US"/>
            </a:p>
          </p:txBody>
        </p:sp>
        <p:grpSp>
          <p:nvGrpSpPr>
            <p:cNvPr id="3" name="Group 5"/>
            <p:cNvGrpSpPr/>
            <p:nvPr/>
          </p:nvGrpSpPr>
          <p:grpSpPr bwMode="auto">
            <a:xfrm>
              <a:off x="5301" y="-11"/>
              <a:ext cx="481" cy="4284"/>
              <a:chOff x="5301" y="-11"/>
              <a:chExt cx="481" cy="4284"/>
            </a:xfrm>
          </p:grpSpPr>
          <p:sp>
            <p:nvSpPr>
              <p:cNvPr id="374790" name="Freeform 6"/>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4791" name="Freeform 7"/>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4" name="Group 8"/>
            <p:cNvGrpSpPr/>
            <p:nvPr/>
          </p:nvGrpSpPr>
          <p:grpSpPr bwMode="auto">
            <a:xfrm>
              <a:off x="0" y="0"/>
              <a:ext cx="481" cy="4273"/>
              <a:chOff x="0" y="0"/>
              <a:chExt cx="481" cy="4273"/>
            </a:xfrm>
          </p:grpSpPr>
          <p:sp>
            <p:nvSpPr>
              <p:cNvPr id="374793" name="Freeform 9"/>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sp>
            <p:nvSpPr>
              <p:cNvPr id="374794" name="Freeform 10"/>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ln>
              <a:effectLst/>
            </p:spPr>
            <p:txBody>
              <a:bodyPr/>
              <a:lstStyle/>
              <a:p>
                <a:endParaRPr lang="en-US"/>
              </a:p>
            </p:txBody>
          </p:sp>
        </p:grpSp>
        <p:grpSp>
          <p:nvGrpSpPr>
            <p:cNvPr id="5" name="Group 11"/>
            <p:cNvGrpSpPr/>
            <p:nvPr/>
          </p:nvGrpSpPr>
          <p:grpSpPr bwMode="auto">
            <a:xfrm>
              <a:off x="82" y="22"/>
              <a:ext cx="5590" cy="891"/>
              <a:chOff x="82" y="22"/>
              <a:chExt cx="5590" cy="891"/>
            </a:xfrm>
          </p:grpSpPr>
          <p:grpSp>
            <p:nvGrpSpPr>
              <p:cNvPr id="6" name="Group 12"/>
              <p:cNvGrpSpPr/>
              <p:nvPr/>
            </p:nvGrpSpPr>
            <p:grpSpPr bwMode="auto">
              <a:xfrm>
                <a:off x="134" y="22"/>
                <a:ext cx="5538" cy="850"/>
                <a:chOff x="134" y="22"/>
                <a:chExt cx="5538" cy="850"/>
              </a:xfrm>
            </p:grpSpPr>
            <p:sp>
              <p:nvSpPr>
                <p:cNvPr id="374797" name="Freeform 13"/>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4798" name="Freeform 14"/>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4799" name="Freeform 15"/>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4800" name="Freeform 16"/>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ln>
                <a:effectLst/>
              </p:spPr>
              <p:txBody>
                <a:bodyPr/>
                <a:lstStyle/>
                <a:p>
                  <a:endParaRPr lang="en-US"/>
                </a:p>
              </p:txBody>
            </p:sp>
            <p:sp>
              <p:nvSpPr>
                <p:cNvPr id="374803" name="Freeform 19"/>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ln>
                <a:effectLst/>
              </p:spPr>
              <p:txBody>
                <a:bodyPr/>
                <a:lstStyle/>
                <a:p>
                  <a:endParaRPr lang="en-US"/>
                </a:p>
              </p:txBody>
            </p:sp>
            <p:sp>
              <p:nvSpPr>
                <p:cNvPr id="374804" name="Freeform 20"/>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ln>
                <a:effectLst/>
              </p:spPr>
              <p:txBody>
                <a:bodyPr/>
                <a:lstStyle/>
                <a:p>
                  <a:endParaRPr lang="en-US"/>
                </a:p>
              </p:txBody>
            </p:sp>
            <p:sp>
              <p:nvSpPr>
                <p:cNvPr id="374805" name="Freeform 21"/>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ln>
                <a:effectLst/>
              </p:spPr>
              <p:txBody>
                <a:bodyPr/>
                <a:lstStyle/>
                <a:p>
                  <a:endParaRPr lang="en-US"/>
                </a:p>
              </p:txBody>
            </p:sp>
            <p:sp>
              <p:nvSpPr>
                <p:cNvPr id="374806" name="Freeform 22"/>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4807" name="Freeform 23"/>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4808" name="Freeform 24"/>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ln>
                <a:effectLst/>
              </p:spPr>
              <p:txBody>
                <a:bodyPr/>
                <a:lstStyle/>
                <a:p>
                  <a:endParaRPr lang="en-US"/>
                </a:p>
              </p:txBody>
            </p:sp>
            <p:sp>
              <p:nvSpPr>
                <p:cNvPr id="374810" name="Freeform 26"/>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ln>
                <a:effectLst/>
              </p:spPr>
              <p:txBody>
                <a:bodyPr/>
                <a:lstStyle/>
                <a:p>
                  <a:endParaRPr lang="en-US"/>
                </a:p>
              </p:txBody>
            </p:sp>
            <p:sp>
              <p:nvSpPr>
                <p:cNvPr id="374811" name="Freeform 27"/>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4812" name="Freeform 28"/>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ln>
                <a:effectLst/>
              </p:spPr>
              <p:txBody>
                <a:bodyPr/>
                <a:lstStyle/>
                <a:p>
                  <a:endParaRPr lang="en-US"/>
                </a:p>
              </p:txBody>
            </p:sp>
            <p:sp>
              <p:nvSpPr>
                <p:cNvPr id="374813" name="Freeform 29"/>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ln>
                <a:effectLst/>
              </p:spPr>
              <p:txBody>
                <a:bodyPr/>
                <a:lstStyle/>
                <a:p>
                  <a:endParaRPr lang="en-US"/>
                </a:p>
              </p:txBody>
            </p:sp>
          </p:grpSp>
          <p:sp>
            <p:nvSpPr>
              <p:cNvPr id="374815" name="Freeform 31"/>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ln>
              <a:effectLst/>
            </p:spPr>
            <p:txBody>
              <a:bodyPr/>
              <a:lstStyle/>
              <a:p>
                <a:endParaRPr lang="en-US"/>
              </a:p>
            </p:txBody>
          </p:sp>
          <p:sp>
            <p:nvSpPr>
              <p:cNvPr id="374816" name="Freeform 32"/>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ln>
              <a:effectLst/>
            </p:spPr>
            <p:txBody>
              <a:bodyPr/>
              <a:lstStyle/>
              <a:p>
                <a:endParaRPr lang="en-US"/>
              </a:p>
            </p:txBody>
          </p:sp>
          <p:sp>
            <p:nvSpPr>
              <p:cNvPr id="374817" name="Freeform 33"/>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ln>
              <a:effectLst/>
            </p:spPr>
            <p:txBody>
              <a:bodyPr/>
              <a:lstStyle/>
              <a:p>
                <a:endParaRPr lang="en-US"/>
              </a:p>
            </p:txBody>
          </p:sp>
          <p:sp>
            <p:nvSpPr>
              <p:cNvPr id="374818" name="Freeform 34"/>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1" name="Freeform 37"/>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2" name="Freeform 38"/>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4823" name="Freeform 39"/>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4" name="Freeform 40"/>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ln>
              <a:effectLst/>
            </p:spPr>
            <p:txBody>
              <a:bodyPr/>
              <a:lstStyle/>
              <a:p>
                <a:endParaRPr lang="en-US"/>
              </a:p>
            </p:txBody>
          </p:sp>
          <p:sp>
            <p:nvSpPr>
              <p:cNvPr id="374825" name="Freeform 41"/>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6" name="Freeform 42"/>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4828" name="Freeform 44"/>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29" name="Freeform 45"/>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ln>
              <a:effectLst/>
            </p:spPr>
            <p:txBody>
              <a:bodyPr/>
              <a:lstStyle/>
              <a:p>
                <a:endParaRPr lang="en-US"/>
              </a:p>
            </p:txBody>
          </p:sp>
          <p:sp>
            <p:nvSpPr>
              <p:cNvPr id="374830" name="Freeform 46"/>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sp>
            <p:nvSpPr>
              <p:cNvPr id="374831" name="Freeform 47"/>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ln>
          <a:effectLst/>
        </p:spPr>
        <p:txBody>
          <a:bodyPr vert="horz" wrap="square" lIns="92075" tIns="46038" rIns="92075" bIns="46038" numCol="1" anchor="ctr" anchorCtr="0" compatLnSpc="1"/>
          <a:lstStyle/>
          <a:p>
            <a:pPr lvl="0"/>
            <a:r>
              <a:rPr lang="en-US" smtClean="0"/>
              <a:t>Click to edit Master title style</a:t>
            </a:r>
            <a:endParaRPr lang="en-US" smtClean="0"/>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ln>
          <a:effectLst/>
        </p:spPr>
        <p:txBody>
          <a:bodyPr vert="horz" wrap="square" lIns="92075" tIns="46038" rIns="92075" bIns="46038"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ln>
          <a:effectLst/>
        </p:spPr>
        <p:txBody>
          <a:bodyPr vert="horz" wrap="none" lIns="92075" tIns="46038" rIns="92075" bIns="46038" numCol="1" anchor="ctr" anchorCtr="0" compatLnSpc="1"/>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ln>
          <a:effectLst/>
        </p:spPr>
        <p:txBody>
          <a:bodyPr vert="horz" wrap="none" lIns="92075" tIns="46038" rIns="92075" bIns="46038" numCol="1" anchor="ctr" anchorCtr="0" compatLnSpc="1"/>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ln>
          <a:effectLst/>
        </p:spPr>
        <p:txBody>
          <a:bodyPr vert="horz" wrap="none" lIns="92075" tIns="46038" rIns="92075" bIns="46038" numCol="1" anchor="ctr" anchorCtr="0" compatLnSpc="1"/>
          <a:lstStyle>
            <a:lvl1pPr eaLnBrk="0" hangingPunct="0">
              <a:defRPr sz="1400">
                <a:latin typeface="+mn-lt"/>
              </a:defRPr>
            </a:lvl1pPr>
          </a:lstStyle>
          <a:p>
            <a:fld id="{572F5DB3-4E42-4CCD-8F14-51F5548861B0}" type="slidenum">
              <a:rPr lang="en-US"/>
            </a:fld>
            <a:endParaRPr lang="en-US"/>
          </a:p>
        </p:txBody>
      </p:sp>
      <p:pic>
        <p:nvPicPr>
          <p:cNvPr id="374838" name="Picture 54" descr="dnastranda_gl.gif (44360 bytes)"/>
          <p:cNvPicPr>
            <a:picLocks noChangeAspect="1" noChangeArrowheads="1" noCrop="1"/>
          </p:cNvPicPr>
          <p:nvPr/>
        </p:nvPicPr>
        <p:blipFill>
          <a:blip r:embed="rId16"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anose="02020503050405090304" pitchFamily="18" charset="0"/>
        </a:defRPr>
      </a:lvl2pPr>
      <a:lvl3pPr algn="ctr" rtl="0" eaLnBrk="1" fontAlgn="base" hangingPunct="1">
        <a:spcBef>
          <a:spcPct val="0"/>
        </a:spcBef>
        <a:spcAft>
          <a:spcPct val="0"/>
        </a:spcAft>
        <a:defRPr sz="4400">
          <a:solidFill>
            <a:schemeClr val="tx2"/>
          </a:solidFill>
          <a:latin typeface="Times New Roman" panose="02020503050405090304" pitchFamily="18" charset="0"/>
        </a:defRPr>
      </a:lvl3pPr>
      <a:lvl4pPr algn="ctr" rtl="0" eaLnBrk="1" fontAlgn="base" hangingPunct="1">
        <a:spcBef>
          <a:spcPct val="0"/>
        </a:spcBef>
        <a:spcAft>
          <a:spcPct val="0"/>
        </a:spcAft>
        <a:defRPr sz="4400">
          <a:solidFill>
            <a:schemeClr val="tx2"/>
          </a:solidFill>
          <a:latin typeface="Times New Roman" panose="02020503050405090304" pitchFamily="18" charset="0"/>
        </a:defRPr>
      </a:lvl4pPr>
      <a:lvl5pPr algn="ctr" rtl="0" eaLnBrk="1" fontAlgn="base" hangingPunct="1">
        <a:spcBef>
          <a:spcPct val="0"/>
        </a:spcBef>
        <a:spcAft>
          <a:spcPct val="0"/>
        </a:spcAft>
        <a:defRPr sz="4400">
          <a:solidFill>
            <a:schemeClr val="tx2"/>
          </a:solidFill>
          <a:latin typeface="Times New Roman" panose="02020503050405090304" pitchFamily="18" charset="0"/>
        </a:defRPr>
      </a:lvl5pPr>
      <a:lvl6pPr marL="457200" algn="ctr" rtl="0" eaLnBrk="1" fontAlgn="base" hangingPunct="1">
        <a:spcBef>
          <a:spcPct val="0"/>
        </a:spcBef>
        <a:spcAft>
          <a:spcPct val="0"/>
        </a:spcAft>
        <a:defRPr sz="4400">
          <a:solidFill>
            <a:schemeClr val="tx2"/>
          </a:solidFill>
          <a:latin typeface="Times New Roman" panose="02020503050405090304" pitchFamily="18" charset="0"/>
        </a:defRPr>
      </a:lvl6pPr>
      <a:lvl7pPr marL="914400" algn="ctr" rtl="0" eaLnBrk="1" fontAlgn="base" hangingPunct="1">
        <a:spcBef>
          <a:spcPct val="0"/>
        </a:spcBef>
        <a:spcAft>
          <a:spcPct val="0"/>
        </a:spcAft>
        <a:defRPr sz="4400">
          <a:solidFill>
            <a:schemeClr val="tx2"/>
          </a:solidFill>
          <a:latin typeface="Times New Roman" panose="02020503050405090304" pitchFamily="18" charset="0"/>
        </a:defRPr>
      </a:lvl7pPr>
      <a:lvl8pPr marL="1371600" algn="ctr" rtl="0" eaLnBrk="1" fontAlgn="base" hangingPunct="1">
        <a:spcBef>
          <a:spcPct val="0"/>
        </a:spcBef>
        <a:spcAft>
          <a:spcPct val="0"/>
        </a:spcAft>
        <a:defRPr sz="4400">
          <a:solidFill>
            <a:schemeClr val="tx2"/>
          </a:solidFill>
          <a:latin typeface="Times New Roman" panose="02020503050405090304" pitchFamily="18" charset="0"/>
        </a:defRPr>
      </a:lvl8pPr>
      <a:lvl9pPr marL="1828800" algn="ctr" rtl="0" eaLnBrk="1" fontAlgn="base" hangingPunct="1">
        <a:spcBef>
          <a:spcPct val="0"/>
        </a:spcBef>
        <a:spcAft>
          <a:spcPct val="0"/>
        </a:spcAft>
        <a:defRPr sz="4400">
          <a:solidFill>
            <a:schemeClr val="tx2"/>
          </a:solidFill>
          <a:latin typeface="Times New Roman" panose="02020503050405090304"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ln>
          <a:effec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ln>
          <a:effectLst/>
        </p:spPr>
        <p:txBody>
          <a:bodyPr vert="horz" wrap="square" lIns="91440" tIns="45720" rIns="91440" bIns="45720" numCol="1" anchor="t" anchorCtr="0" compatLnSpc="1"/>
          <a:lstStyle>
            <a:lvl1pPr algn="l">
              <a:defRPr sz="1400"/>
            </a:lvl1pPr>
          </a:lstStyle>
          <a:p>
            <a:fld id="{96F019E5-BA33-4A48-A873-C65D83CAE7F3}" type="datetimeFigureOut">
              <a:rPr lang="en-US" smtClean="0"/>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fld id="{B4D29E3A-C35A-4097-89F5-DD1A19DC6250}" type="slidenum">
              <a:rPr lang="en-US" smtClean="0"/>
            </a:fld>
            <a:endParaRPr lang="en-US"/>
          </a:p>
        </p:txBody>
      </p:sp>
      <p:pic>
        <p:nvPicPr>
          <p:cNvPr id="330761" name="Picture 9" descr="dnastranda_gl.gif (44360 bytes)"/>
          <p:cNvPicPr>
            <a:picLocks noChangeAspect="1" noChangeArrowheads="1" noCrop="1"/>
          </p:cNvPicPr>
          <p:nvPr/>
        </p:nvPicPr>
        <p:blipFill>
          <a:blip r:embed="rId12"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90204" pitchFamily="34" charset="0"/>
        </a:defRPr>
      </a:lvl2pPr>
      <a:lvl3pPr algn="ctr" rtl="0" eaLnBrk="1" fontAlgn="base" hangingPunct="1">
        <a:spcBef>
          <a:spcPct val="0"/>
        </a:spcBef>
        <a:spcAft>
          <a:spcPct val="0"/>
        </a:spcAft>
        <a:defRPr sz="4400">
          <a:solidFill>
            <a:schemeClr val="tx2"/>
          </a:solidFill>
          <a:latin typeface="Arial" panose="020B0604020202090204" pitchFamily="34" charset="0"/>
        </a:defRPr>
      </a:lvl3pPr>
      <a:lvl4pPr algn="ctr" rtl="0" eaLnBrk="1" fontAlgn="base" hangingPunct="1">
        <a:spcBef>
          <a:spcPct val="0"/>
        </a:spcBef>
        <a:spcAft>
          <a:spcPct val="0"/>
        </a:spcAft>
        <a:defRPr sz="4400">
          <a:solidFill>
            <a:schemeClr val="tx2"/>
          </a:solidFill>
          <a:latin typeface="Arial" panose="020B0604020202090204" pitchFamily="34" charset="0"/>
        </a:defRPr>
      </a:lvl4pPr>
      <a:lvl5pPr algn="ctr" rtl="0" eaLnBrk="1" fontAlgn="base" hangingPunct="1">
        <a:spcBef>
          <a:spcPct val="0"/>
        </a:spcBef>
        <a:spcAft>
          <a:spcPct val="0"/>
        </a:spcAft>
        <a:defRPr sz="4400">
          <a:solidFill>
            <a:schemeClr val="tx2"/>
          </a:solidFill>
          <a:latin typeface="Arial" panose="020B0604020202090204" pitchFamily="34" charset="0"/>
        </a:defRPr>
      </a:lvl5pPr>
      <a:lvl6pPr marL="457200" algn="ctr" rtl="0" eaLnBrk="1" fontAlgn="base" hangingPunct="1">
        <a:spcBef>
          <a:spcPct val="0"/>
        </a:spcBef>
        <a:spcAft>
          <a:spcPct val="0"/>
        </a:spcAft>
        <a:defRPr sz="4400">
          <a:solidFill>
            <a:schemeClr val="tx2"/>
          </a:solidFill>
          <a:latin typeface="Arial" panose="020B0604020202090204" pitchFamily="34" charset="0"/>
        </a:defRPr>
      </a:lvl6pPr>
      <a:lvl7pPr marL="914400" algn="ctr" rtl="0" eaLnBrk="1" fontAlgn="base" hangingPunct="1">
        <a:spcBef>
          <a:spcPct val="0"/>
        </a:spcBef>
        <a:spcAft>
          <a:spcPct val="0"/>
        </a:spcAft>
        <a:defRPr sz="4400">
          <a:solidFill>
            <a:schemeClr val="tx2"/>
          </a:solidFill>
          <a:latin typeface="Arial" panose="020B0604020202090204" pitchFamily="34" charset="0"/>
        </a:defRPr>
      </a:lvl7pPr>
      <a:lvl8pPr marL="1371600" algn="ctr" rtl="0" eaLnBrk="1" fontAlgn="base" hangingPunct="1">
        <a:spcBef>
          <a:spcPct val="0"/>
        </a:spcBef>
        <a:spcAft>
          <a:spcPct val="0"/>
        </a:spcAft>
        <a:defRPr sz="4400">
          <a:solidFill>
            <a:schemeClr val="tx2"/>
          </a:solidFill>
          <a:latin typeface="Arial" panose="020B0604020202090204" pitchFamily="34" charset="0"/>
        </a:defRPr>
      </a:lvl8pPr>
      <a:lvl9pPr marL="1828800" algn="ctr" rtl="0" eaLnBrk="1" fontAlgn="base" hangingPunct="1">
        <a:spcBef>
          <a:spcPct val="0"/>
        </a:spcBef>
        <a:spcAft>
          <a:spcPct val="0"/>
        </a:spcAft>
        <a:defRPr sz="4400">
          <a:solidFill>
            <a:schemeClr val="tx2"/>
          </a:solidFill>
          <a:latin typeface="Arial" panose="020B0604020202090204"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1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69.xm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69.xml"/><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69.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69.xm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69.xml"/><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69.xml"/><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69.xml"/><Relationship Id="rId1"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69.xml"/><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69.xml"/><Relationship Id="rId1"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69.xml"/><Relationship Id="rId1"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69.xml"/><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847851"/>
          </a:xfrm>
        </p:spPr>
        <p:txBody>
          <a:bodyPr>
            <a:normAutofit/>
          </a:bodyPr>
          <a:lstStyle/>
          <a:p>
            <a:r>
              <a:rPr lang="en-US" b="1" dirty="0" smtClean="0">
                <a:solidFill>
                  <a:srgbClr val="FF0000"/>
                </a:solidFill>
              </a:rPr>
              <a:t>Coronary heart disease and functional food</a:t>
            </a:r>
            <a:endParaRPr lang="en-US" dirty="0">
              <a:solidFill>
                <a:srgbClr val="FF0000"/>
              </a:solidFill>
            </a:endParaRPr>
          </a:p>
        </p:txBody>
      </p:sp>
      <p:sp>
        <p:nvSpPr>
          <p:cNvPr id="3" name="Subtitle 2"/>
          <p:cNvSpPr>
            <a:spLocks noGrp="1"/>
          </p:cNvSpPr>
          <p:nvPr>
            <p:ph type="subTitle" idx="1"/>
          </p:nvPr>
        </p:nvSpPr>
        <p:spPr>
          <a:xfrm>
            <a:off x="1524000" y="1676400"/>
            <a:ext cx="6400800" cy="2667000"/>
          </a:xfrm>
        </p:spPr>
        <p:txBody>
          <a:bodyPr>
            <a:normAutofit/>
          </a:bodyPr>
          <a:lstStyle/>
          <a:p>
            <a:r>
              <a:rPr lang="en-GB" b="1" dirty="0" err="1" smtClean="0">
                <a:solidFill>
                  <a:srgbClr val="FF0000"/>
                </a:solidFill>
              </a:rPr>
              <a:t>Yaseen</a:t>
            </a:r>
            <a:r>
              <a:rPr lang="en-GB" b="1" dirty="0" smtClean="0">
                <a:solidFill>
                  <a:srgbClr val="FF0000"/>
                </a:solidFill>
              </a:rPr>
              <a:t> </a:t>
            </a:r>
            <a:r>
              <a:rPr lang="en-GB" b="1" dirty="0" err="1" smtClean="0">
                <a:solidFill>
                  <a:srgbClr val="FF0000"/>
                </a:solidFill>
              </a:rPr>
              <a:t>Galali</a:t>
            </a:r>
            <a:endParaRPr lang="en-GB" b="1" dirty="0" smtClean="0">
              <a:solidFill>
                <a:srgbClr val="FF0000"/>
              </a:solidFill>
            </a:endParaRPr>
          </a:p>
          <a:p>
            <a:r>
              <a:rPr lang="en-GB" b="1" dirty="0" smtClean="0">
                <a:solidFill>
                  <a:srgbClr val="FF0000"/>
                </a:solidFill>
              </a:rPr>
              <a:t>Nutrition department</a:t>
            </a:r>
            <a:endParaRPr lang="en-GB" b="1" dirty="0" smtClean="0">
              <a:solidFill>
                <a:srgbClr val="FF0000"/>
              </a:solidFill>
            </a:endParaRPr>
          </a:p>
          <a:p>
            <a:endParaRPr lang="en-US" b="1" dirty="0">
              <a:solidFill>
                <a:srgbClr val="FF0000"/>
              </a:solidFill>
            </a:endParaRPr>
          </a:p>
        </p:txBody>
      </p:sp>
      <p:pic>
        <p:nvPicPr>
          <p:cNvPr id="4" name="Picture 2" descr="ÙØªÙØ¬Ø© Ø¨Ø­Ø« Ø§ÙØµÙØ± Ø¹Ù âªcoronary heart diseaseâ¬â"/>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0" y="3116709"/>
            <a:ext cx="3962400" cy="3741292"/>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304800"/>
            <a:ext cx="8153399" cy="3046988"/>
          </a:xfrm>
          <a:prstGeom prst="rect">
            <a:avLst/>
          </a:prstGeom>
        </p:spPr>
        <p:txBody>
          <a:bodyPr wrap="square">
            <a:spAutoFit/>
          </a:bodyPr>
          <a:lstStyle/>
          <a:p>
            <a:r>
              <a:rPr lang="en-GB" sz="2400" dirty="0" smtClean="0"/>
              <a:t>There has been doubt as to whether MUFAs are effective in cholesterol-lowering or whether the observed decrease in plasma cholesterol was simply due to a replacement of SFAs. Some studies have suggested that the effect of </a:t>
            </a:r>
            <a:r>
              <a:rPr lang="en-GB" sz="2400" dirty="0" smtClean="0">
                <a:solidFill>
                  <a:srgbClr val="FF0000"/>
                </a:solidFill>
              </a:rPr>
              <a:t>oleic acid (</a:t>
            </a:r>
            <a:r>
              <a:rPr lang="en-GB" sz="2400" dirty="0" err="1" smtClean="0">
                <a:solidFill>
                  <a:srgbClr val="FF0000"/>
                </a:solidFill>
              </a:rPr>
              <a:t>cis</a:t>
            </a:r>
            <a:r>
              <a:rPr lang="en-GB" sz="2400" dirty="0" smtClean="0">
                <a:solidFill>
                  <a:srgbClr val="FF0000"/>
                </a:solidFill>
              </a:rPr>
              <a:t> 18:1) </a:t>
            </a:r>
            <a:r>
              <a:rPr lang="en-GB" sz="2400" dirty="0" smtClean="0"/>
              <a:t>(the major MUFA in the diet) </a:t>
            </a:r>
            <a:r>
              <a:rPr lang="en-GB" sz="2400" dirty="0" smtClean="0">
                <a:solidFill>
                  <a:srgbClr val="FF0000"/>
                </a:solidFill>
              </a:rPr>
              <a:t>and </a:t>
            </a:r>
            <a:r>
              <a:rPr lang="en-GB" sz="2400" dirty="0" err="1" smtClean="0">
                <a:solidFill>
                  <a:srgbClr val="FF0000"/>
                </a:solidFill>
              </a:rPr>
              <a:t>linoleic</a:t>
            </a:r>
            <a:r>
              <a:rPr lang="en-GB" sz="2400" dirty="0" smtClean="0">
                <a:solidFill>
                  <a:srgbClr val="FF0000"/>
                </a:solidFill>
              </a:rPr>
              <a:t> acid (18:2) (major </a:t>
            </a:r>
            <a:r>
              <a:rPr lang="en-GB" sz="2400" i="1" dirty="0" smtClean="0">
                <a:solidFill>
                  <a:srgbClr val="FF0000"/>
                </a:solidFill>
              </a:rPr>
              <a:t>n-6 PUFA in the diet) </a:t>
            </a:r>
            <a:r>
              <a:rPr lang="en-GB" sz="2400" i="1" dirty="0" smtClean="0"/>
              <a:t>on LDL cholesterol are </a:t>
            </a:r>
            <a:r>
              <a:rPr lang="en-GB" sz="2400" dirty="0" smtClean="0"/>
              <a:t>similar, and that the greater effect of </a:t>
            </a:r>
            <a:r>
              <a:rPr lang="en-GB" sz="2400" dirty="0" err="1" smtClean="0"/>
              <a:t>linoleic</a:t>
            </a:r>
            <a:r>
              <a:rPr lang="en-GB" sz="2400" dirty="0" smtClean="0"/>
              <a:t> acid on total cholesterol is through </a:t>
            </a:r>
            <a:r>
              <a:rPr lang="en-US" sz="2400" dirty="0" smtClean="0"/>
              <a:t>reduction of HDL cholesterol.</a:t>
            </a:r>
            <a:endParaRPr lang="en-US" sz="2400" dirty="0"/>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1"/>
            <a:ext cx="9144000" cy="4571999"/>
          </a:xfrm>
        </p:spPr>
        <p:txBody>
          <a:bodyPr>
            <a:normAutofit/>
          </a:bodyPr>
          <a:lstStyle/>
          <a:p>
            <a:pPr algn="just"/>
            <a:r>
              <a:rPr lang="en-GB" sz="2800" dirty="0" smtClean="0"/>
              <a:t>In addition to this, it has been reported that PUFAs incorporated into lipoproteins can increase their </a:t>
            </a:r>
            <a:r>
              <a:rPr lang="en-GB" sz="2800" dirty="0" smtClean="0">
                <a:solidFill>
                  <a:srgbClr val="FF0000"/>
                </a:solidFill>
              </a:rPr>
              <a:t>susceptibility to oxidation </a:t>
            </a:r>
            <a:r>
              <a:rPr lang="en-GB" sz="2800" dirty="0" smtClean="0"/>
              <a:t>if there is insufficient antioxidant protection. Despite the beneficial lowering of LDL cholesterol associated with increased dietary PUFA, it has been proposed that the decreased levels of beneficial HDL cholesterol and greater susceptibility of lipoproteins containing </a:t>
            </a:r>
            <a:r>
              <a:rPr lang="en-GB" sz="2800" i="1" dirty="0" smtClean="0"/>
              <a:t>n-6 PUFA to oxidation, result </a:t>
            </a:r>
            <a:r>
              <a:rPr lang="en-GB" sz="2800" i="1" dirty="0" smtClean="0">
                <a:solidFill>
                  <a:srgbClr val="FF0000"/>
                </a:solidFill>
              </a:rPr>
              <a:t>in </a:t>
            </a:r>
            <a:r>
              <a:rPr lang="en-GB" sz="2800" dirty="0" smtClean="0">
                <a:solidFill>
                  <a:srgbClr val="FF0000"/>
                </a:solidFill>
              </a:rPr>
              <a:t>pro-</a:t>
            </a:r>
            <a:r>
              <a:rPr lang="en-GB" sz="2800" dirty="0" err="1" smtClean="0">
                <a:solidFill>
                  <a:srgbClr val="FF0000"/>
                </a:solidFill>
              </a:rPr>
              <a:t>atherogenic</a:t>
            </a:r>
            <a:r>
              <a:rPr lang="en-GB" sz="2800" dirty="0" smtClean="0">
                <a:solidFill>
                  <a:srgbClr val="FF0000"/>
                </a:solidFill>
              </a:rPr>
              <a:t> </a:t>
            </a:r>
            <a:r>
              <a:rPr lang="en-GB" sz="2800" dirty="0" smtClean="0"/>
              <a:t>effects of diets in which </a:t>
            </a:r>
            <a:r>
              <a:rPr lang="en-GB" sz="2800" i="1" dirty="0" smtClean="0"/>
              <a:t>n-6 PUFA provide greater than 10% </a:t>
            </a:r>
            <a:r>
              <a:rPr lang="en-US" sz="2800" dirty="0" smtClean="0"/>
              <a:t>energy.</a:t>
            </a:r>
            <a:endParaRPr lang="en-US" sz="2800" dirty="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8686799" cy="6126164"/>
          </a:xfrm>
        </p:spPr>
        <p:txBody>
          <a:bodyPr>
            <a:normAutofit/>
          </a:bodyPr>
          <a:lstStyle/>
          <a:p>
            <a:r>
              <a:rPr lang="en-GB" dirty="0" smtClean="0"/>
              <a:t>Substitution of saturates by </a:t>
            </a:r>
            <a:r>
              <a:rPr lang="en-GB" dirty="0" smtClean="0">
                <a:solidFill>
                  <a:srgbClr val="FF0000"/>
                </a:solidFill>
              </a:rPr>
              <a:t>oleic acid </a:t>
            </a:r>
            <a:r>
              <a:rPr lang="en-GB" dirty="0" smtClean="0"/>
              <a:t>would avoid this and therefore </a:t>
            </a:r>
            <a:r>
              <a:rPr lang="en-GB" dirty="0" smtClean="0">
                <a:solidFill>
                  <a:srgbClr val="FF0000"/>
                </a:solidFill>
              </a:rPr>
              <a:t>MUFAs</a:t>
            </a:r>
            <a:r>
              <a:rPr lang="en-GB" dirty="0" smtClean="0"/>
              <a:t> have theoretical advantages over </a:t>
            </a:r>
            <a:r>
              <a:rPr lang="en-GB" dirty="0" smtClean="0">
                <a:solidFill>
                  <a:srgbClr val="FF0000"/>
                </a:solidFill>
              </a:rPr>
              <a:t>PUFAs</a:t>
            </a:r>
            <a:r>
              <a:rPr lang="en-GB" dirty="0" smtClean="0"/>
              <a:t>. It has long been recognised that, in Mediterranean populations, there is a significantly lower risk of CHD. Their diet traditionally contains high amounts of olive oil in addition to fruit and vegetables compared to the UK diet. It has been speculated that a higher intake of MUFAs could contribute to the lower rate of CHD within this population. </a:t>
            </a:r>
            <a:endParaRPr lang="en-US" dirty="0"/>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
            <a:ext cx="8305799" cy="6126164"/>
          </a:xfrm>
        </p:spPr>
        <p:txBody>
          <a:bodyPr>
            <a:normAutofit/>
          </a:bodyPr>
          <a:lstStyle/>
          <a:p>
            <a:r>
              <a:rPr lang="en-GB" dirty="0" smtClean="0"/>
              <a:t>However, it could also be due to the higher antioxidants found in the fruit, vegetables and within virgin olive oil itself, in addition to other dietary and lifestyle factors. Research into the reasons for this link between the Mediterranean lifestyle and CHD risk is necessary to explain this observation </a:t>
            </a:r>
            <a:r>
              <a:rPr lang="en-US" dirty="0" smtClean="0"/>
              <a:t>fully.</a:t>
            </a:r>
            <a:endParaRPr lang="en-US" dirty="0" smtClean="0"/>
          </a:p>
          <a:p>
            <a:r>
              <a:rPr lang="en-GB" dirty="0" smtClean="0"/>
              <a:t>As regards CHD, </a:t>
            </a:r>
            <a:r>
              <a:rPr lang="en-GB" i="1" dirty="0" smtClean="0">
                <a:solidFill>
                  <a:srgbClr val="FF0000"/>
                </a:solidFill>
              </a:rPr>
              <a:t>trans fatty acids </a:t>
            </a:r>
            <a:r>
              <a:rPr lang="en-GB" i="1" dirty="0" smtClean="0"/>
              <a:t>appear to act similarly to </a:t>
            </a:r>
            <a:r>
              <a:rPr lang="en-GB" i="1" dirty="0" smtClean="0">
                <a:solidFill>
                  <a:srgbClr val="FF0000"/>
                </a:solidFill>
              </a:rPr>
              <a:t>SFA </a:t>
            </a:r>
            <a:r>
              <a:rPr lang="en-GB" i="1" dirty="0" smtClean="0"/>
              <a:t>in their </a:t>
            </a:r>
            <a:r>
              <a:rPr lang="en-GB" dirty="0" smtClean="0"/>
              <a:t>effects on blood cholesterol except that </a:t>
            </a:r>
            <a:r>
              <a:rPr lang="en-GB" i="1" dirty="0" smtClean="0"/>
              <a:t>trans FA decreased </a:t>
            </a:r>
            <a:r>
              <a:rPr lang="en-GB" i="1" dirty="0" smtClean="0">
                <a:solidFill>
                  <a:srgbClr val="FF0000"/>
                </a:solidFill>
              </a:rPr>
              <a:t>HDL </a:t>
            </a:r>
            <a:r>
              <a:rPr lang="en-GB" i="1" dirty="0" smtClean="0"/>
              <a:t>whereas SFA </a:t>
            </a:r>
            <a:r>
              <a:rPr lang="en-GB" dirty="0" smtClean="0"/>
              <a:t>have little effect on </a:t>
            </a:r>
            <a:r>
              <a:rPr lang="en-GB" dirty="0" smtClean="0">
                <a:solidFill>
                  <a:srgbClr val="FF0000"/>
                </a:solidFill>
              </a:rPr>
              <a:t>HDL</a:t>
            </a:r>
            <a:endParaRPr lang="en-US" dirty="0">
              <a:solidFill>
                <a:srgbClr val="FF0000"/>
              </a:solidFill>
            </a:endParaRP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Carbohydrate intake and CHD risk</a:t>
            </a:r>
            <a:endParaRPr lang="en-US" dirty="0"/>
          </a:p>
        </p:txBody>
      </p:sp>
      <p:sp>
        <p:nvSpPr>
          <p:cNvPr id="3" name="Content Placeholder 2"/>
          <p:cNvSpPr>
            <a:spLocks noGrp="1"/>
          </p:cNvSpPr>
          <p:nvPr>
            <p:ph idx="1"/>
          </p:nvPr>
        </p:nvSpPr>
        <p:spPr>
          <a:xfrm>
            <a:off x="304800" y="1417639"/>
            <a:ext cx="6477000" cy="4906961"/>
          </a:xfrm>
        </p:spPr>
        <p:txBody>
          <a:bodyPr>
            <a:normAutofit fontScale="85000" lnSpcReduction="20000"/>
          </a:bodyPr>
          <a:lstStyle/>
          <a:p>
            <a:r>
              <a:rPr lang="en-GB" dirty="0" smtClean="0"/>
              <a:t>Diets where about 60% of food energy is derived from carbohydrate are associated with lower HDL levels and higher TAG levels, and despite lower LDL levels have been suggested to be associated with a higher risk </a:t>
            </a:r>
            <a:r>
              <a:rPr lang="en-US" dirty="0" smtClean="0"/>
              <a:t>of CHD.</a:t>
            </a:r>
            <a:endParaRPr lang="en-US" dirty="0" smtClean="0"/>
          </a:p>
          <a:p>
            <a:r>
              <a:rPr lang="en-GB" dirty="0" smtClean="0"/>
              <a:t>However, a smaller increase in dietary carbohydrate levels to accommodate a reduction in dietary fat to 30% of energy has been reported to result in a small rise in TAG levels and no fall in HDL levels, resulting in an overall positive benefit in CHD risk</a:t>
            </a:r>
            <a:endParaRPr lang="en-US" dirty="0"/>
          </a:p>
        </p:txBody>
      </p:sp>
      <p:sp>
        <p:nvSpPr>
          <p:cNvPr id="11266" name="AutoShape 2" descr="ÙØªÙØ¬Ø© Ø¨Ø­Ø« Ø§ÙØµÙØ± Ø¹Ù âªcarbohydratesâ¬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pic>
        <p:nvPicPr>
          <p:cNvPr id="11268" name="Picture 4" descr="ÙØªÙØ¬Ø© Ø¨Ø­Ø« Ø§ÙØµÙØ± Ø¹Ù âªcarbohydratesâ¬â"/>
          <p:cNvPicPr>
            <a:picLocks noChangeAspect="1" noChangeArrowheads="1"/>
          </p:cNvPicPr>
          <p:nvPr/>
        </p:nvPicPr>
        <p:blipFill>
          <a:blip r:embed="rId1" cstate="print"/>
          <a:srcRect/>
          <a:stretch>
            <a:fillRect/>
          </a:stretch>
        </p:blipFill>
        <p:spPr bwMode="auto">
          <a:xfrm>
            <a:off x="6726781" y="1752600"/>
            <a:ext cx="2417220" cy="16002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Antioxidant nutrients and CHD risk</a:t>
            </a:r>
            <a:endParaRPr lang="en-US" dirty="0"/>
          </a:p>
        </p:txBody>
      </p:sp>
      <p:sp>
        <p:nvSpPr>
          <p:cNvPr id="3" name="Content Placeholder 2"/>
          <p:cNvSpPr>
            <a:spLocks noGrp="1"/>
          </p:cNvSpPr>
          <p:nvPr>
            <p:ph idx="1"/>
          </p:nvPr>
        </p:nvSpPr>
        <p:spPr>
          <a:xfrm>
            <a:off x="304800" y="1417639"/>
            <a:ext cx="8381999" cy="4708525"/>
          </a:xfrm>
        </p:spPr>
        <p:txBody>
          <a:bodyPr>
            <a:normAutofit fontScale="85000" lnSpcReduction="10000"/>
          </a:bodyPr>
          <a:lstStyle/>
          <a:p>
            <a:r>
              <a:rPr lang="en-GB" dirty="0" smtClean="0"/>
              <a:t>There is a large body of evidence supporting a protective effect of the antioxidant vitamins E and C. There are, however, inconsistencies in the amount of these antioxidants associated with reduced risk of CHD.</a:t>
            </a:r>
            <a:endParaRPr lang="en-GB" dirty="0" smtClean="0"/>
          </a:p>
          <a:p>
            <a:r>
              <a:rPr lang="en-US" dirty="0" smtClean="0"/>
              <a:t>No </a:t>
            </a:r>
            <a:r>
              <a:rPr lang="en-GB" dirty="0" smtClean="0"/>
              <a:t>specific recommendations on the levels of antioxidant intake have been given but a diet rich in vegetable and fruit and containing nuts and seeds is </a:t>
            </a:r>
            <a:r>
              <a:rPr lang="en-US" dirty="0" smtClean="0"/>
              <a:t>recommended.</a:t>
            </a:r>
            <a:endParaRPr lang="en-US" dirty="0" smtClean="0"/>
          </a:p>
          <a:p>
            <a:r>
              <a:rPr lang="en-GB" dirty="0" smtClean="0"/>
              <a:t> The beneficial effects of sugar beet and olive oil on CHD risk could in part be attributed to antioxidants such as </a:t>
            </a:r>
            <a:r>
              <a:rPr lang="en-GB" dirty="0" err="1" smtClean="0"/>
              <a:t>flavonoids</a:t>
            </a:r>
            <a:r>
              <a:rPr lang="en-GB" dirty="0" smtClean="0"/>
              <a:t> and </a:t>
            </a:r>
            <a:r>
              <a:rPr lang="en-GB" dirty="0" err="1" smtClean="0"/>
              <a:t>polyphenols</a:t>
            </a:r>
            <a:r>
              <a:rPr lang="en-GB" dirty="0" smtClean="0"/>
              <a:t> </a:t>
            </a:r>
            <a:r>
              <a:rPr lang="en-US" dirty="0" smtClean="0"/>
              <a:t>contained within these foods</a:t>
            </a:r>
            <a:endParaRPr lang="en-US" dirty="0"/>
          </a:p>
        </p:txBody>
      </p:sp>
      <p:pic>
        <p:nvPicPr>
          <p:cNvPr id="10242" name="Picture 2" descr="ÙØªÙØ¬Ø© Ø¨Ø­Ø« Ø§ÙØµÙØ± Ø¹Ù âªantioxidants and heartâ¬â"/>
          <p:cNvPicPr>
            <a:picLocks noChangeAspect="1" noChangeArrowheads="1"/>
          </p:cNvPicPr>
          <p:nvPr/>
        </p:nvPicPr>
        <p:blipFill>
          <a:blip r:embed="rId1" cstate="print"/>
          <a:srcRect/>
          <a:stretch>
            <a:fillRect/>
          </a:stretch>
        </p:blipFill>
        <p:spPr bwMode="auto">
          <a:xfrm>
            <a:off x="6127176" y="5867400"/>
            <a:ext cx="3016824" cy="9906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Sodium and potassium and CHD risk</a:t>
            </a:r>
            <a:endParaRPr lang="en-US" dirty="0"/>
          </a:p>
        </p:txBody>
      </p:sp>
      <p:sp>
        <p:nvSpPr>
          <p:cNvPr id="3" name="Content Placeholder 2"/>
          <p:cNvSpPr>
            <a:spLocks noGrp="1"/>
          </p:cNvSpPr>
          <p:nvPr>
            <p:ph idx="1"/>
          </p:nvPr>
        </p:nvSpPr>
        <p:spPr>
          <a:xfrm>
            <a:off x="0" y="1417639"/>
            <a:ext cx="8686799" cy="5059361"/>
          </a:xfrm>
        </p:spPr>
        <p:txBody>
          <a:bodyPr>
            <a:normAutofit/>
          </a:bodyPr>
          <a:lstStyle/>
          <a:p>
            <a:r>
              <a:rPr lang="en-GB" dirty="0" smtClean="0"/>
              <a:t>Sodium intake appears to be an important determinant of blood pressure in the population as a whole, at least in part by influencing the rise in blood pressure </a:t>
            </a:r>
            <a:r>
              <a:rPr lang="en-US" dirty="0" smtClean="0"/>
              <a:t>with age.</a:t>
            </a:r>
            <a:endParaRPr lang="en-US" dirty="0" smtClean="0"/>
          </a:p>
          <a:p>
            <a:r>
              <a:rPr lang="en-GB" dirty="0" smtClean="0"/>
              <a:t>A diet lower in common salt and higher in potassium would be expected to result in </a:t>
            </a:r>
            <a:r>
              <a:rPr lang="en-GB" dirty="0" smtClean="0">
                <a:solidFill>
                  <a:srgbClr val="FF0000"/>
                </a:solidFill>
              </a:rPr>
              <a:t>lower blood pressure</a:t>
            </a:r>
            <a:r>
              <a:rPr lang="en-GB" dirty="0" smtClean="0"/>
              <a:t> and a smaller rise in blood pressure </a:t>
            </a:r>
            <a:r>
              <a:rPr lang="en-US" dirty="0" smtClean="0"/>
              <a:t>with age.</a:t>
            </a:r>
            <a:endParaRPr lang="en-US" dirty="0" smtClean="0"/>
          </a:p>
        </p:txBody>
      </p:sp>
      <p:pic>
        <p:nvPicPr>
          <p:cNvPr id="9218" name="Picture 2" descr="ÙØªÙØ¬Ø© Ø¨Ø­Ø« Ø§ÙØµÙØ± Ø¹Ù âªsodium and potassiumâ¬â"/>
          <p:cNvPicPr>
            <a:picLocks noChangeAspect="1" noChangeArrowheads="1"/>
          </p:cNvPicPr>
          <p:nvPr/>
        </p:nvPicPr>
        <p:blipFill>
          <a:blip r:embed="rId1" cstate="print">
            <a:clrChange>
              <a:clrFrom>
                <a:srgbClr val="59BBDE"/>
              </a:clrFrom>
              <a:clrTo>
                <a:srgbClr val="59BBDE">
                  <a:alpha val="0"/>
                </a:srgbClr>
              </a:clrTo>
            </a:clrChange>
          </a:blip>
          <a:srcRect l="14167" t="1334" r="15833"/>
          <a:stretch>
            <a:fillRect/>
          </a:stretch>
        </p:blipFill>
        <p:spPr bwMode="auto">
          <a:xfrm>
            <a:off x="7068065" y="5029200"/>
            <a:ext cx="2075935" cy="18288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686799" cy="6172199"/>
          </a:xfrm>
        </p:spPr>
        <p:txBody>
          <a:bodyPr>
            <a:normAutofit lnSpcReduction="10000"/>
          </a:bodyPr>
          <a:lstStyle/>
          <a:p>
            <a:r>
              <a:rPr lang="en-GB" dirty="0" smtClean="0"/>
              <a:t>Salt is the predominant source of  sodium in the diet</a:t>
            </a:r>
            <a:r>
              <a:rPr lang="en-US" dirty="0" smtClean="0"/>
              <a:t> </a:t>
            </a:r>
            <a:r>
              <a:rPr lang="en-GB" dirty="0" smtClean="0"/>
              <a:t>with manufactured foods contributing to </a:t>
            </a:r>
            <a:r>
              <a:rPr lang="en-GB" dirty="0" smtClean="0">
                <a:solidFill>
                  <a:srgbClr val="FF0000"/>
                </a:solidFill>
              </a:rPr>
              <a:t>65–85% of the total salt ingested</a:t>
            </a:r>
            <a:r>
              <a:rPr lang="en-GB" dirty="0" smtClean="0"/>
              <a:t>. Blood pressure is an important risk factor for the development of CHD and strokes. </a:t>
            </a:r>
            <a:endParaRPr lang="en-GB" dirty="0" smtClean="0"/>
          </a:p>
          <a:p>
            <a:r>
              <a:rPr lang="en-US" dirty="0" smtClean="0"/>
              <a:t>It </a:t>
            </a:r>
            <a:r>
              <a:rPr lang="en-GB" dirty="0" smtClean="0"/>
              <a:t>has been recommended that the population should reduce its salt intake by 3 g/ day by reducing salt at the table and also the consumption of processed foods. Moreover, </a:t>
            </a:r>
            <a:r>
              <a:rPr lang="en-GB" dirty="0" smtClean="0">
                <a:solidFill>
                  <a:srgbClr val="FF0000"/>
                </a:solidFill>
              </a:rPr>
              <a:t>higher potassium levels </a:t>
            </a:r>
            <a:r>
              <a:rPr lang="en-GB" dirty="0" smtClean="0"/>
              <a:t>within the diet are believed to reduce the blood pressure and foods such as fruit and vegetables, which contain this mineral, should be taken in higher amounts.</a:t>
            </a:r>
            <a:endParaRPr lang="en-US" dirty="0"/>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and CHD risk</a:t>
            </a:r>
            <a:endParaRPr lang="en-US" dirty="0"/>
          </a:p>
        </p:txBody>
      </p:sp>
      <p:sp>
        <p:nvSpPr>
          <p:cNvPr id="3" name="Content Placeholder 2"/>
          <p:cNvSpPr>
            <a:spLocks noGrp="1"/>
          </p:cNvSpPr>
          <p:nvPr>
            <p:ph idx="1"/>
          </p:nvPr>
        </p:nvSpPr>
        <p:spPr>
          <a:xfrm>
            <a:off x="304800" y="1417639"/>
            <a:ext cx="8381999" cy="5440361"/>
          </a:xfrm>
        </p:spPr>
        <p:txBody>
          <a:bodyPr/>
          <a:lstStyle/>
          <a:p>
            <a:r>
              <a:rPr lang="en-US" dirty="0" smtClean="0"/>
              <a:t>Although there is a debate on the benefits of alcohol consumption  particularly red wine, </a:t>
            </a:r>
            <a:r>
              <a:rPr lang="en-GB" dirty="0" smtClean="0"/>
              <a:t>there is evidence that high consumption of alcohol is related to increased mortality, especially from CHD.</a:t>
            </a:r>
            <a:endParaRPr lang="en-US" dirty="0"/>
          </a:p>
        </p:txBody>
      </p:sp>
      <p:pic>
        <p:nvPicPr>
          <p:cNvPr id="7170" name="Picture 2" descr="ÙØªÙØ¬Ø© Ø¨Ø­Ø« Ø§ÙØµÙØ± Ø¹Ù âªalcohol and heartâ¬â"/>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4114800" y="3352800"/>
            <a:ext cx="5715000" cy="35052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Coffee and CHD risk</a:t>
            </a:r>
            <a:endParaRPr lang="en-US" dirty="0"/>
          </a:p>
        </p:txBody>
      </p:sp>
      <p:sp>
        <p:nvSpPr>
          <p:cNvPr id="3" name="Content Placeholder 2"/>
          <p:cNvSpPr>
            <a:spLocks noGrp="1"/>
          </p:cNvSpPr>
          <p:nvPr>
            <p:ph idx="1"/>
          </p:nvPr>
        </p:nvSpPr>
        <p:spPr>
          <a:xfrm>
            <a:off x="152400" y="1417639"/>
            <a:ext cx="6781800" cy="4449761"/>
          </a:xfrm>
        </p:spPr>
        <p:txBody>
          <a:bodyPr>
            <a:normAutofit fontScale="85000" lnSpcReduction="10000"/>
          </a:bodyPr>
          <a:lstStyle/>
          <a:p>
            <a:r>
              <a:rPr lang="en-GB" dirty="0" smtClean="0"/>
              <a:t>For over 20 years it has been suspected that caffeine or coffee consumption may contribute to the development of CHD, but the evidence remains </a:t>
            </a:r>
            <a:r>
              <a:rPr lang="en-US" dirty="0" smtClean="0"/>
              <a:t>unclear. </a:t>
            </a:r>
            <a:endParaRPr lang="en-US" dirty="0" smtClean="0"/>
          </a:p>
          <a:p>
            <a:r>
              <a:rPr lang="en-GB" dirty="0" smtClean="0"/>
              <a:t>The Scandinavian practice of boiling coffee during its preparation appears to generate a </a:t>
            </a:r>
            <a:r>
              <a:rPr lang="en-GB" dirty="0" err="1" smtClean="0"/>
              <a:t>hypercholesterolaemic</a:t>
            </a:r>
            <a:r>
              <a:rPr lang="en-GB" dirty="0" smtClean="0"/>
              <a:t> fraction. Significant levels of these compounds have also been found in cafeteria coffee which have been found to increase plasma LDL cholesterol </a:t>
            </a:r>
            <a:r>
              <a:rPr lang="en-US" dirty="0" smtClean="0"/>
              <a:t>levels</a:t>
            </a:r>
            <a:endParaRPr lang="en-US" dirty="0"/>
          </a:p>
        </p:txBody>
      </p:sp>
      <p:pic>
        <p:nvPicPr>
          <p:cNvPr id="6148" name="Picture 4" descr="ÙØªÙØ¬Ø© Ø¨Ø­Ø« Ø§ÙØµÙØ± Ø¹Ù âªcoffee and coronary heart diseasesâ¬â"/>
          <p:cNvPicPr>
            <a:picLocks noChangeAspect="1" noChangeArrowheads="1"/>
          </p:cNvPicPr>
          <p:nvPr/>
        </p:nvPicPr>
        <p:blipFill>
          <a:blip r:embed="rId1" cstate="print">
            <a:clrChange>
              <a:clrFrom>
                <a:srgbClr val="035181"/>
              </a:clrFrom>
              <a:clrTo>
                <a:srgbClr val="035181">
                  <a:alpha val="0"/>
                </a:srgbClr>
              </a:clrTo>
            </a:clrChange>
          </a:blip>
          <a:srcRect l="43310" t="4547" r="5579" b="5576"/>
          <a:stretch>
            <a:fillRect/>
          </a:stretch>
        </p:blipFill>
        <p:spPr bwMode="auto">
          <a:xfrm>
            <a:off x="6986954" y="0"/>
            <a:ext cx="2157046" cy="21336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274638"/>
            <a:ext cx="8153400" cy="1143000"/>
          </a:xfrm>
        </p:spPr>
        <p:txBody>
          <a:bodyPr>
            <a:normAutofit/>
          </a:bodyPr>
          <a:lstStyle/>
          <a:p>
            <a:r>
              <a:rPr lang="en-US" sz="3200" dirty="0" smtClean="0">
                <a:solidFill>
                  <a:srgbClr val="FF0000"/>
                </a:solidFill>
              </a:rPr>
              <a:t>Coronary heart disease</a:t>
            </a:r>
            <a:endParaRPr lang="en-US" sz="3200" dirty="0">
              <a:solidFill>
                <a:srgbClr val="FF0000"/>
              </a:solidFill>
            </a:endParaRPr>
          </a:p>
        </p:txBody>
      </p:sp>
      <p:sp>
        <p:nvSpPr>
          <p:cNvPr id="3" name="Content Placeholder 2"/>
          <p:cNvSpPr>
            <a:spLocks noGrp="1"/>
          </p:cNvSpPr>
          <p:nvPr>
            <p:ph idx="1"/>
          </p:nvPr>
        </p:nvSpPr>
        <p:spPr>
          <a:xfrm>
            <a:off x="381000" y="1417639"/>
            <a:ext cx="7086600" cy="5211761"/>
          </a:xfrm>
        </p:spPr>
        <p:txBody>
          <a:bodyPr/>
          <a:lstStyle/>
          <a:p>
            <a:r>
              <a:rPr lang="en-GB" dirty="0" smtClean="0"/>
              <a:t>Coronary heart disease (CHD) is one of the major causes of death in adults in the Western world. </a:t>
            </a:r>
            <a:endParaRPr lang="en-GB" dirty="0" smtClean="0"/>
          </a:p>
          <a:p>
            <a:r>
              <a:rPr lang="en-GB" dirty="0" smtClean="0"/>
              <a:t>CHD is a condition in which the main coronary arteries supplying the heart</a:t>
            </a:r>
            <a:endParaRPr lang="en-GB" dirty="0" smtClean="0"/>
          </a:p>
          <a:p>
            <a:r>
              <a:rPr lang="en-GB" dirty="0" smtClean="0"/>
              <a:t>are no longer able to supply sufficient blood and oxygen to the heart muscle</a:t>
            </a:r>
            <a:endParaRPr lang="en-GB" dirty="0" smtClean="0"/>
          </a:p>
          <a:p>
            <a:r>
              <a:rPr lang="en-US" dirty="0" smtClean="0"/>
              <a:t>(myocardium).</a:t>
            </a:r>
            <a:endParaRPr lang="en-US" dirty="0"/>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85841" cy="1143000"/>
          </a:xfrm>
        </p:spPr>
        <p:txBody>
          <a:bodyPr/>
          <a:lstStyle/>
          <a:p>
            <a:r>
              <a:rPr lang="en-US" dirty="0" err="1" smtClean="0"/>
              <a:t>Probiotics</a:t>
            </a:r>
            <a:r>
              <a:rPr lang="en-US" dirty="0" smtClean="0"/>
              <a:t> and CHD</a:t>
            </a:r>
            <a:endParaRPr lang="en-US" dirty="0"/>
          </a:p>
        </p:txBody>
      </p:sp>
      <p:sp>
        <p:nvSpPr>
          <p:cNvPr id="3" name="Content Placeholder 2"/>
          <p:cNvSpPr>
            <a:spLocks noGrp="1"/>
          </p:cNvSpPr>
          <p:nvPr>
            <p:ph idx="1"/>
          </p:nvPr>
        </p:nvSpPr>
        <p:spPr>
          <a:xfrm>
            <a:off x="381001" y="1066800"/>
            <a:ext cx="7162800" cy="5791199"/>
          </a:xfrm>
        </p:spPr>
        <p:txBody>
          <a:bodyPr>
            <a:normAutofit fontScale="85000" lnSpcReduction="20000"/>
          </a:bodyPr>
          <a:lstStyle/>
          <a:p>
            <a:r>
              <a:rPr lang="en-US" dirty="0" smtClean="0"/>
              <a:t>There are many studies suggesting that consuming fermented milk could </a:t>
            </a:r>
            <a:endParaRPr lang="en-US" dirty="0" smtClean="0"/>
          </a:p>
          <a:p>
            <a:pPr>
              <a:buNone/>
            </a:pPr>
            <a:r>
              <a:rPr lang="en-US" dirty="0" smtClean="0"/>
              <a:t>reduce risks of CHD.  Possible mechanisms include</a:t>
            </a:r>
            <a:endParaRPr lang="en-US" dirty="0" smtClean="0"/>
          </a:p>
          <a:p>
            <a:pPr>
              <a:buNone/>
            </a:pPr>
            <a:r>
              <a:rPr lang="en-US" dirty="0" smtClean="0"/>
              <a:t>1- </a:t>
            </a:r>
            <a:r>
              <a:rPr lang="en-US" dirty="0" err="1" smtClean="0"/>
              <a:t>Deconjugation</a:t>
            </a:r>
            <a:r>
              <a:rPr lang="en-US" dirty="0" smtClean="0"/>
              <a:t> of bile acid and prevent re-absorption.</a:t>
            </a:r>
            <a:endParaRPr lang="en-US" dirty="0" smtClean="0"/>
          </a:p>
          <a:p>
            <a:pPr>
              <a:buNone/>
            </a:pPr>
            <a:r>
              <a:rPr lang="en-GB" dirty="0" smtClean="0"/>
              <a:t>2- There is also some </a:t>
            </a:r>
            <a:r>
              <a:rPr lang="en-GB" i="1" dirty="0" smtClean="0"/>
              <a:t>in vitro evidence to support the hypothesis that certain </a:t>
            </a:r>
            <a:r>
              <a:rPr lang="en-GB" dirty="0" smtClean="0"/>
              <a:t>bacteria can assimilate (take up) cholesterol. This might suggested as a possible explanation for </a:t>
            </a:r>
            <a:r>
              <a:rPr lang="en-GB" dirty="0" err="1" smtClean="0"/>
              <a:t>hypocholesterolaemic</a:t>
            </a:r>
            <a:r>
              <a:rPr lang="en-GB" dirty="0" smtClean="0"/>
              <a:t> effects of </a:t>
            </a:r>
            <a:r>
              <a:rPr lang="en-US" dirty="0" err="1" smtClean="0"/>
              <a:t>probiotics</a:t>
            </a:r>
            <a:r>
              <a:rPr lang="en-US" dirty="0" smtClean="0"/>
              <a:t>.</a:t>
            </a:r>
            <a:endParaRPr lang="en-US" dirty="0" smtClean="0"/>
          </a:p>
          <a:p>
            <a:pPr>
              <a:buNone/>
            </a:pPr>
            <a:r>
              <a:rPr lang="en-GB" dirty="0" smtClean="0"/>
              <a:t> 3- The mechanism of cholesterol binding to bacterial cell walls has also been suggested as a possible explanation for </a:t>
            </a:r>
            <a:r>
              <a:rPr lang="en-GB" dirty="0" err="1" smtClean="0"/>
              <a:t>hypocholesterolaemic</a:t>
            </a:r>
            <a:r>
              <a:rPr lang="en-GB" dirty="0" smtClean="0"/>
              <a:t> effects of </a:t>
            </a:r>
            <a:r>
              <a:rPr lang="en-US" dirty="0" err="1" smtClean="0"/>
              <a:t>probiotics</a:t>
            </a:r>
            <a:endParaRPr lang="en-US" dirty="0" smtClean="0"/>
          </a:p>
        </p:txBody>
      </p:sp>
      <p:sp>
        <p:nvSpPr>
          <p:cNvPr id="5122" name="AutoShape 2" descr="ÙØªÙØ¬Ø© Ø¨Ø­Ø« Ø§ÙØµÙØ± Ø¹Ù âªprobiotics lowering coronary heart diseasesâ¬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pic>
        <p:nvPicPr>
          <p:cNvPr id="5124" name="Picture 4" descr="ÙØªÙØ¬Ø© Ø¨Ø­Ø« Ø§ÙØµÙØ± Ø¹Ù âªprobiotics lowering coronary heart diseasesâ¬â"/>
          <p:cNvPicPr>
            <a:picLocks noChangeAspect="1" noChangeArrowheads="1"/>
          </p:cNvPicPr>
          <p:nvPr/>
        </p:nvPicPr>
        <p:blipFill>
          <a:blip r:embed="rId1" cstate="print"/>
          <a:srcRect/>
          <a:stretch>
            <a:fillRect/>
          </a:stretch>
        </p:blipFill>
        <p:spPr bwMode="auto">
          <a:xfrm>
            <a:off x="6477000" y="0"/>
            <a:ext cx="2667000" cy="1666875"/>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485841" cy="1143000"/>
          </a:xfrm>
        </p:spPr>
        <p:txBody>
          <a:bodyPr/>
          <a:lstStyle/>
          <a:p>
            <a:r>
              <a:rPr lang="en-US" dirty="0" err="1" smtClean="0"/>
              <a:t>Prebiotic</a:t>
            </a:r>
            <a:r>
              <a:rPr lang="en-US" dirty="0" smtClean="0"/>
              <a:t> and CHD</a:t>
            </a:r>
            <a:endParaRPr lang="en-US" dirty="0"/>
          </a:p>
        </p:txBody>
      </p:sp>
      <p:sp>
        <p:nvSpPr>
          <p:cNvPr id="3" name="Content Placeholder 2"/>
          <p:cNvSpPr>
            <a:spLocks noGrp="1"/>
          </p:cNvSpPr>
          <p:nvPr>
            <p:ph idx="1"/>
          </p:nvPr>
        </p:nvSpPr>
        <p:spPr>
          <a:xfrm>
            <a:off x="304800" y="1219200"/>
            <a:ext cx="8610600" cy="4708525"/>
          </a:xfrm>
        </p:spPr>
        <p:txBody>
          <a:bodyPr>
            <a:normAutofit/>
          </a:bodyPr>
          <a:lstStyle/>
          <a:p>
            <a:r>
              <a:rPr lang="en-GB" dirty="0" smtClean="0"/>
              <a:t>Several studies that have investigated the effects of </a:t>
            </a:r>
            <a:r>
              <a:rPr lang="en-GB" dirty="0" err="1" smtClean="0"/>
              <a:t>prebiotics</a:t>
            </a:r>
            <a:r>
              <a:rPr lang="en-GB" dirty="0" smtClean="0"/>
              <a:t> on fasting plasma lipids have generated inconsistent findings (Table 5.8). In studies with individuals with raised blood lipids, three studies showed significant decreases in fasting total and LDL cholesterol, with no significant changes in TAG</a:t>
            </a:r>
            <a:r>
              <a:rPr lang="en-US" dirty="0" smtClean="0"/>
              <a:t>levels</a:t>
            </a:r>
            <a:endParaRPr lang="en-US" dirty="0"/>
          </a:p>
        </p:txBody>
      </p:sp>
      <p:pic>
        <p:nvPicPr>
          <p:cNvPr id="4100" name="Picture 4" descr="ÙØªÙØ¬Ø© Ø¨Ø­Ø« Ø§ÙØµÙØ± Ø¹Ù âªprobioticâ¬â"/>
          <p:cNvPicPr>
            <a:picLocks noChangeAspect="1" noChangeArrowheads="1"/>
          </p:cNvPicPr>
          <p:nvPr/>
        </p:nvPicPr>
        <p:blipFill>
          <a:blip r:embed="rId1" cstate="print"/>
          <a:srcRect/>
          <a:stretch>
            <a:fillRect/>
          </a:stretch>
        </p:blipFill>
        <p:spPr bwMode="auto">
          <a:xfrm>
            <a:off x="5943601" y="4769462"/>
            <a:ext cx="3124200" cy="2079014"/>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cstate="print"/>
          <a:srcRect l="9370" t="26042" r="28413" b="14583"/>
          <a:stretch>
            <a:fillRect/>
          </a:stretch>
        </p:blipFill>
        <p:spPr bwMode="auto">
          <a:xfrm>
            <a:off x="-92242" y="1219200"/>
            <a:ext cx="9373402" cy="50292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1"/>
            <a:ext cx="8153399" cy="5821364"/>
          </a:xfrm>
        </p:spPr>
        <p:txBody>
          <a:bodyPr/>
          <a:lstStyle/>
          <a:p>
            <a:r>
              <a:rPr lang="en-US" dirty="0" smtClean="0">
                <a:solidFill>
                  <a:srgbClr val="FF0000"/>
                </a:solidFill>
              </a:rPr>
              <a:t>Proposed mechanism  </a:t>
            </a:r>
            <a:r>
              <a:rPr lang="en-US" dirty="0" smtClean="0"/>
              <a:t>include</a:t>
            </a:r>
            <a:endParaRPr lang="en-US" dirty="0" smtClean="0"/>
          </a:p>
          <a:p>
            <a:r>
              <a:rPr lang="en-US" dirty="0" smtClean="0"/>
              <a:t>1- cholesterol synthesis inhibition by short chain fatty acids produced from </a:t>
            </a:r>
            <a:r>
              <a:rPr lang="en-US" dirty="0" err="1" smtClean="0"/>
              <a:t>prebiotic</a:t>
            </a:r>
            <a:r>
              <a:rPr lang="en-US" dirty="0" smtClean="0"/>
              <a:t> fermentation.</a:t>
            </a:r>
            <a:endParaRPr lang="en-US" dirty="0" smtClean="0"/>
          </a:p>
          <a:p>
            <a:r>
              <a:rPr lang="en-US" dirty="0" err="1" smtClean="0"/>
              <a:t>Synbiotic</a:t>
            </a:r>
            <a:r>
              <a:rPr lang="en-US" dirty="0" smtClean="0"/>
              <a:t> can also help reducing risks of CHD. </a:t>
            </a:r>
            <a:endParaRPr lang="en-US" dirty="0" smtClean="0"/>
          </a:p>
          <a:p>
            <a:endParaRPr lang="en-US" dirty="0"/>
          </a:p>
        </p:txBody>
      </p:sp>
      <p:sp>
        <p:nvSpPr>
          <p:cNvPr id="3074" name="AutoShape 2" descr="ÙØªÙØ¬Ø© Ø¨Ø­Ø« Ø§ÙØµÙØ± Ø¹Ù âªsynbioticsâ¬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pic>
        <p:nvPicPr>
          <p:cNvPr id="3076" name="Picture 4" descr="ÙØªÙØ¬Ø© Ø¨Ø­Ø« Ø§ÙØµÙØ± Ø¹Ù âªsynbioticsâ¬â"/>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2819400" y="3519086"/>
            <a:ext cx="3124200" cy="3110316"/>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2236"/>
            <a:ext cx="8077199" cy="6126164"/>
          </a:xfrm>
        </p:spPr>
        <p:txBody>
          <a:bodyPr/>
          <a:lstStyle/>
          <a:p>
            <a:pPr>
              <a:buNone/>
            </a:pPr>
            <a:r>
              <a:rPr lang="en-GB" dirty="0" smtClean="0"/>
              <a:t>The main cause of the reduced flow is an accumulation of plaques, mainly in the </a:t>
            </a:r>
            <a:r>
              <a:rPr lang="en-GB" dirty="0" err="1" smtClean="0"/>
              <a:t>intima</a:t>
            </a:r>
            <a:r>
              <a:rPr lang="en-GB" dirty="0" smtClean="0"/>
              <a:t> of arteries, a disease known as atherosclerosis.</a:t>
            </a:r>
            <a:endParaRPr lang="en-GB" dirty="0" smtClean="0"/>
          </a:p>
          <a:p>
            <a:r>
              <a:rPr lang="en-GB" dirty="0" smtClean="0"/>
              <a:t>This is a slow but progressive disease which usually begins in childhood, but does not usually manifest itself until later life</a:t>
            </a:r>
            <a:endParaRPr lang="en-US" dirty="0"/>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8915400" cy="6126164"/>
          </a:xfrm>
        </p:spPr>
        <p:txBody>
          <a:bodyPr/>
          <a:lstStyle/>
          <a:p>
            <a:pPr algn="just"/>
            <a:r>
              <a:rPr lang="en-GB" dirty="0" smtClean="0"/>
              <a:t>Depending on the rate of the narrowing of the arteries and its ultimate severity, four syndromes may occur during the progression of CHD. These include </a:t>
            </a:r>
            <a:r>
              <a:rPr lang="en-GB" dirty="0" smtClean="0">
                <a:solidFill>
                  <a:srgbClr val="FF0000"/>
                </a:solidFill>
              </a:rPr>
              <a:t>angina pectoris</a:t>
            </a:r>
            <a:r>
              <a:rPr lang="en-GB" dirty="0" smtClean="0"/>
              <a:t>, </a:t>
            </a:r>
            <a:r>
              <a:rPr lang="en-GB" dirty="0" smtClean="0">
                <a:solidFill>
                  <a:srgbClr val="FF0000"/>
                </a:solidFill>
              </a:rPr>
              <a:t>unstable angina pectoris</a:t>
            </a:r>
            <a:r>
              <a:rPr lang="en-GB" dirty="0" smtClean="0"/>
              <a:t>, </a:t>
            </a:r>
            <a:r>
              <a:rPr lang="en-GB" dirty="0" smtClean="0">
                <a:solidFill>
                  <a:srgbClr val="FF0000"/>
                </a:solidFill>
              </a:rPr>
              <a:t>myocardial infarction </a:t>
            </a:r>
            <a:r>
              <a:rPr lang="en-GB" dirty="0" smtClean="0"/>
              <a:t>and </a:t>
            </a:r>
            <a:r>
              <a:rPr lang="en-GB" dirty="0" smtClean="0">
                <a:solidFill>
                  <a:srgbClr val="FF0000"/>
                </a:solidFill>
              </a:rPr>
              <a:t>sudden death</a:t>
            </a:r>
            <a:r>
              <a:rPr lang="en-GB" dirty="0" smtClean="0"/>
              <a:t>.</a:t>
            </a:r>
            <a:endParaRPr lang="en-GB" dirty="0" smtClean="0"/>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factors </a:t>
            </a:r>
            <a:endParaRPr lang="en-US" dirty="0"/>
          </a:p>
        </p:txBody>
      </p:sp>
      <p:sp>
        <p:nvSpPr>
          <p:cNvPr id="3" name="Content Placeholder 2"/>
          <p:cNvSpPr>
            <a:spLocks noGrp="1"/>
          </p:cNvSpPr>
          <p:nvPr>
            <p:ph idx="1"/>
          </p:nvPr>
        </p:nvSpPr>
        <p:spPr>
          <a:xfrm>
            <a:off x="381000" y="1417639"/>
            <a:ext cx="8305799" cy="4708525"/>
          </a:xfrm>
        </p:spPr>
        <p:txBody>
          <a:bodyPr>
            <a:normAutofit lnSpcReduction="10000"/>
          </a:bodyPr>
          <a:lstStyle/>
          <a:p>
            <a:r>
              <a:rPr lang="en-GB" dirty="0" smtClean="0"/>
              <a:t>A number of risk factors known to predispose an individual to CHD have been categorised into:</a:t>
            </a:r>
            <a:endParaRPr lang="en-GB" dirty="0" smtClean="0"/>
          </a:p>
          <a:p>
            <a:r>
              <a:rPr lang="en-GB" dirty="0" smtClean="0"/>
              <a:t> </a:t>
            </a:r>
            <a:r>
              <a:rPr lang="en-GB" b="1" dirty="0" smtClean="0">
                <a:solidFill>
                  <a:srgbClr val="FF0000"/>
                </a:solidFill>
              </a:rPr>
              <a:t>those that are not modifiable</a:t>
            </a:r>
            <a:r>
              <a:rPr lang="en-GB" dirty="0" smtClean="0"/>
              <a:t>, such as age, sex, race and family history</a:t>
            </a:r>
            <a:endParaRPr lang="en-GB" dirty="0" smtClean="0"/>
          </a:p>
          <a:p>
            <a:r>
              <a:rPr lang="en-GB" dirty="0" smtClean="0"/>
              <a:t> </a:t>
            </a:r>
            <a:r>
              <a:rPr lang="en-GB" b="1" dirty="0" smtClean="0">
                <a:solidFill>
                  <a:srgbClr val="FF0000"/>
                </a:solidFill>
              </a:rPr>
              <a:t>those that are modifiable</a:t>
            </a:r>
            <a:r>
              <a:rPr lang="en-GB" dirty="0" smtClean="0"/>
              <a:t>, such as </a:t>
            </a:r>
            <a:r>
              <a:rPr lang="en-GB" dirty="0" err="1" smtClean="0"/>
              <a:t>hyperlipidaemia</a:t>
            </a:r>
            <a:r>
              <a:rPr lang="en-GB" dirty="0" smtClean="0"/>
              <a:t> (high levels of lipids (fat) in the blood), hypertension (high blood pressure), obesity, cigarette smoking and lack of exercise</a:t>
            </a:r>
            <a:endParaRPr lang="en-US" dirty="0"/>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8915400" cy="6126164"/>
          </a:xfrm>
        </p:spPr>
        <p:txBody>
          <a:bodyPr/>
          <a:lstStyle/>
          <a:p>
            <a:pPr algn="just"/>
            <a:r>
              <a:rPr lang="en-GB" dirty="0" smtClean="0"/>
              <a:t>A recently recognised risk factor for CHD is an elevated level of </a:t>
            </a:r>
            <a:r>
              <a:rPr lang="en-GB" dirty="0" err="1" smtClean="0"/>
              <a:t>triacylglycerol</a:t>
            </a:r>
            <a:r>
              <a:rPr lang="en-GB" dirty="0" smtClean="0"/>
              <a:t> (TAG; major fat in the blood) in both the fasted and fed (postprandial) </a:t>
            </a:r>
            <a:r>
              <a:rPr lang="en-US" dirty="0" smtClean="0"/>
              <a:t>state</a:t>
            </a:r>
            <a:endParaRPr lang="en-US" dirty="0"/>
          </a:p>
        </p:txBody>
      </p:sp>
      <p:pic>
        <p:nvPicPr>
          <p:cNvPr id="260098" name="Picture 2" descr="ÙØªÙØ¬Ø© Ø¨Ø­Ø« Ø§ÙØµÙØ± Ø¹Ù âªTRIGLYCERIDE AND CORONARY HEART DISEASEâ¬â"/>
          <p:cNvPicPr>
            <a:picLocks noChangeAspect="1" noChangeArrowheads="1"/>
          </p:cNvPicPr>
          <p:nvPr/>
        </p:nvPicPr>
        <p:blipFill>
          <a:blip r:embed="rId1" cstate="print">
            <a:clrChange>
              <a:clrFrom>
                <a:srgbClr val="FFA461"/>
              </a:clrFrom>
              <a:clrTo>
                <a:srgbClr val="FFA461">
                  <a:alpha val="0"/>
                </a:srgbClr>
              </a:clrTo>
            </a:clrChange>
          </a:blip>
          <a:srcRect/>
          <a:stretch>
            <a:fillRect/>
          </a:stretch>
        </p:blipFill>
        <p:spPr bwMode="auto">
          <a:xfrm>
            <a:off x="914400" y="3505200"/>
            <a:ext cx="7620000" cy="19812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304801"/>
            <a:ext cx="8305799" cy="6400799"/>
          </a:xfrm>
        </p:spPr>
        <p:txBody>
          <a:bodyPr>
            <a:normAutofit/>
          </a:bodyPr>
          <a:lstStyle/>
          <a:p>
            <a:r>
              <a:rPr lang="en-GB" dirty="0" smtClean="0"/>
              <a:t>Individuals with CHD and those with a high risk of developing the condition are treated in a number of ways to help lower their LDL cholesterol and TAG concentrations while elevating their HDL cholesterol</a:t>
            </a:r>
            <a:endParaRPr lang="en-GB" dirty="0" smtClean="0"/>
          </a:p>
          <a:p>
            <a:r>
              <a:rPr lang="en-GB" dirty="0" smtClean="0"/>
              <a:t>Many studies have confirmed that </a:t>
            </a:r>
            <a:r>
              <a:rPr lang="en-GB" dirty="0" smtClean="0">
                <a:solidFill>
                  <a:srgbClr val="FF0000"/>
                </a:solidFill>
              </a:rPr>
              <a:t>modifying diet</a:t>
            </a:r>
            <a:r>
              <a:rPr lang="en-GB" dirty="0" smtClean="0"/>
              <a:t> is one of the ways of treatment.</a:t>
            </a:r>
            <a:endParaRPr lang="en-GB" dirty="0" smtClean="0"/>
          </a:p>
          <a:p>
            <a:r>
              <a:rPr lang="en-US" dirty="0" smtClean="0"/>
              <a:t>This is </a:t>
            </a:r>
            <a:r>
              <a:rPr lang="en-GB" dirty="0" smtClean="0"/>
              <a:t>implemented by reducing the percentage of dietary energy derived from fat to approximately </a:t>
            </a:r>
            <a:r>
              <a:rPr lang="en-GB" dirty="0" smtClean="0">
                <a:solidFill>
                  <a:srgbClr val="FF0000"/>
                </a:solidFill>
              </a:rPr>
              <a:t>30%</a:t>
            </a:r>
            <a:r>
              <a:rPr lang="en-GB" dirty="0" smtClean="0"/>
              <a:t>, with </a:t>
            </a:r>
            <a:r>
              <a:rPr lang="en-GB" dirty="0" smtClean="0">
                <a:solidFill>
                  <a:srgbClr val="FF0000"/>
                </a:solidFill>
              </a:rPr>
              <a:t>a reduction of saturated fatty acids  to 10%</a:t>
            </a:r>
            <a:r>
              <a:rPr lang="en-GB" dirty="0" smtClean="0"/>
              <a:t> of the dietary energy derived from fat</a:t>
            </a:r>
            <a:endParaRPr lang="en-US" dirty="0"/>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1"/>
            <a:ext cx="7848599" cy="5516564"/>
          </a:xfrm>
        </p:spPr>
        <p:txBody>
          <a:bodyPr>
            <a:normAutofit/>
          </a:bodyPr>
          <a:lstStyle/>
          <a:p>
            <a:r>
              <a:rPr lang="en-GB" dirty="0" smtClean="0"/>
              <a:t>The effect of the ingestion of different fatty acids on plasma cholesterol  levels is varied and is summarised in Table 5.5.  Substitution of SFAs by MUFAs or </a:t>
            </a:r>
            <a:r>
              <a:rPr lang="en-GB" i="1" dirty="0" smtClean="0"/>
              <a:t>n-6 PUFAs significantly reduces LDL cholesterol levels although n-6 PUFA </a:t>
            </a:r>
            <a:r>
              <a:rPr lang="en-GB" dirty="0" smtClean="0"/>
              <a:t>are more effective in this respect. </a:t>
            </a:r>
            <a:endParaRPr lang="en-GB" dirty="0" smtClean="0"/>
          </a:p>
          <a:p>
            <a:pPr>
              <a:buNone/>
            </a:pPr>
            <a:r>
              <a:rPr lang="ar-OM" b="1" dirty="0" smtClean="0"/>
              <a:t>  </a:t>
            </a:r>
            <a:endParaRPr lang="en-US" dirty="0"/>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clrChange>
              <a:clrFrom>
                <a:srgbClr val="FFFFFF"/>
              </a:clrFrom>
              <a:clrTo>
                <a:srgbClr val="FFFFFF">
                  <a:alpha val="0"/>
                </a:srgbClr>
              </a:clrTo>
            </a:clrChange>
          </a:blip>
          <a:srcRect l="21083" t="22917" r="39678" b="44791"/>
          <a:stretch>
            <a:fillRect/>
          </a:stretch>
        </p:blipFill>
        <p:spPr bwMode="auto">
          <a:xfrm>
            <a:off x="1" y="0"/>
            <a:ext cx="8915400" cy="4125036"/>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dna5">
  <a:themeElements>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DNA THEATRE">
  <a:themeElements>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5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BLUE ATOM">
  <a:themeElements>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9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90204" pitchFamily="34" charset="0"/>
          </a:defRPr>
        </a:defPPr>
      </a:lstStyle>
    </a:lnDef>
  </a:objectDefaults>
  <a:extraClrSchemeLst>
    <a:extraClrScheme>
      <a:clrScheme name="Office Them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Office Them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Office Them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NA THEATRE">
  <a:themeElements>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NA THEATRE">
  <a:themeElements>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LUE ATOM">
  <a:themeElements>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9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90204" pitchFamily="34" charset="0"/>
          </a:defRPr>
        </a:defPPr>
      </a:lstStyle>
    </a:lnDef>
  </a:objectDefaults>
  <a:extraClrSchemeLst>
    <a:extraClrScheme>
      <a:clrScheme name="Office Them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Office Them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Office Them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DNA THEATRE">
  <a:themeElements>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8000" b="0" i="0" u="none" strike="noStrike" cap="none" normalizeH="0" baseline="0" smtClean="0">
            <a:ln>
              <a:noFill/>
            </a:ln>
            <a:solidFill>
              <a:schemeClr val="tx1"/>
            </a:solidFill>
            <a:effectLst/>
            <a:latin typeface="Arial" panose="020B0604020202090204"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dna5</Template>
  <TotalTime>0</TotalTime>
  <Words>7784</Words>
  <Application>WPS Writer</Application>
  <PresentationFormat>On-screen Show (4:3)</PresentationFormat>
  <Paragraphs>87</Paragraphs>
  <Slides>23</Slides>
  <Notes>0</Notes>
  <HiddenSlides>0</HiddenSlides>
  <MMClips>0</MMClips>
  <ScaleCrop>false</ScaleCrop>
  <HeadingPairs>
    <vt:vector size="6" baseType="variant">
      <vt:variant>
        <vt:lpstr>已用的字体</vt:lpstr>
      </vt:variant>
      <vt:variant>
        <vt:i4>14</vt:i4>
      </vt:variant>
      <vt:variant>
        <vt:lpstr>主题</vt:lpstr>
      </vt:variant>
      <vt:variant>
        <vt:i4>14</vt:i4>
      </vt:variant>
      <vt:variant>
        <vt:lpstr>幻灯片标题</vt:lpstr>
      </vt:variant>
      <vt:variant>
        <vt:i4>23</vt:i4>
      </vt:variant>
    </vt:vector>
  </HeadingPairs>
  <TitlesOfParts>
    <vt:vector size="51" baseType="lpstr">
      <vt:lpstr>Arial</vt:lpstr>
      <vt:lpstr>SimSun</vt:lpstr>
      <vt:lpstr>Wingdings</vt:lpstr>
      <vt:lpstr>Times New Roman</vt:lpstr>
      <vt:lpstr>Arial Black</vt:lpstr>
      <vt:lpstr>Corbel</vt:lpstr>
      <vt:lpstr>苹方-简</vt:lpstr>
      <vt:lpstr>Microsoft YaHei</vt:lpstr>
      <vt:lpstr>汉仪旗黑</vt:lpstr>
      <vt:lpstr>Arial Unicode MS</vt:lpstr>
      <vt:lpstr>Calibri</vt:lpstr>
      <vt:lpstr>Helvetica Neue</vt:lpstr>
      <vt:lpstr>Tahoma</vt:lpstr>
      <vt:lpstr>宋体-简</vt:lpstr>
      <vt:lpstr>dna5</vt:lpstr>
      <vt:lpstr>THEATER</vt:lpstr>
      <vt:lpstr>1_DNA THEATRE</vt:lpstr>
      <vt:lpstr>1_THEATER</vt:lpstr>
      <vt:lpstr>2_DNA THEATRE</vt:lpstr>
      <vt:lpstr>2_THEATER</vt:lpstr>
      <vt:lpstr>BLUE ATOM</vt:lpstr>
      <vt:lpstr>3_THEATER</vt:lpstr>
      <vt:lpstr>3_DNA THEATRE</vt:lpstr>
      <vt:lpstr>4_THEATER</vt:lpstr>
      <vt:lpstr>4_DNA THEATRE</vt:lpstr>
      <vt:lpstr>5_THEATER</vt:lpstr>
      <vt:lpstr>1_BLUE ATOM</vt:lpstr>
      <vt:lpstr>Theme2</vt:lpstr>
      <vt:lpstr>Coronary heart disease and functional food</vt:lpstr>
      <vt:lpstr>Coronary heart disease</vt:lpstr>
      <vt:lpstr>PowerPoint 演示文稿</vt:lpstr>
      <vt:lpstr>PowerPoint 演示文稿</vt:lpstr>
      <vt:lpstr>Risk factors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Carbohydrate intake and CHD risk</vt:lpstr>
      <vt:lpstr>Antioxidant nutrients and CHD risk</vt:lpstr>
      <vt:lpstr>Sodium and potassium and CHD risk</vt:lpstr>
      <vt:lpstr>PowerPoint 演示文稿</vt:lpstr>
      <vt:lpstr>Alcohol and CHD risk</vt:lpstr>
      <vt:lpstr>Coffee and CHD risk</vt:lpstr>
      <vt:lpstr>Probiotics and CHD</vt:lpstr>
      <vt:lpstr>Prebiotic and CHD</vt:lpstr>
      <vt:lpstr>PowerPoint 演示文稿</vt:lpstr>
      <vt:lpstr>PowerPoint 演示文稿</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Evaluation Of Concentrated Milk Products</dc:title>
  <dc:creator>digitallib66</dc:creator>
  <cp:lastModifiedBy>Ala Faris Qadir Faqee Abdulla</cp:lastModifiedBy>
  <cp:revision>564</cp:revision>
  <cp:lastPrinted>2026-04-08T06:29:33Z</cp:lastPrinted>
  <dcterms:created xsi:type="dcterms:W3CDTF">2026-04-08T06:29:33Z</dcterms:created>
  <dcterms:modified xsi:type="dcterms:W3CDTF">2026-04-08T06:29:33Z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E5C42F67E22F6732CCF5D56952852CD7_43</vt:lpwstr>
  </property>
  <property fmtid="{D5CDD505-2E9C-101B-9397-08002B2CF9AE}" pid="3" name="KSOProductBuildVer">
    <vt:lpwstr>1033-12.1.23152.23152</vt:lpwstr>
  </property>
</Properties>
</file>