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 id="2147483688" r:id="rId4"/>
    <p:sldMasterId id="2147483700" r:id="rId5"/>
  </p:sldMasterIdLst>
  <p:notesMasterIdLst>
    <p:notesMasterId r:id="rId4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x="9144000" cy="6858000" type="screen4x3"/>
  <p:notesSz cx="6669088" cy="9926638"/>
  <p:embeddedFontLst>
    <p:embeddedFont>
      <p:font typeface="Corbel" pitchFamily="34" charset="0"/>
      <p:regular r:id="rId43"/>
      <p:bold r:id="rId44"/>
      <p:italic r:id="rId45"/>
      <p:boldItalic r:id="rId46"/>
    </p:embeddedFont>
    <p:embeddedFont>
      <p:font typeface="Calibri"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0" roundtripDataSignature="AMtx7mg1NGG6CuW7cREKgsXnzcfAMKMj0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049A92F-3201-42EB-8799-72B89D8B7F11}">
  <a:tblStyle styleId="{C049A92F-3201-42EB-8799-72B89D8B7F11}" styleName="Table_0">
    <a:wholeTbl>
      <a:tcTxStyle b="off" i="off">
        <a:font>
          <a:latin typeface="Corbel"/>
          <a:ea typeface="Corbel"/>
          <a:cs typeface="Corbel"/>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8ECF4"/>
          </a:solidFill>
        </a:fill>
      </a:tcStyle>
    </a:band1H>
    <a:band2H>
      <a:tcTxStyle/>
      <a:tcStyle>
        <a:tcBdr/>
      </a:tcStyle>
    </a:band2H>
    <a:band1V>
      <a:tcTxStyle/>
      <a:tcStyle>
        <a:tcBdr/>
        <a:fill>
          <a:solidFill>
            <a:srgbClr val="E8ECF4"/>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Corbel"/>
          <a:ea typeface="Corbel"/>
          <a:cs typeface="Corbel"/>
        </a:font>
        <a:schemeClr val="lt1"/>
      </a:tcTxStyle>
      <a:tcStyle>
        <a:tcBdr/>
        <a:fill>
          <a:solidFill>
            <a:schemeClr val="accent1"/>
          </a:solidFill>
        </a:fill>
      </a:tcStyle>
    </a:firstRow>
    <a:neCell>
      <a:tcTxStyle/>
      <a:tcStyle>
        <a:tcBdr/>
      </a:tcStyle>
    </a:neCell>
    <a:nwCell>
      <a:tcTxStyle/>
      <a:tcStyle>
        <a:tcBdr/>
      </a:tcStyle>
    </a:nwCell>
  </a:tblStyle>
  <a:tblStyle styleId="{74B4E6D3-0AF8-4337-9641-9590ACED71A5}" styleName="Table_1">
    <a:wholeTbl>
      <a:tcTxStyle b="off" i="off">
        <a:font>
          <a:latin typeface="Corbel"/>
          <a:ea typeface="Corbel"/>
          <a:cs typeface="Corbe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orbel"/>
          <a:ea typeface="Corbel"/>
          <a:cs typeface="Corbel"/>
        </a:font>
        <a:schemeClr val="lt1"/>
      </a:tcTxStyle>
      <a:tcStyle>
        <a:tcBdr/>
        <a:fill>
          <a:solidFill>
            <a:schemeClr val="accent1"/>
          </a:solidFill>
        </a:fill>
      </a:tcStyle>
    </a:lastCol>
    <a:firstCol>
      <a:tcTxStyle b="on" i="off">
        <a:font>
          <a:latin typeface="Corbel"/>
          <a:ea typeface="Corbel"/>
          <a:cs typeface="Corbel"/>
        </a:font>
        <a:schemeClr val="lt1"/>
      </a:tcTxStyle>
      <a:tcStyle>
        <a:tcBdr/>
        <a:fill>
          <a:solidFill>
            <a:schemeClr val="accent1"/>
          </a:solidFill>
        </a:fill>
      </a:tcStyle>
    </a:firstCol>
    <a:lastRow>
      <a:tcTxStyle b="on" i="off">
        <a:font>
          <a:latin typeface="Corbel"/>
          <a:ea typeface="Corbel"/>
          <a:cs typeface="Corbe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orbel"/>
          <a:ea typeface="Corbel"/>
          <a:cs typeface="Corbe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B58674FA-46C3-4BB5-BF61-047EE68FD9F4}" styleName="Table_2">
    <a:wholeTbl>
      <a:tcTxStyle b="off" i="off">
        <a:font>
          <a:latin typeface="Corbel"/>
          <a:ea typeface="Corbel"/>
          <a:cs typeface="Corbel"/>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12700" cap="flat" cmpd="sng">
              <a:solidFill>
                <a:schemeClr val="accent6"/>
              </a:solidFill>
              <a:prstDash val="solid"/>
              <a:round/>
              <a:headEnd type="none" w="sm" len="sm"/>
              <a:tailEnd type="none" w="sm" len="sm"/>
            </a:ln>
          </a:insideV>
        </a:tcBdr>
        <a:fill>
          <a:solidFill>
            <a:srgbClr val="FDEEE8"/>
          </a:solidFill>
        </a:fill>
      </a:tcStyle>
    </a:wholeTbl>
    <a:band1H>
      <a:tcTxStyle/>
      <a:tcStyle>
        <a:tcBdr/>
        <a:fill>
          <a:solidFill>
            <a:srgbClr val="FCDCCE"/>
          </a:solidFill>
        </a:fill>
      </a:tcStyle>
    </a:band1H>
    <a:band2H>
      <a:tcTxStyle/>
      <a:tcStyle>
        <a:tcBdr/>
      </a:tcStyle>
    </a:band2H>
    <a:band1V>
      <a:tcTxStyle/>
      <a:tcStyle>
        <a:tcBdr/>
        <a:fill>
          <a:solidFill>
            <a:srgbClr val="FCDCCE"/>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6"/>
              </a:solidFill>
              <a:prstDash val="solid"/>
              <a:round/>
              <a:headEnd type="none" w="sm" len="sm"/>
              <a:tailEnd type="none" w="sm" len="sm"/>
            </a:ln>
          </a:top>
        </a:tcBdr>
        <a:fill>
          <a:solidFill>
            <a:srgbClr val="FDEEE8"/>
          </a:solidFill>
        </a:fill>
      </a:tcStyle>
    </a:lastRow>
    <a:seCell>
      <a:tcTxStyle/>
      <a:tcStyle>
        <a:tcBdr/>
      </a:tcStyle>
    </a:seCell>
    <a:swCell>
      <a:tcTxStyle/>
      <a:tcStyle>
        <a:tcBdr/>
      </a:tcStyle>
    </a:swCell>
    <a:firstRow>
      <a:tcTxStyle b="on" i="off"/>
      <a:tcStyle>
        <a:tcBdr/>
        <a:fill>
          <a:solidFill>
            <a:srgbClr val="FDEEE8"/>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4.fntdata"/><Relationship Id="rId19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3.fntdata"/><Relationship Id="rId190" Type="http://customschemas.google.com/relationships/presentationmetadata" Target="meta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7.fntdata"/><Relationship Id="rId194"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2.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1.fntdata"/><Relationship Id="rId48" Type="http://schemas.openxmlformats.org/officeDocument/2006/relationships/font" Target="fonts/font6.fntdata"/><Relationship Id="rId193" Type="http://schemas.openxmlformats.org/officeDocument/2006/relationships/theme" Target="theme/theme1.xml"/><Relationship Id="rId8" Type="http://schemas.openxmlformats.org/officeDocument/2006/relationships/slide" Target="slides/slide3.xml"/><Relationship Id="rId192" Type="http://schemas.openxmlformats.org/officeDocument/2006/relationships/viewProps" Target="viewProps.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889250" cy="496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778250" y="0"/>
            <a:ext cx="2889250" cy="4968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66751" y="4714877"/>
            <a:ext cx="5335588" cy="446722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164"/>
            <a:ext cx="2889250" cy="49688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778250" y="9428164"/>
            <a:ext cx="2889250" cy="49688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99688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1: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2" name="Google Shape;652;p1:notes"/>
          <p:cNvSpPr txBox="1">
            <a:spLocks noGrp="1"/>
          </p:cNvSpPr>
          <p:nvPr>
            <p:ph type="body" idx="1"/>
          </p:nvPr>
        </p:nvSpPr>
        <p:spPr>
          <a:xfrm>
            <a:off x="666751" y="4714877"/>
            <a:ext cx="5335588" cy="44672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sp>
        <p:nvSpPr>
          <p:cNvPr id="653" name="Google Shape;653;p1:notes"/>
          <p:cNvSpPr txBox="1">
            <a:spLocks noGrp="1"/>
          </p:cNvSpPr>
          <p:nvPr>
            <p:ph type="hdr" idx="3"/>
          </p:nvPr>
        </p:nvSpPr>
        <p:spPr>
          <a:xfrm>
            <a:off x="0" y="0"/>
            <a:ext cx="2889250" cy="4968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Methodology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10: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2" name="Google Shape;712;p10: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11: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7" name="Google Shape;717;p11: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12: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3" name="Google Shape;723;p12: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13: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0" name="Google Shape;730;p13: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14: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6" name="Google Shape;736;p14: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15: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3" name="Google Shape;743;p15: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16: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0" name="Google Shape;750;p16: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17: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6" name="Google Shape;756;p17: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18: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2" name="Google Shape;762;p18: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19: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7" name="Google Shape;767;p19: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2: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4" name="Google Shape;664;p2: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20: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2" name="Google Shape;772;p20: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21: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7" name="Google Shape;777;p21: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22: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2" name="Google Shape;782;p22: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23: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7" name="Google Shape;787;p23: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4: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3" name="Google Shape;793;p24: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p25: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9" name="Google Shape;799;p25: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26: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5" name="Google Shape;805;p26: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27: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1" name="Google Shape;811;p27: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28: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9" name="Google Shape;819;p28: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p29: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5" name="Google Shape;825;p29: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3: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0" name="Google Shape;670;p3: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30: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0" name="Google Shape;830;p30: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31: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5" name="Google Shape;835;p31: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32: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0" name="Google Shape;840;p32: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33: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p33: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34: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2" name="Google Shape;852;p34: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35: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8" name="Google Shape;858;p35: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36: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4" name="Google Shape;864;p36: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4: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6" name="Google Shape;676;p4: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5: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Google Shape;682;p5:notes"/>
          <p:cNvSpPr txBox="1">
            <a:spLocks noGrp="1"/>
          </p:cNvSpPr>
          <p:nvPr>
            <p:ph type="body" idx="1"/>
          </p:nvPr>
        </p:nvSpPr>
        <p:spPr>
          <a:xfrm>
            <a:off x="666751" y="4714877"/>
            <a:ext cx="5335588" cy="44672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3" name="Google Shape;683;p5:notes"/>
          <p:cNvSpPr txBox="1">
            <a:spLocks noGrp="1"/>
          </p:cNvSpPr>
          <p:nvPr>
            <p:ph type="hdr" idx="3"/>
          </p:nvPr>
        </p:nvSpPr>
        <p:spPr>
          <a:xfrm>
            <a:off x="0" y="0"/>
            <a:ext cx="2889250" cy="4968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Methodology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6: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9" name="Google Shape;689;p6: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7: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5" name="Google Shape;695;p7: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8: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1" name="Google Shape;701;p8: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9: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7" name="Google Shape;707;p9: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17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orbel"/>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3"/>
          <p:cNvSpPr txBox="1">
            <a:spLocks noGrp="1"/>
          </p:cNvSpPr>
          <p:nvPr>
            <p:ph type="body" idx="1"/>
          </p:nvPr>
        </p:nvSpPr>
        <p:spPr>
          <a:xfrm>
            <a:off x="722313" y="2906714"/>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8" name="Google Shape;18;p173"/>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3"/>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3"/>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4"/>
        <p:cNvGrpSpPr/>
        <p:nvPr/>
      </p:nvGrpSpPr>
      <p:grpSpPr>
        <a:xfrm>
          <a:off x="0" y="0"/>
          <a:ext cx="0" cy="0"/>
          <a:chOff x="0" y="0"/>
          <a:chExt cx="0" cy="0"/>
        </a:xfrm>
      </p:grpSpPr>
      <p:sp>
        <p:nvSpPr>
          <p:cNvPr id="95" name="Google Shape;95;p183"/>
          <p:cNvSpPr txBox="1">
            <a:spLocks noGrp="1"/>
          </p:cNvSpPr>
          <p:nvPr>
            <p:ph type="title"/>
          </p:nvPr>
        </p:nvSpPr>
        <p:spPr>
          <a:xfrm rot="5400000">
            <a:off x="4732337"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83"/>
          <p:cNvSpPr txBox="1">
            <a:spLocks noGrp="1"/>
          </p:cNvSpPr>
          <p:nvPr>
            <p:ph type="body" idx="1"/>
          </p:nvPr>
        </p:nvSpPr>
        <p:spPr>
          <a:xfrm rot="5400000">
            <a:off x="541338" y="190502"/>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7" name="Google Shape;97;p183"/>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83"/>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83"/>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7"/>
        <p:cNvGrpSpPr/>
        <p:nvPr/>
      </p:nvGrpSpPr>
      <p:grpSpPr>
        <a:xfrm>
          <a:off x="0" y="0"/>
          <a:ext cx="0" cy="0"/>
          <a:chOff x="0" y="0"/>
          <a:chExt cx="0" cy="0"/>
        </a:xfrm>
      </p:grpSpPr>
      <p:sp>
        <p:nvSpPr>
          <p:cNvPr id="108" name="Google Shape;108;p185"/>
          <p:cNvSpPr txBox="1">
            <a:spLocks noGrp="1"/>
          </p:cNvSpPr>
          <p:nvPr>
            <p:ph type="ctrTitle"/>
          </p:nvPr>
        </p:nvSpPr>
        <p:spPr>
          <a:xfrm>
            <a:off x="685800" y="2130426"/>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9" name="Google Shape;109;p18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000000"/>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110" name="Google Shape;110;p185"/>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8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8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3"/>
        <p:cNvGrpSpPr/>
        <p:nvPr/>
      </p:nvGrpSpPr>
      <p:grpSpPr>
        <a:xfrm>
          <a:off x="0" y="0"/>
          <a:ext cx="0" cy="0"/>
          <a:chOff x="0" y="0"/>
          <a:chExt cx="0" cy="0"/>
        </a:xfrm>
      </p:grpSpPr>
      <p:sp>
        <p:nvSpPr>
          <p:cNvPr id="114" name="Google Shape;114;p18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5" name="Google Shape;115;p186"/>
          <p:cNvSpPr txBox="1">
            <a:spLocks noGrp="1"/>
          </p:cNvSpPr>
          <p:nvPr>
            <p:ph type="body" idx="1"/>
          </p:nvPr>
        </p:nvSpPr>
        <p:spPr>
          <a:xfrm>
            <a:off x="914400" y="1600201"/>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000000"/>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186"/>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8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8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9"/>
        <p:cNvGrpSpPr/>
        <p:nvPr/>
      </p:nvGrpSpPr>
      <p:grpSpPr>
        <a:xfrm>
          <a:off x="0" y="0"/>
          <a:ext cx="0" cy="0"/>
          <a:chOff x="0" y="0"/>
          <a:chExt cx="0" cy="0"/>
        </a:xfrm>
      </p:grpSpPr>
      <p:sp>
        <p:nvSpPr>
          <p:cNvPr id="120" name="Google Shape;120;p18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1" name="Google Shape;121;p187"/>
          <p:cNvSpPr txBox="1">
            <a:spLocks noGrp="1"/>
          </p:cNvSpPr>
          <p:nvPr>
            <p:ph type="body" idx="1"/>
          </p:nvPr>
        </p:nvSpPr>
        <p:spPr>
          <a:xfrm>
            <a:off x="722313" y="2906714"/>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000000"/>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122" name="Google Shape;122;p187"/>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8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5"/>
        <p:cNvGrpSpPr/>
        <p:nvPr/>
      </p:nvGrpSpPr>
      <p:grpSpPr>
        <a:xfrm>
          <a:off x="0" y="0"/>
          <a:ext cx="0" cy="0"/>
          <a:chOff x="0" y="0"/>
          <a:chExt cx="0" cy="0"/>
        </a:xfrm>
      </p:grpSpPr>
      <p:sp>
        <p:nvSpPr>
          <p:cNvPr id="126" name="Google Shape;126;p18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7" name="Google Shape;127;p188"/>
          <p:cNvSpPr txBox="1">
            <a:spLocks noGrp="1"/>
          </p:cNvSpPr>
          <p:nvPr>
            <p:ph type="body" idx="1"/>
          </p:nvPr>
        </p:nvSpPr>
        <p:spPr>
          <a:xfrm>
            <a:off x="914400" y="1600201"/>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000000"/>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128" name="Google Shape;128;p188"/>
          <p:cNvSpPr txBox="1">
            <a:spLocks noGrp="1"/>
          </p:cNvSpPr>
          <p:nvPr>
            <p:ph type="body" idx="2"/>
          </p:nvPr>
        </p:nvSpPr>
        <p:spPr>
          <a:xfrm>
            <a:off x="5105400" y="1600201"/>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000000"/>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129" name="Google Shape;129;p188"/>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8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8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2"/>
        <p:cNvGrpSpPr/>
        <p:nvPr/>
      </p:nvGrpSpPr>
      <p:grpSpPr>
        <a:xfrm>
          <a:off x="0" y="0"/>
          <a:ext cx="0" cy="0"/>
          <a:chOff x="0" y="0"/>
          <a:chExt cx="0" cy="0"/>
        </a:xfrm>
      </p:grpSpPr>
      <p:sp>
        <p:nvSpPr>
          <p:cNvPr id="133" name="Google Shape;133;p18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4" name="Google Shape;134;p189"/>
          <p:cNvSpPr txBox="1">
            <a:spLocks noGrp="1"/>
          </p:cNvSpPr>
          <p:nvPr>
            <p:ph type="body" idx="1"/>
          </p:nvPr>
        </p:nvSpPr>
        <p:spPr>
          <a:xfrm>
            <a:off x="457201"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000000"/>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135" name="Google Shape;135;p189"/>
          <p:cNvSpPr txBox="1">
            <a:spLocks noGrp="1"/>
          </p:cNvSpPr>
          <p:nvPr>
            <p:ph type="body" idx="2"/>
          </p:nvPr>
        </p:nvSpPr>
        <p:spPr>
          <a:xfrm>
            <a:off x="457201"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000000"/>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136" name="Google Shape;136;p189"/>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000000"/>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137" name="Google Shape;137;p189"/>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000000"/>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138" name="Google Shape;138;p189"/>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8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8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1"/>
        <p:cNvGrpSpPr/>
        <p:nvPr/>
      </p:nvGrpSpPr>
      <p:grpSpPr>
        <a:xfrm>
          <a:off x="0" y="0"/>
          <a:ext cx="0" cy="0"/>
          <a:chOff x="0" y="0"/>
          <a:chExt cx="0" cy="0"/>
        </a:xfrm>
      </p:grpSpPr>
      <p:sp>
        <p:nvSpPr>
          <p:cNvPr id="142" name="Google Shape;142;p19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3" name="Google Shape;143;p190"/>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19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9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6"/>
        <p:cNvGrpSpPr/>
        <p:nvPr/>
      </p:nvGrpSpPr>
      <p:grpSpPr>
        <a:xfrm>
          <a:off x="0" y="0"/>
          <a:ext cx="0" cy="0"/>
          <a:chOff x="0" y="0"/>
          <a:chExt cx="0" cy="0"/>
        </a:xfrm>
      </p:grpSpPr>
      <p:sp>
        <p:nvSpPr>
          <p:cNvPr id="147" name="Google Shape;147;p191"/>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19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19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0"/>
        <p:cNvGrpSpPr/>
        <p:nvPr/>
      </p:nvGrpSpPr>
      <p:grpSpPr>
        <a:xfrm>
          <a:off x="0" y="0"/>
          <a:ext cx="0" cy="0"/>
          <a:chOff x="0" y="0"/>
          <a:chExt cx="0" cy="0"/>
        </a:xfrm>
      </p:grpSpPr>
      <p:sp>
        <p:nvSpPr>
          <p:cNvPr id="151" name="Google Shape;151;p192"/>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2" name="Google Shape;152;p192"/>
          <p:cNvSpPr txBox="1">
            <a:spLocks noGrp="1"/>
          </p:cNvSpPr>
          <p:nvPr>
            <p:ph type="body" idx="1"/>
          </p:nvPr>
        </p:nvSpPr>
        <p:spPr>
          <a:xfrm>
            <a:off x="3575050" y="273051"/>
            <a:ext cx="5111751"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rgbClr val="000000"/>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153" name="Google Shape;153;p192"/>
          <p:cNvSpPr txBox="1">
            <a:spLocks noGrp="1"/>
          </p:cNvSpPr>
          <p:nvPr>
            <p:ph type="body" idx="2"/>
          </p:nvPr>
        </p:nvSpPr>
        <p:spPr>
          <a:xfrm>
            <a:off x="457201" y="1435101"/>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000000"/>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154" name="Google Shape;154;p192"/>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19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19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7"/>
        <p:cNvGrpSpPr/>
        <p:nvPr/>
      </p:nvGrpSpPr>
      <p:grpSpPr>
        <a:xfrm>
          <a:off x="0" y="0"/>
          <a:ext cx="0" cy="0"/>
          <a:chOff x="0" y="0"/>
          <a:chExt cx="0" cy="0"/>
        </a:xfrm>
      </p:grpSpPr>
      <p:sp>
        <p:nvSpPr>
          <p:cNvPr id="158" name="Google Shape;158;p193"/>
          <p:cNvSpPr txBox="1">
            <a:spLocks noGrp="1"/>
          </p:cNvSpPr>
          <p:nvPr>
            <p:ph type="title"/>
          </p:nvPr>
        </p:nvSpPr>
        <p:spPr>
          <a:xfrm>
            <a:off x="1792288" y="4800601"/>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9" name="Google Shape;159;p19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000000"/>
              </a:buClr>
              <a:buSzPts val="3200"/>
              <a:buFont typeface="Arial"/>
              <a:buNone/>
              <a:defRPr sz="3200" b="0" i="0" u="none" strike="noStrike" cap="none">
                <a:solidFill>
                  <a:srgbClr val="000000"/>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60" name="Google Shape;160;p193"/>
          <p:cNvSpPr txBox="1">
            <a:spLocks noGrp="1"/>
          </p:cNvSpPr>
          <p:nvPr>
            <p:ph type="body" idx="1"/>
          </p:nvPr>
        </p:nvSpPr>
        <p:spPr>
          <a:xfrm>
            <a:off x="1792288" y="5367339"/>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000000"/>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161" name="Google Shape;161;p193"/>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19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19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pic>
        <p:nvPicPr>
          <p:cNvPr id="22" name="Google Shape;22;p174" descr="Wave8.png"/>
          <p:cNvPicPr preferRelativeResize="0"/>
          <p:nvPr/>
        </p:nvPicPr>
        <p:blipFill rotWithShape="1">
          <a:blip r:embed="rId2">
            <a:alphaModFix/>
          </a:blip>
          <a:srcRect/>
          <a:stretch/>
        </p:blipFill>
        <p:spPr>
          <a:xfrm rot="5400000">
            <a:off x="-2816378" y="2865715"/>
            <a:ext cx="6857999" cy="1126571"/>
          </a:xfrm>
          <a:prstGeom prst="rect">
            <a:avLst/>
          </a:prstGeom>
          <a:noFill/>
          <a:ln>
            <a:noFill/>
          </a:ln>
        </p:spPr>
      </p:pic>
      <p:pic>
        <p:nvPicPr>
          <p:cNvPr id="23" name="Google Shape;23;p174" descr="Wave8.png"/>
          <p:cNvPicPr preferRelativeResize="0"/>
          <p:nvPr/>
        </p:nvPicPr>
        <p:blipFill rotWithShape="1">
          <a:blip r:embed="rId3">
            <a:alphaModFix/>
          </a:blip>
          <a:srcRect/>
          <a:stretch/>
        </p:blipFill>
        <p:spPr>
          <a:xfrm rot="5400000">
            <a:off x="-2891151" y="2830213"/>
            <a:ext cx="6858000" cy="1200959"/>
          </a:xfrm>
          <a:prstGeom prst="rect">
            <a:avLst/>
          </a:prstGeom>
          <a:noFill/>
          <a:ln>
            <a:noFill/>
          </a:ln>
        </p:spPr>
      </p:pic>
      <p:sp>
        <p:nvSpPr>
          <p:cNvPr id="24" name="Google Shape;24;p174"/>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6F91C8"/>
              </a:buClr>
              <a:buSzPts val="3600"/>
              <a:buFont typeface="Corbel"/>
              <a:buNone/>
              <a:defRPr sz="3600" b="1" cap="none">
                <a:solidFill>
                  <a:srgbClr val="6F91C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4"/>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lvl1pPr marL="457200" lvl="0" indent="-381000" algn="l">
              <a:spcBef>
                <a:spcPts val="640"/>
              </a:spcBef>
              <a:spcAft>
                <a:spcPts val="0"/>
              </a:spcAft>
              <a:buClr>
                <a:srgbClr val="17365D"/>
              </a:buClr>
              <a:buSzPts val="2400"/>
              <a:buFont typeface="Noto Sans Symbols"/>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174"/>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74"/>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74"/>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9" name="Google Shape;29;p174" descr="Wave8.png"/>
          <p:cNvPicPr preferRelativeResize="0"/>
          <p:nvPr/>
        </p:nvPicPr>
        <p:blipFill rotWithShape="1">
          <a:blip r:embed="rId4">
            <a:alphaModFix/>
          </a:blip>
          <a:srcRect/>
          <a:stretch/>
        </p:blipFill>
        <p:spPr>
          <a:xfrm rot="5400000">
            <a:off x="-2953781" y="2828521"/>
            <a:ext cx="6858000" cy="1200959"/>
          </a:xfrm>
          <a:prstGeom prst="rect">
            <a:avLst/>
          </a:prstGeom>
          <a:noFill/>
          <a:ln>
            <a:noFill/>
          </a:ln>
        </p:spPr>
      </p:pic>
      <p:pic>
        <p:nvPicPr>
          <p:cNvPr id="30" name="Google Shape;30;p174" descr="Wave10.png"/>
          <p:cNvPicPr preferRelativeResize="0"/>
          <p:nvPr/>
        </p:nvPicPr>
        <p:blipFill rotWithShape="1">
          <a:blip r:embed="rId5">
            <a:alphaModFix/>
          </a:blip>
          <a:srcRect/>
          <a:stretch/>
        </p:blipFill>
        <p:spPr>
          <a:xfrm rot="5400000">
            <a:off x="-3062615" y="2956142"/>
            <a:ext cx="6858001" cy="945719"/>
          </a:xfrm>
          <a:prstGeom prst="rect">
            <a:avLst/>
          </a:prstGeom>
          <a:noFill/>
          <a:ln>
            <a:noFill/>
          </a:ln>
        </p:spPr>
      </p:pic>
      <p:pic>
        <p:nvPicPr>
          <p:cNvPr id="31" name="Google Shape;31;p174" descr="Wave11.png"/>
          <p:cNvPicPr preferRelativeResize="0"/>
          <p:nvPr/>
        </p:nvPicPr>
        <p:blipFill rotWithShape="1">
          <a:blip r:embed="rId6">
            <a:alphaModFix/>
          </a:blip>
          <a:srcRect/>
          <a:stretch/>
        </p:blipFill>
        <p:spPr>
          <a:xfrm>
            <a:off x="-106475" y="5436297"/>
            <a:ext cx="9250475" cy="1435922"/>
          </a:xfrm>
          <a:prstGeom prst="rect">
            <a:avLst/>
          </a:prstGeom>
          <a:noFill/>
          <a:ln>
            <a:noFill/>
          </a:ln>
        </p:spPr>
      </p:pic>
    </p:spTree>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4"/>
        <p:cNvGrpSpPr/>
        <p:nvPr/>
      </p:nvGrpSpPr>
      <p:grpSpPr>
        <a:xfrm>
          <a:off x="0" y="0"/>
          <a:ext cx="0" cy="0"/>
          <a:chOff x="0" y="0"/>
          <a:chExt cx="0" cy="0"/>
        </a:xfrm>
      </p:grpSpPr>
      <p:sp>
        <p:nvSpPr>
          <p:cNvPr id="165" name="Google Shape;165;p19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6" name="Google Shape;166;p194"/>
          <p:cNvSpPr txBox="1">
            <a:spLocks noGrp="1"/>
          </p:cNvSpPr>
          <p:nvPr>
            <p:ph type="body" idx="1"/>
          </p:nvPr>
        </p:nvSpPr>
        <p:spPr>
          <a:xfrm rot="5400000">
            <a:off x="2766218"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000000"/>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7" name="Google Shape;167;p194"/>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19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19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0"/>
        <p:cNvGrpSpPr/>
        <p:nvPr/>
      </p:nvGrpSpPr>
      <p:grpSpPr>
        <a:xfrm>
          <a:off x="0" y="0"/>
          <a:ext cx="0" cy="0"/>
          <a:chOff x="0" y="0"/>
          <a:chExt cx="0" cy="0"/>
        </a:xfrm>
      </p:grpSpPr>
      <p:sp>
        <p:nvSpPr>
          <p:cNvPr id="171" name="Google Shape;171;p195"/>
          <p:cNvSpPr txBox="1">
            <a:spLocks noGrp="1"/>
          </p:cNvSpPr>
          <p:nvPr>
            <p:ph type="title"/>
          </p:nvPr>
        </p:nvSpPr>
        <p:spPr>
          <a:xfrm rot="5400000">
            <a:off x="5132388" y="2114551"/>
            <a:ext cx="5851525" cy="2171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2" name="Google Shape;172;p195"/>
          <p:cNvSpPr txBox="1">
            <a:spLocks noGrp="1"/>
          </p:cNvSpPr>
          <p:nvPr>
            <p:ph type="body" idx="1"/>
          </p:nvPr>
        </p:nvSpPr>
        <p:spPr>
          <a:xfrm rot="5400000">
            <a:off x="712788" y="19052"/>
            <a:ext cx="5851525" cy="63627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000000"/>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3" name="Google Shape;173;p195"/>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19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19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30"/>
        <p:cNvGrpSpPr/>
        <p:nvPr/>
      </p:nvGrpSpPr>
      <p:grpSpPr>
        <a:xfrm>
          <a:off x="0" y="0"/>
          <a:ext cx="0" cy="0"/>
          <a:chOff x="0" y="0"/>
          <a:chExt cx="0" cy="0"/>
        </a:xfrm>
      </p:grpSpPr>
      <p:grpSp>
        <p:nvGrpSpPr>
          <p:cNvPr id="231" name="Google Shape;231;p197"/>
          <p:cNvGrpSpPr/>
          <p:nvPr/>
        </p:nvGrpSpPr>
        <p:grpSpPr>
          <a:xfrm>
            <a:off x="0" y="-17463"/>
            <a:ext cx="9178925" cy="6905626"/>
            <a:chOff x="0" y="-11"/>
            <a:chExt cx="5782" cy="4350"/>
          </a:xfrm>
        </p:grpSpPr>
        <p:sp>
          <p:nvSpPr>
            <p:cNvPr id="232" name="Google Shape;232;p197"/>
            <p:cNvSpPr/>
            <p:nvPr/>
          </p:nvSpPr>
          <p:spPr>
            <a:xfrm>
              <a:off x="0" y="1824"/>
              <a:ext cx="5774" cy="2515"/>
            </a:xfrm>
            <a:prstGeom prst="rect">
              <a:avLst/>
            </a:prstGeom>
            <a:gradFill>
              <a:gsLst>
                <a:gs pos="0">
                  <a:schemeClr val="dk2"/>
                </a:gs>
                <a:gs pos="100000">
                  <a:schemeClr val="hlink"/>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33" name="Google Shape;233;p197"/>
            <p:cNvSpPr/>
            <p:nvPr/>
          </p:nvSpPr>
          <p:spPr>
            <a:xfrm>
              <a:off x="0" y="0"/>
              <a:ext cx="5759" cy="1824"/>
            </a:xfrm>
            <a:prstGeom prst="rect">
              <a:avLst/>
            </a:prstGeom>
            <a:gradFill>
              <a:gsLst>
                <a:gs pos="0">
                  <a:schemeClr val="hlink"/>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nvGrpSpPr>
            <p:cNvPr id="234" name="Google Shape;234;p197"/>
            <p:cNvGrpSpPr/>
            <p:nvPr/>
          </p:nvGrpSpPr>
          <p:grpSpPr>
            <a:xfrm>
              <a:off x="5301" y="-11"/>
              <a:ext cx="481" cy="4284"/>
              <a:chOff x="5301" y="-11"/>
              <a:chExt cx="481" cy="4284"/>
            </a:xfrm>
          </p:grpSpPr>
          <p:sp>
            <p:nvSpPr>
              <p:cNvPr id="235" name="Google Shape;235;p197"/>
              <p:cNvSpPr/>
              <p:nvPr/>
            </p:nvSpPr>
            <p:spPr>
              <a:xfrm>
                <a:off x="5301" y="-11"/>
                <a:ext cx="241" cy="4284"/>
              </a:xfrm>
              <a:custGeom>
                <a:avLst/>
                <a:gdLst/>
                <a:ahLst/>
                <a:cxnLst/>
                <a:rect l="l" t="t" r="r" b="b"/>
                <a:pathLst>
                  <a:path w="241" h="4284" extrusionOk="0">
                    <a:moveTo>
                      <a:pt x="0" y="4234"/>
                    </a:moveTo>
                    <a:lnTo>
                      <a:pt x="0" y="0"/>
                    </a:lnTo>
                    <a:lnTo>
                      <a:pt x="240" y="0"/>
                    </a:lnTo>
                    <a:lnTo>
                      <a:pt x="240" y="4234"/>
                    </a:lnTo>
                    <a:lnTo>
                      <a:pt x="192" y="4283"/>
                    </a:lnTo>
                    <a:lnTo>
                      <a:pt x="144" y="4281"/>
                    </a:lnTo>
                    <a:lnTo>
                      <a:pt x="112" y="4281"/>
                    </a:lnTo>
                    <a:lnTo>
                      <a:pt x="49" y="4281"/>
                    </a:lnTo>
                    <a:lnTo>
                      <a:pt x="0" y="4234"/>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36" name="Google Shape;236;p197"/>
              <p:cNvSpPr/>
              <p:nvPr/>
            </p:nvSpPr>
            <p:spPr>
              <a:xfrm>
                <a:off x="5541" y="-11"/>
                <a:ext cx="241" cy="4284"/>
              </a:xfrm>
              <a:custGeom>
                <a:avLst/>
                <a:gdLst/>
                <a:ahLst/>
                <a:cxnLst/>
                <a:rect l="l" t="t" r="r" b="b"/>
                <a:pathLst>
                  <a:path w="241" h="4284" extrusionOk="0">
                    <a:moveTo>
                      <a:pt x="0" y="4234"/>
                    </a:moveTo>
                    <a:lnTo>
                      <a:pt x="0" y="0"/>
                    </a:lnTo>
                    <a:lnTo>
                      <a:pt x="240" y="0"/>
                    </a:lnTo>
                    <a:lnTo>
                      <a:pt x="240" y="4234"/>
                    </a:lnTo>
                    <a:lnTo>
                      <a:pt x="192" y="4283"/>
                    </a:lnTo>
                    <a:lnTo>
                      <a:pt x="144" y="4281"/>
                    </a:lnTo>
                    <a:lnTo>
                      <a:pt x="112" y="4281"/>
                    </a:lnTo>
                    <a:lnTo>
                      <a:pt x="49" y="4281"/>
                    </a:lnTo>
                    <a:lnTo>
                      <a:pt x="0" y="4234"/>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grpSp>
          <p:nvGrpSpPr>
            <p:cNvPr id="237" name="Google Shape;237;p197"/>
            <p:cNvGrpSpPr/>
            <p:nvPr/>
          </p:nvGrpSpPr>
          <p:grpSpPr>
            <a:xfrm>
              <a:off x="0" y="0"/>
              <a:ext cx="481" cy="4273"/>
              <a:chOff x="0" y="0"/>
              <a:chExt cx="481" cy="4273"/>
            </a:xfrm>
          </p:grpSpPr>
          <p:sp>
            <p:nvSpPr>
              <p:cNvPr id="238" name="Google Shape;238;p197"/>
              <p:cNvSpPr/>
              <p:nvPr/>
            </p:nvSpPr>
            <p:spPr>
              <a:xfrm>
                <a:off x="0" y="0"/>
                <a:ext cx="241" cy="4273"/>
              </a:xfrm>
              <a:custGeom>
                <a:avLst/>
                <a:gdLst/>
                <a:ahLst/>
                <a:cxnLst/>
                <a:rect l="l" t="t" r="r" b="b"/>
                <a:pathLst>
                  <a:path w="241" h="4273" extrusionOk="0">
                    <a:moveTo>
                      <a:pt x="0" y="4223"/>
                    </a:moveTo>
                    <a:lnTo>
                      <a:pt x="0" y="0"/>
                    </a:lnTo>
                    <a:lnTo>
                      <a:pt x="240" y="0"/>
                    </a:lnTo>
                    <a:lnTo>
                      <a:pt x="240" y="4223"/>
                    </a:lnTo>
                    <a:lnTo>
                      <a:pt x="192" y="4272"/>
                    </a:lnTo>
                    <a:lnTo>
                      <a:pt x="144" y="4270"/>
                    </a:lnTo>
                    <a:lnTo>
                      <a:pt x="112" y="4270"/>
                    </a:lnTo>
                    <a:lnTo>
                      <a:pt x="49" y="4270"/>
                    </a:lnTo>
                    <a:lnTo>
                      <a:pt x="0" y="4223"/>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39" name="Google Shape;239;p197"/>
              <p:cNvSpPr/>
              <p:nvPr/>
            </p:nvSpPr>
            <p:spPr>
              <a:xfrm>
                <a:off x="240" y="0"/>
                <a:ext cx="241" cy="4273"/>
              </a:xfrm>
              <a:custGeom>
                <a:avLst/>
                <a:gdLst/>
                <a:ahLst/>
                <a:cxnLst/>
                <a:rect l="l" t="t" r="r" b="b"/>
                <a:pathLst>
                  <a:path w="241" h="4273" extrusionOk="0">
                    <a:moveTo>
                      <a:pt x="0" y="4223"/>
                    </a:moveTo>
                    <a:lnTo>
                      <a:pt x="0" y="0"/>
                    </a:lnTo>
                    <a:lnTo>
                      <a:pt x="240" y="0"/>
                    </a:lnTo>
                    <a:lnTo>
                      <a:pt x="240" y="4223"/>
                    </a:lnTo>
                    <a:lnTo>
                      <a:pt x="192" y="4272"/>
                    </a:lnTo>
                    <a:lnTo>
                      <a:pt x="144" y="4270"/>
                    </a:lnTo>
                    <a:lnTo>
                      <a:pt x="112" y="4270"/>
                    </a:lnTo>
                    <a:lnTo>
                      <a:pt x="49" y="4270"/>
                    </a:lnTo>
                    <a:lnTo>
                      <a:pt x="0" y="4223"/>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grpSp>
          <p:nvGrpSpPr>
            <p:cNvPr id="240" name="Google Shape;240;p197"/>
            <p:cNvGrpSpPr/>
            <p:nvPr/>
          </p:nvGrpSpPr>
          <p:grpSpPr>
            <a:xfrm>
              <a:off x="82" y="838"/>
              <a:ext cx="5590" cy="891"/>
              <a:chOff x="82" y="838"/>
              <a:chExt cx="5590" cy="891"/>
            </a:xfrm>
          </p:grpSpPr>
          <p:grpSp>
            <p:nvGrpSpPr>
              <p:cNvPr id="241" name="Google Shape;241;p197"/>
              <p:cNvGrpSpPr/>
              <p:nvPr/>
            </p:nvGrpSpPr>
            <p:grpSpPr>
              <a:xfrm>
                <a:off x="134" y="838"/>
                <a:ext cx="5538" cy="850"/>
                <a:chOff x="134" y="838"/>
                <a:chExt cx="5538" cy="850"/>
              </a:xfrm>
            </p:grpSpPr>
            <p:sp>
              <p:nvSpPr>
                <p:cNvPr id="242" name="Google Shape;242;p197"/>
                <p:cNvSpPr/>
                <p:nvPr/>
              </p:nvSpPr>
              <p:spPr>
                <a:xfrm>
                  <a:off x="5269" y="1550"/>
                  <a:ext cx="156" cy="117"/>
                </a:xfrm>
                <a:custGeom>
                  <a:avLst/>
                  <a:gdLst/>
                  <a:ahLst/>
                  <a:cxnLst/>
                  <a:rect l="l" t="t" r="r" b="b"/>
                  <a:pathLst>
                    <a:path w="156" h="117" extrusionOk="0">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43" name="Google Shape;243;p197"/>
                <p:cNvSpPr/>
                <p:nvPr/>
              </p:nvSpPr>
              <p:spPr>
                <a:xfrm>
                  <a:off x="5265" y="1562"/>
                  <a:ext cx="88" cy="75"/>
                </a:xfrm>
                <a:custGeom>
                  <a:avLst/>
                  <a:gdLst/>
                  <a:ahLst/>
                  <a:cxnLst/>
                  <a:rect l="l" t="t" r="r" b="b"/>
                  <a:pathLst>
                    <a:path w="88" h="75" extrusionOk="0">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44" name="Google Shape;244;p197"/>
                <p:cNvSpPr/>
                <p:nvPr/>
              </p:nvSpPr>
              <p:spPr>
                <a:xfrm>
                  <a:off x="475" y="1541"/>
                  <a:ext cx="156" cy="117"/>
                </a:xfrm>
                <a:custGeom>
                  <a:avLst/>
                  <a:gdLst/>
                  <a:ahLst/>
                  <a:cxnLst/>
                  <a:rect l="l" t="t" r="r" b="b"/>
                  <a:pathLst>
                    <a:path w="156" h="117" extrusionOk="0">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45" name="Google Shape;245;p197"/>
                <p:cNvSpPr/>
                <p:nvPr/>
              </p:nvSpPr>
              <p:spPr>
                <a:xfrm>
                  <a:off x="547" y="1554"/>
                  <a:ext cx="88" cy="75"/>
                </a:xfrm>
                <a:custGeom>
                  <a:avLst/>
                  <a:gdLst/>
                  <a:ahLst/>
                  <a:cxnLst/>
                  <a:rect l="l" t="t" r="r" b="b"/>
                  <a:pathLst>
                    <a:path w="88" h="75" extrusionOk="0">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cxnSp>
              <p:nvCxnSpPr>
                <p:cNvPr id="246" name="Google Shape;246;p197"/>
                <p:cNvCxnSpPr/>
                <p:nvPr/>
              </p:nvCxnSpPr>
              <p:spPr>
                <a:xfrm rot="10800000" flipH="1">
                  <a:off x="2020" y="1125"/>
                  <a:ext cx="192" cy="87"/>
                </a:xfrm>
                <a:prstGeom prst="straightConnector1">
                  <a:avLst/>
                </a:prstGeom>
                <a:noFill/>
                <a:ln w="12700" cap="flat" cmpd="sng">
                  <a:solidFill>
                    <a:schemeClr val="hlink"/>
                  </a:solidFill>
                  <a:prstDash val="solid"/>
                  <a:round/>
                  <a:headEnd type="none" w="sm" len="sm"/>
                  <a:tailEnd type="none" w="sm" len="sm"/>
                </a:ln>
              </p:spPr>
            </p:cxnSp>
            <p:sp>
              <p:nvSpPr>
                <p:cNvPr id="247" name="Google Shape;247;p197"/>
                <p:cNvSpPr/>
                <p:nvPr/>
              </p:nvSpPr>
              <p:spPr>
                <a:xfrm>
                  <a:off x="1408" y="838"/>
                  <a:ext cx="2967" cy="457"/>
                </a:xfrm>
                <a:custGeom>
                  <a:avLst/>
                  <a:gdLst/>
                  <a:ahLst/>
                  <a:cxnLst/>
                  <a:rect l="l" t="t" r="r" b="b"/>
                  <a:pathLst>
                    <a:path w="2967" h="457" extrusionOk="0">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48" name="Google Shape;248;p197"/>
                <p:cNvSpPr/>
                <p:nvPr/>
              </p:nvSpPr>
              <p:spPr>
                <a:xfrm>
                  <a:off x="607" y="934"/>
                  <a:ext cx="823" cy="431"/>
                </a:xfrm>
                <a:custGeom>
                  <a:avLst/>
                  <a:gdLst/>
                  <a:ahLst/>
                  <a:cxnLst/>
                  <a:rect l="l" t="t" r="r" b="b"/>
                  <a:pathLst>
                    <a:path w="823" h="431" extrusionOk="0">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49" name="Google Shape;249;p197"/>
                <p:cNvSpPr/>
                <p:nvPr/>
              </p:nvSpPr>
              <p:spPr>
                <a:xfrm>
                  <a:off x="154" y="1349"/>
                  <a:ext cx="551" cy="339"/>
                </a:xfrm>
                <a:custGeom>
                  <a:avLst/>
                  <a:gdLst/>
                  <a:ahLst/>
                  <a:cxnLst/>
                  <a:rect l="l" t="t" r="r" b="b"/>
                  <a:pathLst>
                    <a:path w="551" h="339" extrusionOk="0">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50" name="Google Shape;250;p197"/>
                <p:cNvSpPr/>
                <p:nvPr/>
              </p:nvSpPr>
              <p:spPr>
                <a:xfrm>
                  <a:off x="134" y="935"/>
                  <a:ext cx="475" cy="552"/>
                </a:xfrm>
                <a:custGeom>
                  <a:avLst/>
                  <a:gdLst/>
                  <a:ahLst/>
                  <a:cxnLst/>
                  <a:rect l="l" t="t" r="r" b="b"/>
                  <a:pathLst>
                    <a:path w="475" h="552" extrusionOk="0">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51" name="Google Shape;251;p197"/>
                <p:cNvSpPr/>
                <p:nvPr/>
              </p:nvSpPr>
              <p:spPr>
                <a:xfrm>
                  <a:off x="422" y="1503"/>
                  <a:ext cx="156" cy="117"/>
                </a:xfrm>
                <a:custGeom>
                  <a:avLst/>
                  <a:gdLst/>
                  <a:ahLst/>
                  <a:cxnLst/>
                  <a:rect l="l" t="t" r="r" b="b"/>
                  <a:pathLst>
                    <a:path w="156" h="117" extrusionOk="0">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52" name="Google Shape;252;p197"/>
                <p:cNvSpPr/>
                <p:nvPr/>
              </p:nvSpPr>
              <p:spPr>
                <a:xfrm>
                  <a:off x="494" y="1516"/>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53" name="Google Shape;253;p197"/>
                <p:cNvSpPr/>
                <p:nvPr/>
              </p:nvSpPr>
              <p:spPr>
                <a:xfrm>
                  <a:off x="386" y="1295"/>
                  <a:ext cx="319" cy="286"/>
                </a:xfrm>
                <a:custGeom>
                  <a:avLst/>
                  <a:gdLst/>
                  <a:ahLst/>
                  <a:cxnLst/>
                  <a:rect l="l" t="t" r="r" b="b"/>
                  <a:pathLst>
                    <a:path w="319" h="286" extrusionOk="0">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54" name="Google Shape;254;p197"/>
                <p:cNvSpPr/>
                <p:nvPr/>
              </p:nvSpPr>
              <p:spPr>
                <a:xfrm>
                  <a:off x="5101" y="1353"/>
                  <a:ext cx="551" cy="335"/>
                </a:xfrm>
                <a:custGeom>
                  <a:avLst/>
                  <a:gdLst/>
                  <a:ahLst/>
                  <a:cxnLst/>
                  <a:rect l="l" t="t" r="r" b="b"/>
                  <a:pathLst>
                    <a:path w="551" h="335" extrusionOk="0">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55" name="Google Shape;255;p197"/>
                <p:cNvSpPr/>
                <p:nvPr/>
              </p:nvSpPr>
              <p:spPr>
                <a:xfrm>
                  <a:off x="5197" y="935"/>
                  <a:ext cx="475" cy="552"/>
                </a:xfrm>
                <a:custGeom>
                  <a:avLst/>
                  <a:gdLst/>
                  <a:ahLst/>
                  <a:cxnLst/>
                  <a:rect l="l" t="t" r="r" b="b"/>
                  <a:pathLst>
                    <a:path w="475" h="552" extrusionOk="0">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56" name="Google Shape;256;p197"/>
                <p:cNvSpPr/>
                <p:nvPr/>
              </p:nvSpPr>
              <p:spPr>
                <a:xfrm>
                  <a:off x="5228" y="1503"/>
                  <a:ext cx="156" cy="117"/>
                </a:xfrm>
                <a:custGeom>
                  <a:avLst/>
                  <a:gdLst/>
                  <a:ahLst/>
                  <a:cxnLst/>
                  <a:rect l="l" t="t" r="r" b="b"/>
                  <a:pathLst>
                    <a:path w="156" h="117" extrusionOk="0">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57" name="Google Shape;257;p197"/>
                <p:cNvSpPr/>
                <p:nvPr/>
              </p:nvSpPr>
              <p:spPr>
                <a:xfrm>
                  <a:off x="5224" y="1515"/>
                  <a:ext cx="88" cy="75"/>
                </a:xfrm>
                <a:custGeom>
                  <a:avLst/>
                  <a:gdLst/>
                  <a:ahLst/>
                  <a:cxnLst/>
                  <a:rect l="l" t="t" r="r" b="b"/>
                  <a:pathLst>
                    <a:path w="88" h="75" extrusionOk="0">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58" name="Google Shape;258;p197"/>
                <p:cNvSpPr/>
                <p:nvPr/>
              </p:nvSpPr>
              <p:spPr>
                <a:xfrm>
                  <a:off x="5101" y="1295"/>
                  <a:ext cx="319" cy="286"/>
                </a:xfrm>
                <a:custGeom>
                  <a:avLst/>
                  <a:gdLst/>
                  <a:ahLst/>
                  <a:cxnLst/>
                  <a:rect l="l" t="t" r="r" b="b"/>
                  <a:pathLst>
                    <a:path w="319" h="286" extrusionOk="0">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59" name="Google Shape;259;p197"/>
                <p:cNvSpPr/>
                <p:nvPr/>
              </p:nvSpPr>
              <p:spPr>
                <a:xfrm>
                  <a:off x="4371" y="935"/>
                  <a:ext cx="832" cy="420"/>
                </a:xfrm>
                <a:custGeom>
                  <a:avLst/>
                  <a:gdLst/>
                  <a:ahLst/>
                  <a:cxnLst/>
                  <a:rect l="l" t="t" r="r" b="b"/>
                  <a:pathLst>
                    <a:path w="832" h="420" extrusionOk="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sp>
            <p:nvSpPr>
              <p:cNvPr id="260" name="Google Shape;260;p197"/>
              <p:cNvSpPr/>
              <p:nvPr/>
            </p:nvSpPr>
            <p:spPr>
              <a:xfrm>
                <a:off x="5217" y="1590"/>
                <a:ext cx="156" cy="118"/>
              </a:xfrm>
              <a:custGeom>
                <a:avLst/>
                <a:gdLst/>
                <a:ahLst/>
                <a:cxnLst/>
                <a:rect l="l" t="t" r="r" b="b"/>
                <a:pathLst>
                  <a:path w="156" h="118" extrusionOk="0">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61" name="Google Shape;261;p197"/>
              <p:cNvSpPr/>
              <p:nvPr/>
            </p:nvSpPr>
            <p:spPr>
              <a:xfrm>
                <a:off x="5213" y="1603"/>
                <a:ext cx="88" cy="74"/>
              </a:xfrm>
              <a:custGeom>
                <a:avLst/>
                <a:gdLst/>
                <a:ahLst/>
                <a:cxnLst/>
                <a:rect l="l" t="t" r="r" b="b"/>
                <a:pathLst>
                  <a:path w="88" h="74" extrusionOk="0">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62" name="Google Shape;262;p197"/>
              <p:cNvSpPr/>
              <p:nvPr/>
            </p:nvSpPr>
            <p:spPr>
              <a:xfrm>
                <a:off x="423" y="1581"/>
                <a:ext cx="156" cy="118"/>
              </a:xfrm>
              <a:custGeom>
                <a:avLst/>
                <a:gdLst/>
                <a:ahLst/>
                <a:cxnLst/>
                <a:rect l="l" t="t" r="r" b="b"/>
                <a:pathLst>
                  <a:path w="156" h="118" extrusionOk="0">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63" name="Google Shape;263;p197"/>
              <p:cNvSpPr/>
              <p:nvPr/>
            </p:nvSpPr>
            <p:spPr>
              <a:xfrm>
                <a:off x="495" y="1595"/>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cxnSp>
            <p:nvCxnSpPr>
              <p:cNvPr id="264" name="Google Shape;264;p197"/>
              <p:cNvCxnSpPr/>
              <p:nvPr/>
            </p:nvCxnSpPr>
            <p:spPr>
              <a:xfrm rot="10800000" flipH="1">
                <a:off x="1968" y="1166"/>
                <a:ext cx="192" cy="87"/>
              </a:xfrm>
              <a:prstGeom prst="straightConnector1">
                <a:avLst/>
              </a:prstGeom>
              <a:noFill/>
              <a:ln w="12700" cap="flat" cmpd="sng">
                <a:solidFill>
                  <a:schemeClr val="hlink"/>
                </a:solidFill>
                <a:prstDash val="solid"/>
                <a:round/>
                <a:headEnd type="none" w="sm" len="sm"/>
                <a:tailEnd type="none" w="sm" len="sm"/>
              </a:ln>
            </p:spPr>
          </p:cxnSp>
          <p:sp>
            <p:nvSpPr>
              <p:cNvPr id="265" name="Google Shape;265;p197"/>
              <p:cNvSpPr/>
              <p:nvPr/>
            </p:nvSpPr>
            <p:spPr>
              <a:xfrm>
                <a:off x="1356" y="879"/>
                <a:ext cx="2967" cy="457"/>
              </a:xfrm>
              <a:custGeom>
                <a:avLst/>
                <a:gdLst/>
                <a:ahLst/>
                <a:cxnLst/>
                <a:rect l="l" t="t" r="r" b="b"/>
                <a:pathLst>
                  <a:path w="2967" h="457" extrusionOk="0">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66" name="Google Shape;266;p197"/>
              <p:cNvSpPr/>
              <p:nvPr/>
            </p:nvSpPr>
            <p:spPr>
              <a:xfrm>
                <a:off x="555" y="975"/>
                <a:ext cx="823" cy="431"/>
              </a:xfrm>
              <a:custGeom>
                <a:avLst/>
                <a:gdLst/>
                <a:ahLst/>
                <a:cxnLst/>
                <a:rect l="l" t="t" r="r" b="b"/>
                <a:pathLst>
                  <a:path w="823" h="431" extrusionOk="0">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67" name="Google Shape;267;p197"/>
              <p:cNvSpPr/>
              <p:nvPr/>
            </p:nvSpPr>
            <p:spPr>
              <a:xfrm>
                <a:off x="102" y="1389"/>
                <a:ext cx="551" cy="340"/>
              </a:xfrm>
              <a:custGeom>
                <a:avLst/>
                <a:gdLst/>
                <a:ahLst/>
                <a:cxnLst/>
                <a:rect l="l" t="t" r="r" b="b"/>
                <a:pathLst>
                  <a:path w="551" h="340" extrusionOk="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a:gsLst>
                  <a:gs pos="0">
                    <a:schemeClr val="hlink"/>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68" name="Google Shape;268;p197"/>
              <p:cNvSpPr/>
              <p:nvPr/>
            </p:nvSpPr>
            <p:spPr>
              <a:xfrm>
                <a:off x="82" y="976"/>
                <a:ext cx="475" cy="552"/>
              </a:xfrm>
              <a:custGeom>
                <a:avLst/>
                <a:gdLst/>
                <a:ahLst/>
                <a:cxnLst/>
                <a:rect l="l" t="t" r="r" b="b"/>
                <a:pathLst>
                  <a:path w="475" h="552" extrusionOk="0">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69" name="Google Shape;269;p197"/>
              <p:cNvSpPr/>
              <p:nvPr/>
            </p:nvSpPr>
            <p:spPr>
              <a:xfrm>
                <a:off x="370" y="1543"/>
                <a:ext cx="156" cy="118"/>
              </a:xfrm>
              <a:custGeom>
                <a:avLst/>
                <a:gdLst/>
                <a:ahLst/>
                <a:cxnLst/>
                <a:rect l="l" t="t" r="r" b="b"/>
                <a:pathLst>
                  <a:path w="156" h="118" extrusionOk="0">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a:gsLst>
                  <a:gs pos="0">
                    <a:schemeClr val="hlink"/>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70" name="Google Shape;270;p197"/>
              <p:cNvSpPr/>
              <p:nvPr/>
            </p:nvSpPr>
            <p:spPr>
              <a:xfrm>
                <a:off x="442" y="1557"/>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71" name="Google Shape;271;p197"/>
              <p:cNvSpPr/>
              <p:nvPr/>
            </p:nvSpPr>
            <p:spPr>
              <a:xfrm>
                <a:off x="334" y="1336"/>
                <a:ext cx="319" cy="286"/>
              </a:xfrm>
              <a:custGeom>
                <a:avLst/>
                <a:gdLst/>
                <a:ahLst/>
                <a:cxnLst/>
                <a:rect l="l" t="t" r="r" b="b"/>
                <a:pathLst>
                  <a:path w="319" h="286" extrusionOk="0">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72" name="Google Shape;272;p197"/>
              <p:cNvSpPr/>
              <p:nvPr/>
            </p:nvSpPr>
            <p:spPr>
              <a:xfrm>
                <a:off x="5049" y="1394"/>
                <a:ext cx="551" cy="335"/>
              </a:xfrm>
              <a:custGeom>
                <a:avLst/>
                <a:gdLst/>
                <a:ahLst/>
                <a:cxnLst/>
                <a:rect l="l" t="t" r="r" b="b"/>
                <a:pathLst>
                  <a:path w="551" h="335" extrusionOk="0">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a:gsLst>
                  <a:gs pos="0">
                    <a:schemeClr val="folHlink"/>
                  </a:gs>
                  <a:gs pos="100000">
                    <a:schemeClr va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73" name="Google Shape;273;p197"/>
              <p:cNvSpPr/>
              <p:nvPr/>
            </p:nvSpPr>
            <p:spPr>
              <a:xfrm>
                <a:off x="5145" y="976"/>
                <a:ext cx="475" cy="552"/>
              </a:xfrm>
              <a:custGeom>
                <a:avLst/>
                <a:gdLst/>
                <a:ahLst/>
                <a:cxnLst/>
                <a:rect l="l" t="t" r="r" b="b"/>
                <a:pathLst>
                  <a:path w="475" h="552" extrusionOk="0">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74" name="Google Shape;274;p197"/>
              <p:cNvSpPr/>
              <p:nvPr/>
            </p:nvSpPr>
            <p:spPr>
              <a:xfrm>
                <a:off x="5176" y="1543"/>
                <a:ext cx="156" cy="118"/>
              </a:xfrm>
              <a:custGeom>
                <a:avLst/>
                <a:gdLst/>
                <a:ahLst/>
                <a:cxnLst/>
                <a:rect l="l" t="t" r="r" b="b"/>
                <a:pathLst>
                  <a:path w="156" h="118" extrusionOk="0">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a:gsLst>
                  <a:gs pos="0">
                    <a:schemeClr val="folHlink"/>
                  </a:gs>
                  <a:gs pos="100000">
                    <a:schemeClr va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75" name="Google Shape;275;p197"/>
              <p:cNvSpPr/>
              <p:nvPr/>
            </p:nvSpPr>
            <p:spPr>
              <a:xfrm>
                <a:off x="5172" y="1556"/>
                <a:ext cx="88" cy="74"/>
              </a:xfrm>
              <a:custGeom>
                <a:avLst/>
                <a:gdLst/>
                <a:ahLst/>
                <a:cxnLst/>
                <a:rect l="l" t="t" r="r" b="b"/>
                <a:pathLst>
                  <a:path w="88" h="74" extrusionOk="0">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76" name="Google Shape;276;p197"/>
              <p:cNvSpPr/>
              <p:nvPr/>
            </p:nvSpPr>
            <p:spPr>
              <a:xfrm>
                <a:off x="5049" y="1336"/>
                <a:ext cx="319" cy="286"/>
              </a:xfrm>
              <a:custGeom>
                <a:avLst/>
                <a:gdLst/>
                <a:ahLst/>
                <a:cxnLst/>
                <a:rect l="l" t="t" r="r" b="b"/>
                <a:pathLst>
                  <a:path w="319" h="286" extrusionOk="0">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77" name="Google Shape;277;p197"/>
              <p:cNvSpPr/>
              <p:nvPr/>
            </p:nvSpPr>
            <p:spPr>
              <a:xfrm>
                <a:off x="4319" y="976"/>
                <a:ext cx="832" cy="420"/>
              </a:xfrm>
              <a:custGeom>
                <a:avLst/>
                <a:gdLst/>
                <a:ahLst/>
                <a:cxnLst/>
                <a:rect l="l" t="t" r="r" b="b"/>
                <a:pathLst>
                  <a:path w="832" h="420" extrusionOk="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grpSp>
      <p:sp>
        <p:nvSpPr>
          <p:cNvPr id="278" name="Google Shape;278;p197"/>
          <p:cNvSpPr txBox="1">
            <a:spLocks noGrp="1"/>
          </p:cNvSpPr>
          <p:nvPr>
            <p:ph type="ctrTitle"/>
          </p:nvPr>
        </p:nvSpPr>
        <p:spPr>
          <a:xfrm>
            <a:off x="685800" y="22860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solidFill>
                  <a:srgbClr val="FFCC00"/>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9" name="Google Shape;279;p197"/>
          <p:cNvSpPr txBox="1">
            <a:spLocks noGrp="1"/>
          </p:cNvSpPr>
          <p:nvPr>
            <p:ph type="subTitle" idx="1"/>
          </p:nvPr>
        </p:nvSpPr>
        <p:spPr>
          <a:xfrm>
            <a:off x="1371600" y="3886200"/>
            <a:ext cx="6400800" cy="1752600"/>
          </a:xfrm>
          <a:prstGeom prst="rect">
            <a:avLst/>
          </a:prstGeom>
          <a:noFill/>
          <a:ln>
            <a:noFill/>
          </a:ln>
        </p:spPr>
        <p:txBody>
          <a:bodyPr spcFirstLastPara="1" wrap="square" lIns="92075" tIns="46025" rIns="92075" bIns="46025" anchor="t" anchorCtr="0">
            <a:noAutofit/>
          </a:bodyPr>
          <a:lstStyle>
            <a:lvl1pPr lvl="0" algn="ctr">
              <a:spcBef>
                <a:spcPts val="640"/>
              </a:spcBef>
              <a:spcAft>
                <a:spcPts val="0"/>
              </a:spcAft>
              <a:buClr>
                <a:srgbClr val="F8F8F8"/>
              </a:buClr>
              <a:buSzPts val="3200"/>
              <a:buFont typeface="Times New Roman"/>
              <a:buNone/>
              <a:defRPr>
                <a:solidFill>
                  <a:srgbClr val="F8F8F8"/>
                </a:solidFill>
              </a:defRPr>
            </a:lvl1pPr>
            <a:lvl2pPr lvl="1" algn="l">
              <a:spcBef>
                <a:spcPts val="360"/>
              </a:spcBef>
              <a:spcAft>
                <a:spcPts val="0"/>
              </a:spcAft>
              <a:buClr>
                <a:schemeClr val="lt1"/>
              </a:buClr>
              <a:buSzPts val="1800"/>
              <a:buChar char="–"/>
              <a:defRPr/>
            </a:lvl2pPr>
            <a:lvl3pPr lvl="2" algn="l">
              <a:spcBef>
                <a:spcPts val="360"/>
              </a:spcBef>
              <a:spcAft>
                <a:spcPts val="0"/>
              </a:spcAft>
              <a:buClr>
                <a:schemeClr val="lt1"/>
              </a:buClr>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Clr>
                <a:schemeClr val="lt1"/>
              </a:buClr>
              <a:buSzPts val="1800"/>
              <a:buChar char="•"/>
              <a:defRPr/>
            </a:lvl5pPr>
            <a:lvl6pPr lvl="5" algn="l">
              <a:spcBef>
                <a:spcPts val="360"/>
              </a:spcBef>
              <a:spcAft>
                <a:spcPts val="0"/>
              </a:spcAft>
              <a:buClr>
                <a:schemeClr val="lt1"/>
              </a:buClr>
              <a:buSzPts val="1800"/>
              <a:buChar char="•"/>
              <a:defRPr/>
            </a:lvl6pPr>
            <a:lvl7pPr lvl="6" algn="l">
              <a:spcBef>
                <a:spcPts val="360"/>
              </a:spcBef>
              <a:spcAft>
                <a:spcPts val="0"/>
              </a:spcAft>
              <a:buClr>
                <a:schemeClr val="lt1"/>
              </a:buClr>
              <a:buSzPts val="1800"/>
              <a:buChar char="•"/>
              <a:defRPr/>
            </a:lvl7pPr>
            <a:lvl8pPr lvl="7" algn="l">
              <a:spcBef>
                <a:spcPts val="360"/>
              </a:spcBef>
              <a:spcAft>
                <a:spcPts val="0"/>
              </a:spcAft>
              <a:buClr>
                <a:schemeClr val="lt1"/>
              </a:buClr>
              <a:buSzPts val="1800"/>
              <a:buChar char="•"/>
              <a:defRPr/>
            </a:lvl8pPr>
            <a:lvl9pPr lvl="8" algn="l">
              <a:spcBef>
                <a:spcPts val="360"/>
              </a:spcBef>
              <a:spcAft>
                <a:spcPts val="0"/>
              </a:spcAft>
              <a:buClr>
                <a:schemeClr val="lt1"/>
              </a:buClr>
              <a:buSzPts val="1800"/>
              <a:buChar char="•"/>
              <a:defRPr/>
            </a:lvl9pPr>
          </a:lstStyle>
          <a:p>
            <a:endParaRPr/>
          </a:p>
        </p:txBody>
      </p:sp>
      <p:sp>
        <p:nvSpPr>
          <p:cNvPr id="280" name="Google Shape;280;p197"/>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solidFill>
                  <a:srgbClr val="F8F8F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197"/>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solidFill>
                  <a:srgbClr val="F8F8F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197"/>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rgbClr val="F8F8F8"/>
                </a:solidFill>
                <a:latin typeface="Times New Roman"/>
                <a:ea typeface="Times New Roman"/>
                <a:cs typeface="Times New Roman"/>
                <a:sym typeface="Times New Roman"/>
              </a:defRPr>
            </a:lvl1pPr>
            <a:lvl2pPr marL="0" lvl="1" indent="0" algn="l">
              <a:spcBef>
                <a:spcPts val="0"/>
              </a:spcBef>
              <a:buNone/>
              <a:defRPr sz="1400">
                <a:solidFill>
                  <a:srgbClr val="F8F8F8"/>
                </a:solidFill>
                <a:latin typeface="Times New Roman"/>
                <a:ea typeface="Times New Roman"/>
                <a:cs typeface="Times New Roman"/>
                <a:sym typeface="Times New Roman"/>
              </a:defRPr>
            </a:lvl2pPr>
            <a:lvl3pPr marL="0" lvl="2" indent="0" algn="l">
              <a:spcBef>
                <a:spcPts val="0"/>
              </a:spcBef>
              <a:buNone/>
              <a:defRPr sz="1400">
                <a:solidFill>
                  <a:srgbClr val="F8F8F8"/>
                </a:solidFill>
                <a:latin typeface="Times New Roman"/>
                <a:ea typeface="Times New Roman"/>
                <a:cs typeface="Times New Roman"/>
                <a:sym typeface="Times New Roman"/>
              </a:defRPr>
            </a:lvl3pPr>
            <a:lvl4pPr marL="0" lvl="3" indent="0" algn="l">
              <a:spcBef>
                <a:spcPts val="0"/>
              </a:spcBef>
              <a:buNone/>
              <a:defRPr sz="1400">
                <a:solidFill>
                  <a:srgbClr val="F8F8F8"/>
                </a:solidFill>
                <a:latin typeface="Times New Roman"/>
                <a:ea typeface="Times New Roman"/>
                <a:cs typeface="Times New Roman"/>
                <a:sym typeface="Times New Roman"/>
              </a:defRPr>
            </a:lvl4pPr>
            <a:lvl5pPr marL="0" lvl="4" indent="0" algn="l">
              <a:spcBef>
                <a:spcPts val="0"/>
              </a:spcBef>
              <a:buNone/>
              <a:defRPr sz="1400">
                <a:solidFill>
                  <a:srgbClr val="F8F8F8"/>
                </a:solidFill>
                <a:latin typeface="Times New Roman"/>
                <a:ea typeface="Times New Roman"/>
                <a:cs typeface="Times New Roman"/>
                <a:sym typeface="Times New Roman"/>
              </a:defRPr>
            </a:lvl5pPr>
            <a:lvl6pPr marL="0" lvl="5" indent="0" algn="l">
              <a:spcBef>
                <a:spcPts val="0"/>
              </a:spcBef>
              <a:buNone/>
              <a:defRPr sz="1400">
                <a:solidFill>
                  <a:srgbClr val="F8F8F8"/>
                </a:solidFill>
                <a:latin typeface="Times New Roman"/>
                <a:ea typeface="Times New Roman"/>
                <a:cs typeface="Times New Roman"/>
                <a:sym typeface="Times New Roman"/>
              </a:defRPr>
            </a:lvl6pPr>
            <a:lvl7pPr marL="0" lvl="6" indent="0" algn="l">
              <a:spcBef>
                <a:spcPts val="0"/>
              </a:spcBef>
              <a:buNone/>
              <a:defRPr sz="1400">
                <a:solidFill>
                  <a:srgbClr val="F8F8F8"/>
                </a:solidFill>
                <a:latin typeface="Times New Roman"/>
                <a:ea typeface="Times New Roman"/>
                <a:cs typeface="Times New Roman"/>
                <a:sym typeface="Times New Roman"/>
              </a:defRPr>
            </a:lvl7pPr>
            <a:lvl8pPr marL="0" lvl="7" indent="0" algn="l">
              <a:spcBef>
                <a:spcPts val="0"/>
              </a:spcBef>
              <a:buNone/>
              <a:defRPr sz="1400">
                <a:solidFill>
                  <a:srgbClr val="F8F8F8"/>
                </a:solidFill>
                <a:latin typeface="Times New Roman"/>
                <a:ea typeface="Times New Roman"/>
                <a:cs typeface="Times New Roman"/>
                <a:sym typeface="Times New Roman"/>
              </a:defRPr>
            </a:lvl8pPr>
            <a:lvl9pPr marL="0" lvl="8" indent="0" algn="l">
              <a:spcBef>
                <a:spcPts val="0"/>
              </a:spcBef>
              <a:buNone/>
              <a:defRPr sz="1400">
                <a:solidFill>
                  <a:srgbClr val="F8F8F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pic>
        <p:nvPicPr>
          <p:cNvPr id="283" name="Google Shape;283;p197" descr="dnastranda_gl.gif (44360 bytes)"/>
          <p:cNvPicPr preferRelativeResize="0"/>
          <p:nvPr/>
        </p:nvPicPr>
        <p:blipFill rotWithShape="1">
          <a:blip r:embed="rId2">
            <a:alphaModFix/>
          </a:blip>
          <a:srcRect/>
          <a:stretch/>
        </p:blipFill>
        <p:spPr>
          <a:xfrm>
            <a:off x="1" y="381000"/>
            <a:ext cx="647700" cy="5943600"/>
          </a:xfrm>
          <a:prstGeom prst="rect">
            <a:avLst/>
          </a:prstGeom>
          <a:noFill/>
          <a:ln>
            <a:noFill/>
          </a:ln>
        </p:spPr>
      </p:pic>
    </p:spTree>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4"/>
        <p:cNvGrpSpPr/>
        <p:nvPr/>
      </p:nvGrpSpPr>
      <p:grpSpPr>
        <a:xfrm>
          <a:off x="0" y="0"/>
          <a:ext cx="0" cy="0"/>
          <a:chOff x="0" y="0"/>
          <a:chExt cx="0" cy="0"/>
        </a:xfrm>
      </p:grpSpPr>
      <p:sp>
        <p:nvSpPr>
          <p:cNvPr id="285" name="Google Shape;285;p198"/>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86" name="Google Shape;286;p198"/>
          <p:cNvSpPr txBox="1">
            <a:spLocks noGrp="1"/>
          </p:cNvSpPr>
          <p:nvPr>
            <p:ph type="body" idx="1"/>
          </p:nvPr>
        </p:nvSpPr>
        <p:spPr>
          <a:xfrm>
            <a:off x="685800" y="2286000"/>
            <a:ext cx="77724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87" name="Google Shape;287;p198"/>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8" name="Google Shape;288;p198"/>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p198"/>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0"/>
        <p:cNvGrpSpPr/>
        <p:nvPr/>
      </p:nvGrpSpPr>
      <p:grpSpPr>
        <a:xfrm>
          <a:off x="0" y="0"/>
          <a:ext cx="0" cy="0"/>
          <a:chOff x="0" y="0"/>
          <a:chExt cx="0" cy="0"/>
        </a:xfrm>
      </p:grpSpPr>
      <p:sp>
        <p:nvSpPr>
          <p:cNvPr id="291" name="Google Shape;291;p199"/>
          <p:cNvSpPr txBox="1">
            <a:spLocks noGrp="1"/>
          </p:cNvSpPr>
          <p:nvPr>
            <p:ph type="title"/>
          </p:nvPr>
        </p:nvSpPr>
        <p:spPr>
          <a:xfrm>
            <a:off x="722313" y="4406900"/>
            <a:ext cx="7772400" cy="1362075"/>
          </a:xfrm>
          <a:prstGeom prst="rect">
            <a:avLst/>
          </a:prstGeom>
          <a:noFill/>
          <a:ln>
            <a:noFill/>
          </a:ln>
        </p:spPr>
        <p:txBody>
          <a:bodyPr spcFirstLastPara="1" wrap="square" lIns="92075" tIns="46025" rIns="92075" bIns="46025"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2" name="Google Shape;292;p199"/>
          <p:cNvSpPr txBox="1">
            <a:spLocks noGrp="1"/>
          </p:cNvSpPr>
          <p:nvPr>
            <p:ph type="body" idx="1"/>
          </p:nvPr>
        </p:nvSpPr>
        <p:spPr>
          <a:xfrm>
            <a:off x="722313" y="2906714"/>
            <a:ext cx="7772400" cy="1500187"/>
          </a:xfrm>
          <a:prstGeom prst="rect">
            <a:avLst/>
          </a:prstGeom>
          <a:noFill/>
          <a:ln>
            <a:noFill/>
          </a:ln>
        </p:spPr>
        <p:txBody>
          <a:bodyPr spcFirstLastPara="1" wrap="square" lIns="92075" tIns="46025" rIns="92075" bIns="46025" anchor="b" anchorCtr="0">
            <a:noAutofit/>
          </a:bodyPr>
          <a:lstStyle>
            <a:lvl1pPr marL="457200" lvl="0" indent="-228600" algn="l">
              <a:spcBef>
                <a:spcPts val="400"/>
              </a:spcBef>
              <a:spcAft>
                <a:spcPts val="0"/>
              </a:spcAft>
              <a:buClr>
                <a:schemeClr val="lt1"/>
              </a:buClr>
              <a:buSzPts val="2000"/>
              <a:buFont typeface="Times New Roman"/>
              <a:buNone/>
              <a:defRPr sz="2000"/>
            </a:lvl1pPr>
            <a:lvl2pPr marL="914400" lvl="1" indent="-228600" algn="l">
              <a:spcBef>
                <a:spcPts val="360"/>
              </a:spcBef>
              <a:spcAft>
                <a:spcPts val="0"/>
              </a:spcAft>
              <a:buClr>
                <a:schemeClr val="lt1"/>
              </a:buClr>
              <a:buSzPts val="1800"/>
              <a:buFont typeface="Times New Roman"/>
              <a:buNone/>
              <a:defRPr sz="1800"/>
            </a:lvl2pPr>
            <a:lvl3pPr marL="1371600" lvl="2" indent="-228600" algn="l">
              <a:spcBef>
                <a:spcPts val="320"/>
              </a:spcBef>
              <a:spcAft>
                <a:spcPts val="0"/>
              </a:spcAft>
              <a:buClr>
                <a:schemeClr val="lt1"/>
              </a:buClr>
              <a:buSzPts val="1600"/>
              <a:buFont typeface="Times New Roman"/>
              <a:buNone/>
              <a:defRPr sz="1600"/>
            </a:lvl3pPr>
            <a:lvl4pPr marL="1828800" lvl="3" indent="-228600" algn="l">
              <a:spcBef>
                <a:spcPts val="280"/>
              </a:spcBef>
              <a:spcAft>
                <a:spcPts val="0"/>
              </a:spcAft>
              <a:buClr>
                <a:schemeClr val="lt1"/>
              </a:buClr>
              <a:buSzPts val="1400"/>
              <a:buFont typeface="Times New Roman"/>
              <a:buNone/>
              <a:defRPr sz="1400"/>
            </a:lvl4pPr>
            <a:lvl5pPr marL="2286000" lvl="4" indent="-228600" algn="l">
              <a:spcBef>
                <a:spcPts val="280"/>
              </a:spcBef>
              <a:spcAft>
                <a:spcPts val="0"/>
              </a:spcAft>
              <a:buClr>
                <a:schemeClr val="lt1"/>
              </a:buClr>
              <a:buSzPts val="1400"/>
              <a:buFont typeface="Times New Roman"/>
              <a:buNone/>
              <a:defRPr sz="1400"/>
            </a:lvl5pPr>
            <a:lvl6pPr marL="2743200" lvl="5" indent="-228600" algn="l">
              <a:spcBef>
                <a:spcPts val="280"/>
              </a:spcBef>
              <a:spcAft>
                <a:spcPts val="0"/>
              </a:spcAft>
              <a:buClr>
                <a:schemeClr val="lt1"/>
              </a:buClr>
              <a:buSzPts val="1400"/>
              <a:buFont typeface="Times New Roman"/>
              <a:buNone/>
              <a:defRPr sz="1400"/>
            </a:lvl6pPr>
            <a:lvl7pPr marL="3200400" lvl="6" indent="-228600" algn="l">
              <a:spcBef>
                <a:spcPts val="280"/>
              </a:spcBef>
              <a:spcAft>
                <a:spcPts val="0"/>
              </a:spcAft>
              <a:buClr>
                <a:schemeClr val="lt1"/>
              </a:buClr>
              <a:buSzPts val="1400"/>
              <a:buFont typeface="Times New Roman"/>
              <a:buNone/>
              <a:defRPr sz="1400"/>
            </a:lvl7pPr>
            <a:lvl8pPr marL="3657600" lvl="7" indent="-228600" algn="l">
              <a:spcBef>
                <a:spcPts val="280"/>
              </a:spcBef>
              <a:spcAft>
                <a:spcPts val="0"/>
              </a:spcAft>
              <a:buClr>
                <a:schemeClr val="lt1"/>
              </a:buClr>
              <a:buSzPts val="1400"/>
              <a:buFont typeface="Times New Roman"/>
              <a:buNone/>
              <a:defRPr sz="1400"/>
            </a:lvl8pPr>
            <a:lvl9pPr marL="4114800" lvl="8" indent="-228600" algn="l">
              <a:spcBef>
                <a:spcPts val="280"/>
              </a:spcBef>
              <a:spcAft>
                <a:spcPts val="0"/>
              </a:spcAft>
              <a:buClr>
                <a:schemeClr val="lt1"/>
              </a:buClr>
              <a:buSzPts val="1400"/>
              <a:buFont typeface="Times New Roman"/>
              <a:buNone/>
              <a:defRPr sz="1400"/>
            </a:lvl9pPr>
          </a:lstStyle>
          <a:p>
            <a:endParaRPr/>
          </a:p>
        </p:txBody>
      </p:sp>
      <p:sp>
        <p:nvSpPr>
          <p:cNvPr id="293" name="Google Shape;293;p199"/>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4" name="Google Shape;294;p199"/>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5" name="Google Shape;295;p199"/>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6"/>
        <p:cNvGrpSpPr/>
        <p:nvPr/>
      </p:nvGrpSpPr>
      <p:grpSpPr>
        <a:xfrm>
          <a:off x="0" y="0"/>
          <a:ext cx="0" cy="0"/>
          <a:chOff x="0" y="0"/>
          <a:chExt cx="0" cy="0"/>
        </a:xfrm>
      </p:grpSpPr>
      <p:sp>
        <p:nvSpPr>
          <p:cNvPr id="297" name="Google Shape;297;p200"/>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8" name="Google Shape;298;p200"/>
          <p:cNvSpPr txBox="1">
            <a:spLocks noGrp="1"/>
          </p:cNvSpPr>
          <p:nvPr>
            <p:ph type="body" idx="1"/>
          </p:nvPr>
        </p:nvSpPr>
        <p:spPr>
          <a:xfrm>
            <a:off x="685800" y="2286000"/>
            <a:ext cx="3810000" cy="4114800"/>
          </a:xfrm>
          <a:prstGeom prst="rect">
            <a:avLst/>
          </a:prstGeom>
          <a:noFill/>
          <a:ln>
            <a:noFill/>
          </a:ln>
        </p:spPr>
        <p:txBody>
          <a:bodyPr spcFirstLastPara="1" wrap="square" lIns="92075" tIns="46025" rIns="92075" bIns="46025" anchor="t" anchorCtr="0">
            <a:noAutofit/>
          </a:bodyPr>
          <a:lstStyle>
            <a:lvl1pPr marL="457200" lvl="0" indent="-406400" algn="l">
              <a:spcBef>
                <a:spcPts val="560"/>
              </a:spcBef>
              <a:spcAft>
                <a:spcPts val="0"/>
              </a:spcAft>
              <a:buClr>
                <a:schemeClr val="lt1"/>
              </a:buClr>
              <a:buSzPts val="2800"/>
              <a:buFont typeface="Times New Roman"/>
              <a:buChar char="•"/>
              <a:defRPr sz="2800"/>
            </a:lvl1pPr>
            <a:lvl2pPr marL="914400" lvl="1" indent="-381000" algn="l">
              <a:spcBef>
                <a:spcPts val="480"/>
              </a:spcBef>
              <a:spcAft>
                <a:spcPts val="0"/>
              </a:spcAft>
              <a:buClr>
                <a:schemeClr val="lt1"/>
              </a:buClr>
              <a:buSzPts val="2400"/>
              <a:buFont typeface="Times New Roman"/>
              <a:buChar char="–"/>
              <a:defRPr sz="2400"/>
            </a:lvl2pPr>
            <a:lvl3pPr marL="1371600" lvl="2" indent="-355600" algn="l">
              <a:spcBef>
                <a:spcPts val="400"/>
              </a:spcBef>
              <a:spcAft>
                <a:spcPts val="0"/>
              </a:spcAft>
              <a:buClr>
                <a:schemeClr val="lt1"/>
              </a:buClr>
              <a:buSzPts val="2000"/>
              <a:buFont typeface="Times New Roman"/>
              <a:buChar char="•"/>
              <a:defRPr sz="2000"/>
            </a:lvl3pPr>
            <a:lvl4pPr marL="1828800" lvl="3" indent="-342900" algn="l">
              <a:spcBef>
                <a:spcPts val="360"/>
              </a:spcBef>
              <a:spcAft>
                <a:spcPts val="0"/>
              </a:spcAft>
              <a:buClr>
                <a:schemeClr val="lt1"/>
              </a:buClr>
              <a:buSzPts val="1800"/>
              <a:buFont typeface="Times New Roman"/>
              <a:buChar char="–"/>
              <a:defRPr sz="1800"/>
            </a:lvl4pPr>
            <a:lvl5pPr marL="2286000" lvl="4" indent="-342900" algn="l">
              <a:spcBef>
                <a:spcPts val="360"/>
              </a:spcBef>
              <a:spcAft>
                <a:spcPts val="0"/>
              </a:spcAft>
              <a:buClr>
                <a:schemeClr val="lt1"/>
              </a:buClr>
              <a:buSzPts val="1800"/>
              <a:buFont typeface="Times New Roman"/>
              <a:buChar char="•"/>
              <a:defRPr sz="1800"/>
            </a:lvl5pPr>
            <a:lvl6pPr marL="2743200" lvl="5" indent="-342900" algn="l">
              <a:spcBef>
                <a:spcPts val="360"/>
              </a:spcBef>
              <a:spcAft>
                <a:spcPts val="0"/>
              </a:spcAft>
              <a:buClr>
                <a:schemeClr val="lt1"/>
              </a:buClr>
              <a:buSzPts val="1800"/>
              <a:buFont typeface="Times New Roman"/>
              <a:buChar char="•"/>
              <a:defRPr sz="1800"/>
            </a:lvl6pPr>
            <a:lvl7pPr marL="3200400" lvl="6" indent="-342900" algn="l">
              <a:spcBef>
                <a:spcPts val="360"/>
              </a:spcBef>
              <a:spcAft>
                <a:spcPts val="0"/>
              </a:spcAft>
              <a:buClr>
                <a:schemeClr val="lt1"/>
              </a:buClr>
              <a:buSzPts val="1800"/>
              <a:buFont typeface="Times New Roman"/>
              <a:buChar char="•"/>
              <a:defRPr sz="1800"/>
            </a:lvl7pPr>
            <a:lvl8pPr marL="3657600" lvl="7" indent="-342900" algn="l">
              <a:spcBef>
                <a:spcPts val="360"/>
              </a:spcBef>
              <a:spcAft>
                <a:spcPts val="0"/>
              </a:spcAft>
              <a:buClr>
                <a:schemeClr val="lt1"/>
              </a:buClr>
              <a:buSzPts val="1800"/>
              <a:buFont typeface="Times New Roman"/>
              <a:buChar char="•"/>
              <a:defRPr sz="1800"/>
            </a:lvl8pPr>
            <a:lvl9pPr marL="4114800" lvl="8" indent="-342900" algn="l">
              <a:spcBef>
                <a:spcPts val="360"/>
              </a:spcBef>
              <a:spcAft>
                <a:spcPts val="0"/>
              </a:spcAft>
              <a:buClr>
                <a:schemeClr val="lt1"/>
              </a:buClr>
              <a:buSzPts val="1800"/>
              <a:buFont typeface="Times New Roman"/>
              <a:buChar char="•"/>
              <a:defRPr sz="1800"/>
            </a:lvl9pPr>
          </a:lstStyle>
          <a:p>
            <a:endParaRPr/>
          </a:p>
        </p:txBody>
      </p:sp>
      <p:sp>
        <p:nvSpPr>
          <p:cNvPr id="299" name="Google Shape;299;p200"/>
          <p:cNvSpPr txBox="1">
            <a:spLocks noGrp="1"/>
          </p:cNvSpPr>
          <p:nvPr>
            <p:ph type="body" idx="2"/>
          </p:nvPr>
        </p:nvSpPr>
        <p:spPr>
          <a:xfrm>
            <a:off x="4648200" y="2286000"/>
            <a:ext cx="3810000" cy="4114800"/>
          </a:xfrm>
          <a:prstGeom prst="rect">
            <a:avLst/>
          </a:prstGeom>
          <a:noFill/>
          <a:ln>
            <a:noFill/>
          </a:ln>
        </p:spPr>
        <p:txBody>
          <a:bodyPr spcFirstLastPara="1" wrap="square" lIns="92075" tIns="46025" rIns="92075" bIns="46025" anchor="t" anchorCtr="0">
            <a:noAutofit/>
          </a:bodyPr>
          <a:lstStyle>
            <a:lvl1pPr marL="457200" lvl="0" indent="-406400" algn="l">
              <a:spcBef>
                <a:spcPts val="560"/>
              </a:spcBef>
              <a:spcAft>
                <a:spcPts val="0"/>
              </a:spcAft>
              <a:buClr>
                <a:schemeClr val="lt1"/>
              </a:buClr>
              <a:buSzPts val="2800"/>
              <a:buFont typeface="Times New Roman"/>
              <a:buChar char="•"/>
              <a:defRPr sz="2800"/>
            </a:lvl1pPr>
            <a:lvl2pPr marL="914400" lvl="1" indent="-381000" algn="l">
              <a:spcBef>
                <a:spcPts val="480"/>
              </a:spcBef>
              <a:spcAft>
                <a:spcPts val="0"/>
              </a:spcAft>
              <a:buClr>
                <a:schemeClr val="lt1"/>
              </a:buClr>
              <a:buSzPts val="2400"/>
              <a:buFont typeface="Times New Roman"/>
              <a:buChar char="–"/>
              <a:defRPr sz="2400"/>
            </a:lvl2pPr>
            <a:lvl3pPr marL="1371600" lvl="2" indent="-355600" algn="l">
              <a:spcBef>
                <a:spcPts val="400"/>
              </a:spcBef>
              <a:spcAft>
                <a:spcPts val="0"/>
              </a:spcAft>
              <a:buClr>
                <a:schemeClr val="lt1"/>
              </a:buClr>
              <a:buSzPts val="2000"/>
              <a:buFont typeface="Times New Roman"/>
              <a:buChar char="•"/>
              <a:defRPr sz="2000"/>
            </a:lvl3pPr>
            <a:lvl4pPr marL="1828800" lvl="3" indent="-342900" algn="l">
              <a:spcBef>
                <a:spcPts val="360"/>
              </a:spcBef>
              <a:spcAft>
                <a:spcPts val="0"/>
              </a:spcAft>
              <a:buClr>
                <a:schemeClr val="lt1"/>
              </a:buClr>
              <a:buSzPts val="1800"/>
              <a:buFont typeface="Times New Roman"/>
              <a:buChar char="–"/>
              <a:defRPr sz="1800"/>
            </a:lvl4pPr>
            <a:lvl5pPr marL="2286000" lvl="4" indent="-342900" algn="l">
              <a:spcBef>
                <a:spcPts val="360"/>
              </a:spcBef>
              <a:spcAft>
                <a:spcPts val="0"/>
              </a:spcAft>
              <a:buClr>
                <a:schemeClr val="lt1"/>
              </a:buClr>
              <a:buSzPts val="1800"/>
              <a:buFont typeface="Times New Roman"/>
              <a:buChar char="•"/>
              <a:defRPr sz="1800"/>
            </a:lvl5pPr>
            <a:lvl6pPr marL="2743200" lvl="5" indent="-342900" algn="l">
              <a:spcBef>
                <a:spcPts val="360"/>
              </a:spcBef>
              <a:spcAft>
                <a:spcPts val="0"/>
              </a:spcAft>
              <a:buClr>
                <a:schemeClr val="lt1"/>
              </a:buClr>
              <a:buSzPts val="1800"/>
              <a:buFont typeface="Times New Roman"/>
              <a:buChar char="•"/>
              <a:defRPr sz="1800"/>
            </a:lvl6pPr>
            <a:lvl7pPr marL="3200400" lvl="6" indent="-342900" algn="l">
              <a:spcBef>
                <a:spcPts val="360"/>
              </a:spcBef>
              <a:spcAft>
                <a:spcPts val="0"/>
              </a:spcAft>
              <a:buClr>
                <a:schemeClr val="lt1"/>
              </a:buClr>
              <a:buSzPts val="1800"/>
              <a:buFont typeface="Times New Roman"/>
              <a:buChar char="•"/>
              <a:defRPr sz="1800"/>
            </a:lvl7pPr>
            <a:lvl8pPr marL="3657600" lvl="7" indent="-342900" algn="l">
              <a:spcBef>
                <a:spcPts val="360"/>
              </a:spcBef>
              <a:spcAft>
                <a:spcPts val="0"/>
              </a:spcAft>
              <a:buClr>
                <a:schemeClr val="lt1"/>
              </a:buClr>
              <a:buSzPts val="1800"/>
              <a:buFont typeface="Times New Roman"/>
              <a:buChar char="•"/>
              <a:defRPr sz="1800"/>
            </a:lvl8pPr>
            <a:lvl9pPr marL="4114800" lvl="8" indent="-342900" algn="l">
              <a:spcBef>
                <a:spcPts val="360"/>
              </a:spcBef>
              <a:spcAft>
                <a:spcPts val="0"/>
              </a:spcAft>
              <a:buClr>
                <a:schemeClr val="lt1"/>
              </a:buClr>
              <a:buSzPts val="1800"/>
              <a:buFont typeface="Times New Roman"/>
              <a:buChar char="•"/>
              <a:defRPr sz="1800"/>
            </a:lvl9pPr>
          </a:lstStyle>
          <a:p>
            <a:endParaRPr/>
          </a:p>
        </p:txBody>
      </p:sp>
      <p:sp>
        <p:nvSpPr>
          <p:cNvPr id="300" name="Google Shape;300;p200"/>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1" name="Google Shape;301;p200"/>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2" name="Google Shape;302;p200"/>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3"/>
        <p:cNvGrpSpPr/>
        <p:nvPr/>
      </p:nvGrpSpPr>
      <p:grpSpPr>
        <a:xfrm>
          <a:off x="0" y="0"/>
          <a:ext cx="0" cy="0"/>
          <a:chOff x="0" y="0"/>
          <a:chExt cx="0" cy="0"/>
        </a:xfrm>
      </p:grpSpPr>
      <p:sp>
        <p:nvSpPr>
          <p:cNvPr id="304" name="Google Shape;304;p201"/>
          <p:cNvSpPr txBox="1">
            <a:spLocks noGrp="1"/>
          </p:cNvSpPr>
          <p:nvPr>
            <p:ph type="title"/>
          </p:nvPr>
        </p:nvSpPr>
        <p:spPr>
          <a:xfrm>
            <a:off x="457200" y="274638"/>
            <a:ext cx="82296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5" name="Google Shape;305;p201"/>
          <p:cNvSpPr txBox="1">
            <a:spLocks noGrp="1"/>
          </p:cNvSpPr>
          <p:nvPr>
            <p:ph type="body" idx="1"/>
          </p:nvPr>
        </p:nvSpPr>
        <p:spPr>
          <a:xfrm>
            <a:off x="457201" y="1535113"/>
            <a:ext cx="4040188" cy="639762"/>
          </a:xfrm>
          <a:prstGeom prst="rect">
            <a:avLst/>
          </a:prstGeom>
          <a:noFill/>
          <a:ln>
            <a:noFill/>
          </a:ln>
        </p:spPr>
        <p:txBody>
          <a:bodyPr spcFirstLastPara="1" wrap="square" lIns="92075" tIns="46025" rIns="92075" bIns="46025" anchor="b" anchorCtr="0">
            <a:noAutofit/>
          </a:bodyPr>
          <a:lstStyle>
            <a:lvl1pPr marL="457200" lvl="0" indent="-228600" algn="l">
              <a:spcBef>
                <a:spcPts val="480"/>
              </a:spcBef>
              <a:spcAft>
                <a:spcPts val="0"/>
              </a:spcAft>
              <a:buClr>
                <a:schemeClr val="lt1"/>
              </a:buClr>
              <a:buSzPts val="2400"/>
              <a:buFont typeface="Times New Roman"/>
              <a:buNone/>
              <a:defRPr sz="2400" b="1"/>
            </a:lvl1pPr>
            <a:lvl2pPr marL="914400" lvl="1" indent="-228600" algn="l">
              <a:spcBef>
                <a:spcPts val="400"/>
              </a:spcBef>
              <a:spcAft>
                <a:spcPts val="0"/>
              </a:spcAft>
              <a:buClr>
                <a:schemeClr val="lt1"/>
              </a:buClr>
              <a:buSzPts val="2000"/>
              <a:buFont typeface="Times New Roman"/>
              <a:buNone/>
              <a:defRPr sz="2000" b="1"/>
            </a:lvl2pPr>
            <a:lvl3pPr marL="1371600" lvl="2" indent="-228600" algn="l">
              <a:spcBef>
                <a:spcPts val="360"/>
              </a:spcBef>
              <a:spcAft>
                <a:spcPts val="0"/>
              </a:spcAft>
              <a:buClr>
                <a:schemeClr val="lt1"/>
              </a:buClr>
              <a:buSzPts val="1800"/>
              <a:buFont typeface="Times New Roman"/>
              <a:buNone/>
              <a:defRPr sz="1800" b="1"/>
            </a:lvl3pPr>
            <a:lvl4pPr marL="1828800" lvl="3" indent="-228600" algn="l">
              <a:spcBef>
                <a:spcPts val="320"/>
              </a:spcBef>
              <a:spcAft>
                <a:spcPts val="0"/>
              </a:spcAft>
              <a:buClr>
                <a:schemeClr val="lt1"/>
              </a:buClr>
              <a:buSzPts val="1600"/>
              <a:buFont typeface="Times New Roman"/>
              <a:buNone/>
              <a:defRPr sz="1600" b="1"/>
            </a:lvl4pPr>
            <a:lvl5pPr marL="2286000" lvl="4" indent="-228600" algn="l">
              <a:spcBef>
                <a:spcPts val="320"/>
              </a:spcBef>
              <a:spcAft>
                <a:spcPts val="0"/>
              </a:spcAft>
              <a:buClr>
                <a:schemeClr val="lt1"/>
              </a:buClr>
              <a:buSzPts val="1600"/>
              <a:buFont typeface="Times New Roman"/>
              <a:buNone/>
              <a:defRPr sz="1600" b="1"/>
            </a:lvl5pPr>
            <a:lvl6pPr marL="2743200" lvl="5" indent="-228600" algn="l">
              <a:spcBef>
                <a:spcPts val="320"/>
              </a:spcBef>
              <a:spcAft>
                <a:spcPts val="0"/>
              </a:spcAft>
              <a:buClr>
                <a:schemeClr val="lt1"/>
              </a:buClr>
              <a:buSzPts val="1600"/>
              <a:buFont typeface="Times New Roman"/>
              <a:buNone/>
              <a:defRPr sz="1600" b="1"/>
            </a:lvl6pPr>
            <a:lvl7pPr marL="3200400" lvl="6" indent="-228600" algn="l">
              <a:spcBef>
                <a:spcPts val="320"/>
              </a:spcBef>
              <a:spcAft>
                <a:spcPts val="0"/>
              </a:spcAft>
              <a:buClr>
                <a:schemeClr val="lt1"/>
              </a:buClr>
              <a:buSzPts val="1600"/>
              <a:buFont typeface="Times New Roman"/>
              <a:buNone/>
              <a:defRPr sz="1600" b="1"/>
            </a:lvl7pPr>
            <a:lvl8pPr marL="3657600" lvl="7" indent="-228600" algn="l">
              <a:spcBef>
                <a:spcPts val="320"/>
              </a:spcBef>
              <a:spcAft>
                <a:spcPts val="0"/>
              </a:spcAft>
              <a:buClr>
                <a:schemeClr val="lt1"/>
              </a:buClr>
              <a:buSzPts val="1600"/>
              <a:buFont typeface="Times New Roman"/>
              <a:buNone/>
              <a:defRPr sz="1600" b="1"/>
            </a:lvl8pPr>
            <a:lvl9pPr marL="4114800" lvl="8" indent="-228600" algn="l">
              <a:spcBef>
                <a:spcPts val="320"/>
              </a:spcBef>
              <a:spcAft>
                <a:spcPts val="0"/>
              </a:spcAft>
              <a:buClr>
                <a:schemeClr val="lt1"/>
              </a:buClr>
              <a:buSzPts val="1600"/>
              <a:buFont typeface="Times New Roman"/>
              <a:buNone/>
              <a:defRPr sz="1600" b="1"/>
            </a:lvl9pPr>
          </a:lstStyle>
          <a:p>
            <a:endParaRPr/>
          </a:p>
        </p:txBody>
      </p:sp>
      <p:sp>
        <p:nvSpPr>
          <p:cNvPr id="306" name="Google Shape;306;p201"/>
          <p:cNvSpPr txBox="1">
            <a:spLocks noGrp="1"/>
          </p:cNvSpPr>
          <p:nvPr>
            <p:ph type="body" idx="2"/>
          </p:nvPr>
        </p:nvSpPr>
        <p:spPr>
          <a:xfrm>
            <a:off x="457201" y="2174875"/>
            <a:ext cx="4040188" cy="3951288"/>
          </a:xfrm>
          <a:prstGeom prst="rect">
            <a:avLst/>
          </a:prstGeom>
          <a:noFill/>
          <a:ln>
            <a:noFill/>
          </a:ln>
        </p:spPr>
        <p:txBody>
          <a:bodyPr spcFirstLastPara="1" wrap="square" lIns="92075" tIns="46025" rIns="92075" bIns="46025" anchor="t" anchorCtr="0">
            <a:noAutofit/>
          </a:bodyPr>
          <a:lstStyle>
            <a:lvl1pPr marL="457200" lvl="0" indent="-381000" algn="l">
              <a:spcBef>
                <a:spcPts val="480"/>
              </a:spcBef>
              <a:spcAft>
                <a:spcPts val="0"/>
              </a:spcAft>
              <a:buClr>
                <a:schemeClr val="lt1"/>
              </a:buClr>
              <a:buSzPts val="2400"/>
              <a:buFont typeface="Times New Roman"/>
              <a:buChar char="•"/>
              <a:defRPr sz="2400"/>
            </a:lvl1pPr>
            <a:lvl2pPr marL="914400" lvl="1" indent="-355600" algn="l">
              <a:spcBef>
                <a:spcPts val="400"/>
              </a:spcBef>
              <a:spcAft>
                <a:spcPts val="0"/>
              </a:spcAft>
              <a:buClr>
                <a:schemeClr val="lt1"/>
              </a:buClr>
              <a:buSzPts val="2000"/>
              <a:buFont typeface="Times New Roman"/>
              <a:buChar char="–"/>
              <a:defRPr sz="2000"/>
            </a:lvl2pPr>
            <a:lvl3pPr marL="1371600" lvl="2" indent="-342900" algn="l">
              <a:spcBef>
                <a:spcPts val="360"/>
              </a:spcBef>
              <a:spcAft>
                <a:spcPts val="0"/>
              </a:spcAft>
              <a:buClr>
                <a:schemeClr val="lt1"/>
              </a:buClr>
              <a:buSzPts val="1800"/>
              <a:buFont typeface="Times New Roman"/>
              <a:buChar char="•"/>
              <a:defRPr sz="1800"/>
            </a:lvl3pPr>
            <a:lvl4pPr marL="1828800" lvl="3" indent="-330200" algn="l">
              <a:spcBef>
                <a:spcPts val="320"/>
              </a:spcBef>
              <a:spcAft>
                <a:spcPts val="0"/>
              </a:spcAft>
              <a:buClr>
                <a:schemeClr val="lt1"/>
              </a:buClr>
              <a:buSzPts val="1600"/>
              <a:buFont typeface="Times New Roman"/>
              <a:buChar char="–"/>
              <a:defRPr sz="1600"/>
            </a:lvl4pPr>
            <a:lvl5pPr marL="2286000" lvl="4" indent="-330200" algn="l">
              <a:spcBef>
                <a:spcPts val="320"/>
              </a:spcBef>
              <a:spcAft>
                <a:spcPts val="0"/>
              </a:spcAft>
              <a:buClr>
                <a:schemeClr val="lt1"/>
              </a:buClr>
              <a:buSzPts val="1600"/>
              <a:buFont typeface="Times New Roman"/>
              <a:buChar char="•"/>
              <a:defRPr sz="1600"/>
            </a:lvl5pPr>
            <a:lvl6pPr marL="2743200" lvl="5" indent="-330200" algn="l">
              <a:spcBef>
                <a:spcPts val="320"/>
              </a:spcBef>
              <a:spcAft>
                <a:spcPts val="0"/>
              </a:spcAft>
              <a:buClr>
                <a:schemeClr val="lt1"/>
              </a:buClr>
              <a:buSzPts val="1600"/>
              <a:buFont typeface="Times New Roman"/>
              <a:buChar char="•"/>
              <a:defRPr sz="1600"/>
            </a:lvl6pPr>
            <a:lvl7pPr marL="3200400" lvl="6" indent="-330200" algn="l">
              <a:spcBef>
                <a:spcPts val="320"/>
              </a:spcBef>
              <a:spcAft>
                <a:spcPts val="0"/>
              </a:spcAft>
              <a:buClr>
                <a:schemeClr val="lt1"/>
              </a:buClr>
              <a:buSzPts val="1600"/>
              <a:buFont typeface="Times New Roman"/>
              <a:buChar char="•"/>
              <a:defRPr sz="1600"/>
            </a:lvl7pPr>
            <a:lvl8pPr marL="3657600" lvl="7" indent="-330200" algn="l">
              <a:spcBef>
                <a:spcPts val="320"/>
              </a:spcBef>
              <a:spcAft>
                <a:spcPts val="0"/>
              </a:spcAft>
              <a:buClr>
                <a:schemeClr val="lt1"/>
              </a:buClr>
              <a:buSzPts val="1600"/>
              <a:buFont typeface="Times New Roman"/>
              <a:buChar char="•"/>
              <a:defRPr sz="1600"/>
            </a:lvl8pPr>
            <a:lvl9pPr marL="4114800" lvl="8" indent="-330200" algn="l">
              <a:spcBef>
                <a:spcPts val="320"/>
              </a:spcBef>
              <a:spcAft>
                <a:spcPts val="0"/>
              </a:spcAft>
              <a:buClr>
                <a:schemeClr val="lt1"/>
              </a:buClr>
              <a:buSzPts val="1600"/>
              <a:buFont typeface="Times New Roman"/>
              <a:buChar char="•"/>
              <a:defRPr sz="1600"/>
            </a:lvl9pPr>
          </a:lstStyle>
          <a:p>
            <a:endParaRPr/>
          </a:p>
        </p:txBody>
      </p:sp>
      <p:sp>
        <p:nvSpPr>
          <p:cNvPr id="307" name="Google Shape;307;p201"/>
          <p:cNvSpPr txBox="1">
            <a:spLocks noGrp="1"/>
          </p:cNvSpPr>
          <p:nvPr>
            <p:ph type="body" idx="3"/>
          </p:nvPr>
        </p:nvSpPr>
        <p:spPr>
          <a:xfrm>
            <a:off x="4645026" y="1535113"/>
            <a:ext cx="4041775" cy="639762"/>
          </a:xfrm>
          <a:prstGeom prst="rect">
            <a:avLst/>
          </a:prstGeom>
          <a:noFill/>
          <a:ln>
            <a:noFill/>
          </a:ln>
        </p:spPr>
        <p:txBody>
          <a:bodyPr spcFirstLastPara="1" wrap="square" lIns="92075" tIns="46025" rIns="92075" bIns="46025" anchor="b" anchorCtr="0">
            <a:noAutofit/>
          </a:bodyPr>
          <a:lstStyle>
            <a:lvl1pPr marL="457200" lvl="0" indent="-228600" algn="l">
              <a:spcBef>
                <a:spcPts val="480"/>
              </a:spcBef>
              <a:spcAft>
                <a:spcPts val="0"/>
              </a:spcAft>
              <a:buClr>
                <a:schemeClr val="lt1"/>
              </a:buClr>
              <a:buSzPts val="2400"/>
              <a:buFont typeface="Times New Roman"/>
              <a:buNone/>
              <a:defRPr sz="2400" b="1"/>
            </a:lvl1pPr>
            <a:lvl2pPr marL="914400" lvl="1" indent="-228600" algn="l">
              <a:spcBef>
                <a:spcPts val="400"/>
              </a:spcBef>
              <a:spcAft>
                <a:spcPts val="0"/>
              </a:spcAft>
              <a:buClr>
                <a:schemeClr val="lt1"/>
              </a:buClr>
              <a:buSzPts val="2000"/>
              <a:buFont typeface="Times New Roman"/>
              <a:buNone/>
              <a:defRPr sz="2000" b="1"/>
            </a:lvl2pPr>
            <a:lvl3pPr marL="1371600" lvl="2" indent="-228600" algn="l">
              <a:spcBef>
                <a:spcPts val="360"/>
              </a:spcBef>
              <a:spcAft>
                <a:spcPts val="0"/>
              </a:spcAft>
              <a:buClr>
                <a:schemeClr val="lt1"/>
              </a:buClr>
              <a:buSzPts val="1800"/>
              <a:buFont typeface="Times New Roman"/>
              <a:buNone/>
              <a:defRPr sz="1800" b="1"/>
            </a:lvl3pPr>
            <a:lvl4pPr marL="1828800" lvl="3" indent="-228600" algn="l">
              <a:spcBef>
                <a:spcPts val="320"/>
              </a:spcBef>
              <a:spcAft>
                <a:spcPts val="0"/>
              </a:spcAft>
              <a:buClr>
                <a:schemeClr val="lt1"/>
              </a:buClr>
              <a:buSzPts val="1600"/>
              <a:buFont typeface="Times New Roman"/>
              <a:buNone/>
              <a:defRPr sz="1600" b="1"/>
            </a:lvl4pPr>
            <a:lvl5pPr marL="2286000" lvl="4" indent="-228600" algn="l">
              <a:spcBef>
                <a:spcPts val="320"/>
              </a:spcBef>
              <a:spcAft>
                <a:spcPts val="0"/>
              </a:spcAft>
              <a:buClr>
                <a:schemeClr val="lt1"/>
              </a:buClr>
              <a:buSzPts val="1600"/>
              <a:buFont typeface="Times New Roman"/>
              <a:buNone/>
              <a:defRPr sz="1600" b="1"/>
            </a:lvl5pPr>
            <a:lvl6pPr marL="2743200" lvl="5" indent="-228600" algn="l">
              <a:spcBef>
                <a:spcPts val="320"/>
              </a:spcBef>
              <a:spcAft>
                <a:spcPts val="0"/>
              </a:spcAft>
              <a:buClr>
                <a:schemeClr val="lt1"/>
              </a:buClr>
              <a:buSzPts val="1600"/>
              <a:buFont typeface="Times New Roman"/>
              <a:buNone/>
              <a:defRPr sz="1600" b="1"/>
            </a:lvl6pPr>
            <a:lvl7pPr marL="3200400" lvl="6" indent="-228600" algn="l">
              <a:spcBef>
                <a:spcPts val="320"/>
              </a:spcBef>
              <a:spcAft>
                <a:spcPts val="0"/>
              </a:spcAft>
              <a:buClr>
                <a:schemeClr val="lt1"/>
              </a:buClr>
              <a:buSzPts val="1600"/>
              <a:buFont typeface="Times New Roman"/>
              <a:buNone/>
              <a:defRPr sz="1600" b="1"/>
            </a:lvl7pPr>
            <a:lvl8pPr marL="3657600" lvl="7" indent="-228600" algn="l">
              <a:spcBef>
                <a:spcPts val="320"/>
              </a:spcBef>
              <a:spcAft>
                <a:spcPts val="0"/>
              </a:spcAft>
              <a:buClr>
                <a:schemeClr val="lt1"/>
              </a:buClr>
              <a:buSzPts val="1600"/>
              <a:buFont typeface="Times New Roman"/>
              <a:buNone/>
              <a:defRPr sz="1600" b="1"/>
            </a:lvl8pPr>
            <a:lvl9pPr marL="4114800" lvl="8" indent="-228600" algn="l">
              <a:spcBef>
                <a:spcPts val="320"/>
              </a:spcBef>
              <a:spcAft>
                <a:spcPts val="0"/>
              </a:spcAft>
              <a:buClr>
                <a:schemeClr val="lt1"/>
              </a:buClr>
              <a:buSzPts val="1600"/>
              <a:buFont typeface="Times New Roman"/>
              <a:buNone/>
              <a:defRPr sz="1600" b="1"/>
            </a:lvl9pPr>
          </a:lstStyle>
          <a:p>
            <a:endParaRPr/>
          </a:p>
        </p:txBody>
      </p:sp>
      <p:sp>
        <p:nvSpPr>
          <p:cNvPr id="308" name="Google Shape;308;p201"/>
          <p:cNvSpPr txBox="1">
            <a:spLocks noGrp="1"/>
          </p:cNvSpPr>
          <p:nvPr>
            <p:ph type="body" idx="4"/>
          </p:nvPr>
        </p:nvSpPr>
        <p:spPr>
          <a:xfrm>
            <a:off x="4645026" y="2174875"/>
            <a:ext cx="4041775" cy="3951288"/>
          </a:xfrm>
          <a:prstGeom prst="rect">
            <a:avLst/>
          </a:prstGeom>
          <a:noFill/>
          <a:ln>
            <a:noFill/>
          </a:ln>
        </p:spPr>
        <p:txBody>
          <a:bodyPr spcFirstLastPara="1" wrap="square" lIns="92075" tIns="46025" rIns="92075" bIns="46025" anchor="t" anchorCtr="0">
            <a:noAutofit/>
          </a:bodyPr>
          <a:lstStyle>
            <a:lvl1pPr marL="457200" lvl="0" indent="-381000" algn="l">
              <a:spcBef>
                <a:spcPts val="480"/>
              </a:spcBef>
              <a:spcAft>
                <a:spcPts val="0"/>
              </a:spcAft>
              <a:buClr>
                <a:schemeClr val="lt1"/>
              </a:buClr>
              <a:buSzPts val="2400"/>
              <a:buFont typeface="Times New Roman"/>
              <a:buChar char="•"/>
              <a:defRPr sz="2400"/>
            </a:lvl1pPr>
            <a:lvl2pPr marL="914400" lvl="1" indent="-355600" algn="l">
              <a:spcBef>
                <a:spcPts val="400"/>
              </a:spcBef>
              <a:spcAft>
                <a:spcPts val="0"/>
              </a:spcAft>
              <a:buClr>
                <a:schemeClr val="lt1"/>
              </a:buClr>
              <a:buSzPts val="2000"/>
              <a:buFont typeface="Times New Roman"/>
              <a:buChar char="–"/>
              <a:defRPr sz="2000"/>
            </a:lvl2pPr>
            <a:lvl3pPr marL="1371600" lvl="2" indent="-342900" algn="l">
              <a:spcBef>
                <a:spcPts val="360"/>
              </a:spcBef>
              <a:spcAft>
                <a:spcPts val="0"/>
              </a:spcAft>
              <a:buClr>
                <a:schemeClr val="lt1"/>
              </a:buClr>
              <a:buSzPts val="1800"/>
              <a:buFont typeface="Times New Roman"/>
              <a:buChar char="•"/>
              <a:defRPr sz="1800"/>
            </a:lvl3pPr>
            <a:lvl4pPr marL="1828800" lvl="3" indent="-330200" algn="l">
              <a:spcBef>
                <a:spcPts val="320"/>
              </a:spcBef>
              <a:spcAft>
                <a:spcPts val="0"/>
              </a:spcAft>
              <a:buClr>
                <a:schemeClr val="lt1"/>
              </a:buClr>
              <a:buSzPts val="1600"/>
              <a:buFont typeface="Times New Roman"/>
              <a:buChar char="–"/>
              <a:defRPr sz="1600"/>
            </a:lvl4pPr>
            <a:lvl5pPr marL="2286000" lvl="4" indent="-330200" algn="l">
              <a:spcBef>
                <a:spcPts val="320"/>
              </a:spcBef>
              <a:spcAft>
                <a:spcPts val="0"/>
              </a:spcAft>
              <a:buClr>
                <a:schemeClr val="lt1"/>
              </a:buClr>
              <a:buSzPts val="1600"/>
              <a:buFont typeface="Times New Roman"/>
              <a:buChar char="•"/>
              <a:defRPr sz="1600"/>
            </a:lvl5pPr>
            <a:lvl6pPr marL="2743200" lvl="5" indent="-330200" algn="l">
              <a:spcBef>
                <a:spcPts val="320"/>
              </a:spcBef>
              <a:spcAft>
                <a:spcPts val="0"/>
              </a:spcAft>
              <a:buClr>
                <a:schemeClr val="lt1"/>
              </a:buClr>
              <a:buSzPts val="1600"/>
              <a:buFont typeface="Times New Roman"/>
              <a:buChar char="•"/>
              <a:defRPr sz="1600"/>
            </a:lvl6pPr>
            <a:lvl7pPr marL="3200400" lvl="6" indent="-330200" algn="l">
              <a:spcBef>
                <a:spcPts val="320"/>
              </a:spcBef>
              <a:spcAft>
                <a:spcPts val="0"/>
              </a:spcAft>
              <a:buClr>
                <a:schemeClr val="lt1"/>
              </a:buClr>
              <a:buSzPts val="1600"/>
              <a:buFont typeface="Times New Roman"/>
              <a:buChar char="•"/>
              <a:defRPr sz="1600"/>
            </a:lvl7pPr>
            <a:lvl8pPr marL="3657600" lvl="7" indent="-330200" algn="l">
              <a:spcBef>
                <a:spcPts val="320"/>
              </a:spcBef>
              <a:spcAft>
                <a:spcPts val="0"/>
              </a:spcAft>
              <a:buClr>
                <a:schemeClr val="lt1"/>
              </a:buClr>
              <a:buSzPts val="1600"/>
              <a:buFont typeface="Times New Roman"/>
              <a:buChar char="•"/>
              <a:defRPr sz="1600"/>
            </a:lvl8pPr>
            <a:lvl9pPr marL="4114800" lvl="8" indent="-330200" algn="l">
              <a:spcBef>
                <a:spcPts val="320"/>
              </a:spcBef>
              <a:spcAft>
                <a:spcPts val="0"/>
              </a:spcAft>
              <a:buClr>
                <a:schemeClr val="lt1"/>
              </a:buClr>
              <a:buSzPts val="1600"/>
              <a:buFont typeface="Times New Roman"/>
              <a:buChar char="•"/>
              <a:defRPr sz="1600"/>
            </a:lvl9pPr>
          </a:lstStyle>
          <a:p>
            <a:endParaRPr/>
          </a:p>
        </p:txBody>
      </p:sp>
      <p:sp>
        <p:nvSpPr>
          <p:cNvPr id="309" name="Google Shape;309;p201"/>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0" name="Google Shape;310;p201"/>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201"/>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2"/>
        <p:cNvGrpSpPr/>
        <p:nvPr/>
      </p:nvGrpSpPr>
      <p:grpSpPr>
        <a:xfrm>
          <a:off x="0" y="0"/>
          <a:ext cx="0" cy="0"/>
          <a:chOff x="0" y="0"/>
          <a:chExt cx="0" cy="0"/>
        </a:xfrm>
      </p:grpSpPr>
      <p:sp>
        <p:nvSpPr>
          <p:cNvPr id="313" name="Google Shape;313;p202"/>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4" name="Google Shape;314;p202"/>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5" name="Google Shape;315;p202"/>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6" name="Google Shape;316;p202"/>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7"/>
        <p:cNvGrpSpPr/>
        <p:nvPr/>
      </p:nvGrpSpPr>
      <p:grpSpPr>
        <a:xfrm>
          <a:off x="0" y="0"/>
          <a:ext cx="0" cy="0"/>
          <a:chOff x="0" y="0"/>
          <a:chExt cx="0" cy="0"/>
        </a:xfrm>
      </p:grpSpPr>
      <p:sp>
        <p:nvSpPr>
          <p:cNvPr id="318" name="Google Shape;318;p203"/>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203"/>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203"/>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21"/>
        <p:cNvGrpSpPr/>
        <p:nvPr/>
      </p:nvGrpSpPr>
      <p:grpSpPr>
        <a:xfrm>
          <a:off x="0" y="0"/>
          <a:ext cx="0" cy="0"/>
          <a:chOff x="0" y="0"/>
          <a:chExt cx="0" cy="0"/>
        </a:xfrm>
      </p:grpSpPr>
      <p:sp>
        <p:nvSpPr>
          <p:cNvPr id="322" name="Google Shape;322;p204"/>
          <p:cNvSpPr txBox="1">
            <a:spLocks noGrp="1"/>
          </p:cNvSpPr>
          <p:nvPr>
            <p:ph type="title"/>
          </p:nvPr>
        </p:nvSpPr>
        <p:spPr>
          <a:xfrm>
            <a:off x="457201" y="273050"/>
            <a:ext cx="3008313" cy="1162050"/>
          </a:xfrm>
          <a:prstGeom prst="rect">
            <a:avLst/>
          </a:prstGeom>
          <a:noFill/>
          <a:ln>
            <a:noFill/>
          </a:ln>
        </p:spPr>
        <p:txBody>
          <a:bodyPr spcFirstLastPara="1" wrap="square" lIns="92075" tIns="46025" rIns="92075" bIns="4602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3" name="Google Shape;323;p204"/>
          <p:cNvSpPr txBox="1">
            <a:spLocks noGrp="1"/>
          </p:cNvSpPr>
          <p:nvPr>
            <p:ph type="body" idx="1"/>
          </p:nvPr>
        </p:nvSpPr>
        <p:spPr>
          <a:xfrm>
            <a:off x="3575050" y="273051"/>
            <a:ext cx="5111751" cy="5853113"/>
          </a:xfrm>
          <a:prstGeom prst="rect">
            <a:avLst/>
          </a:prstGeom>
          <a:noFill/>
          <a:ln>
            <a:noFill/>
          </a:ln>
        </p:spPr>
        <p:txBody>
          <a:bodyPr spcFirstLastPara="1" wrap="square" lIns="92075" tIns="46025" rIns="92075" bIns="46025" anchor="t" anchorCtr="0">
            <a:noAutofit/>
          </a:bodyPr>
          <a:lstStyle>
            <a:lvl1pPr marL="457200" lvl="0" indent="-431800" algn="l">
              <a:spcBef>
                <a:spcPts val="640"/>
              </a:spcBef>
              <a:spcAft>
                <a:spcPts val="0"/>
              </a:spcAft>
              <a:buClr>
                <a:schemeClr val="lt1"/>
              </a:buClr>
              <a:buSzPts val="3200"/>
              <a:buFont typeface="Times New Roman"/>
              <a:buChar char="•"/>
              <a:defRPr sz="3200"/>
            </a:lvl1pPr>
            <a:lvl2pPr marL="914400" lvl="1" indent="-406400" algn="l">
              <a:spcBef>
                <a:spcPts val="560"/>
              </a:spcBef>
              <a:spcAft>
                <a:spcPts val="0"/>
              </a:spcAft>
              <a:buClr>
                <a:schemeClr val="lt1"/>
              </a:buClr>
              <a:buSzPts val="2800"/>
              <a:buFont typeface="Times New Roman"/>
              <a:buChar char="–"/>
              <a:defRPr sz="2800"/>
            </a:lvl2pPr>
            <a:lvl3pPr marL="1371600" lvl="2" indent="-381000" algn="l">
              <a:spcBef>
                <a:spcPts val="480"/>
              </a:spcBef>
              <a:spcAft>
                <a:spcPts val="0"/>
              </a:spcAft>
              <a:buClr>
                <a:schemeClr val="lt1"/>
              </a:buClr>
              <a:buSzPts val="2400"/>
              <a:buFont typeface="Times New Roman"/>
              <a:buChar char="•"/>
              <a:defRPr sz="2400"/>
            </a:lvl3pPr>
            <a:lvl4pPr marL="1828800" lvl="3" indent="-355600" algn="l">
              <a:spcBef>
                <a:spcPts val="400"/>
              </a:spcBef>
              <a:spcAft>
                <a:spcPts val="0"/>
              </a:spcAft>
              <a:buClr>
                <a:schemeClr val="lt1"/>
              </a:buClr>
              <a:buSzPts val="2000"/>
              <a:buFont typeface="Times New Roman"/>
              <a:buChar char="–"/>
              <a:defRPr sz="2000"/>
            </a:lvl4pPr>
            <a:lvl5pPr marL="2286000" lvl="4" indent="-355600" algn="l">
              <a:spcBef>
                <a:spcPts val="400"/>
              </a:spcBef>
              <a:spcAft>
                <a:spcPts val="0"/>
              </a:spcAft>
              <a:buClr>
                <a:schemeClr val="lt1"/>
              </a:buClr>
              <a:buSzPts val="2000"/>
              <a:buFont typeface="Times New Roman"/>
              <a:buChar char="•"/>
              <a:defRPr sz="2000"/>
            </a:lvl5pPr>
            <a:lvl6pPr marL="2743200" lvl="5" indent="-355600" algn="l">
              <a:spcBef>
                <a:spcPts val="400"/>
              </a:spcBef>
              <a:spcAft>
                <a:spcPts val="0"/>
              </a:spcAft>
              <a:buClr>
                <a:schemeClr val="lt1"/>
              </a:buClr>
              <a:buSzPts val="2000"/>
              <a:buFont typeface="Times New Roman"/>
              <a:buChar char="•"/>
              <a:defRPr sz="2000"/>
            </a:lvl6pPr>
            <a:lvl7pPr marL="3200400" lvl="6" indent="-355600" algn="l">
              <a:spcBef>
                <a:spcPts val="400"/>
              </a:spcBef>
              <a:spcAft>
                <a:spcPts val="0"/>
              </a:spcAft>
              <a:buClr>
                <a:schemeClr val="lt1"/>
              </a:buClr>
              <a:buSzPts val="2000"/>
              <a:buFont typeface="Times New Roman"/>
              <a:buChar char="•"/>
              <a:defRPr sz="2000"/>
            </a:lvl7pPr>
            <a:lvl8pPr marL="3657600" lvl="7" indent="-355600" algn="l">
              <a:spcBef>
                <a:spcPts val="400"/>
              </a:spcBef>
              <a:spcAft>
                <a:spcPts val="0"/>
              </a:spcAft>
              <a:buClr>
                <a:schemeClr val="lt1"/>
              </a:buClr>
              <a:buSzPts val="2000"/>
              <a:buFont typeface="Times New Roman"/>
              <a:buChar char="•"/>
              <a:defRPr sz="2000"/>
            </a:lvl8pPr>
            <a:lvl9pPr marL="4114800" lvl="8" indent="-355600" algn="l">
              <a:spcBef>
                <a:spcPts val="400"/>
              </a:spcBef>
              <a:spcAft>
                <a:spcPts val="0"/>
              </a:spcAft>
              <a:buClr>
                <a:schemeClr val="lt1"/>
              </a:buClr>
              <a:buSzPts val="2000"/>
              <a:buFont typeface="Times New Roman"/>
              <a:buChar char="•"/>
              <a:defRPr sz="2000"/>
            </a:lvl9pPr>
          </a:lstStyle>
          <a:p>
            <a:endParaRPr/>
          </a:p>
        </p:txBody>
      </p:sp>
      <p:sp>
        <p:nvSpPr>
          <p:cNvPr id="324" name="Google Shape;324;p204"/>
          <p:cNvSpPr txBox="1">
            <a:spLocks noGrp="1"/>
          </p:cNvSpPr>
          <p:nvPr>
            <p:ph type="body" idx="2"/>
          </p:nvPr>
        </p:nvSpPr>
        <p:spPr>
          <a:xfrm>
            <a:off x="457201" y="1435101"/>
            <a:ext cx="3008313" cy="4691063"/>
          </a:xfrm>
          <a:prstGeom prst="rect">
            <a:avLst/>
          </a:prstGeom>
          <a:noFill/>
          <a:ln>
            <a:noFill/>
          </a:ln>
        </p:spPr>
        <p:txBody>
          <a:bodyPr spcFirstLastPara="1" wrap="square" lIns="92075" tIns="46025" rIns="92075" bIns="46025" anchor="t" anchorCtr="0">
            <a:noAutofit/>
          </a:bodyPr>
          <a:lstStyle>
            <a:lvl1pPr marL="457200" lvl="0" indent="-228600" algn="l">
              <a:spcBef>
                <a:spcPts val="280"/>
              </a:spcBef>
              <a:spcAft>
                <a:spcPts val="0"/>
              </a:spcAft>
              <a:buClr>
                <a:schemeClr val="lt1"/>
              </a:buClr>
              <a:buSzPts val="1400"/>
              <a:buFont typeface="Times New Roman"/>
              <a:buNone/>
              <a:defRPr sz="1400"/>
            </a:lvl1pPr>
            <a:lvl2pPr marL="914400" lvl="1" indent="-228600" algn="l">
              <a:spcBef>
                <a:spcPts val="240"/>
              </a:spcBef>
              <a:spcAft>
                <a:spcPts val="0"/>
              </a:spcAft>
              <a:buClr>
                <a:schemeClr val="lt1"/>
              </a:buClr>
              <a:buSzPts val="1200"/>
              <a:buFont typeface="Times New Roman"/>
              <a:buNone/>
              <a:defRPr sz="1200"/>
            </a:lvl2pPr>
            <a:lvl3pPr marL="1371600" lvl="2" indent="-228600" algn="l">
              <a:spcBef>
                <a:spcPts val="200"/>
              </a:spcBef>
              <a:spcAft>
                <a:spcPts val="0"/>
              </a:spcAft>
              <a:buClr>
                <a:schemeClr val="lt1"/>
              </a:buClr>
              <a:buSzPts val="1000"/>
              <a:buFont typeface="Times New Roman"/>
              <a:buNone/>
              <a:defRPr sz="1000"/>
            </a:lvl3pPr>
            <a:lvl4pPr marL="1828800" lvl="3" indent="-228600" algn="l">
              <a:spcBef>
                <a:spcPts val="180"/>
              </a:spcBef>
              <a:spcAft>
                <a:spcPts val="0"/>
              </a:spcAft>
              <a:buClr>
                <a:schemeClr val="lt1"/>
              </a:buClr>
              <a:buSzPts val="900"/>
              <a:buFont typeface="Times New Roman"/>
              <a:buNone/>
              <a:defRPr sz="900"/>
            </a:lvl4pPr>
            <a:lvl5pPr marL="2286000" lvl="4" indent="-228600" algn="l">
              <a:spcBef>
                <a:spcPts val="180"/>
              </a:spcBef>
              <a:spcAft>
                <a:spcPts val="0"/>
              </a:spcAft>
              <a:buClr>
                <a:schemeClr val="lt1"/>
              </a:buClr>
              <a:buSzPts val="900"/>
              <a:buFont typeface="Times New Roman"/>
              <a:buNone/>
              <a:defRPr sz="900"/>
            </a:lvl5pPr>
            <a:lvl6pPr marL="2743200" lvl="5" indent="-228600" algn="l">
              <a:spcBef>
                <a:spcPts val="180"/>
              </a:spcBef>
              <a:spcAft>
                <a:spcPts val="0"/>
              </a:spcAft>
              <a:buClr>
                <a:schemeClr val="lt1"/>
              </a:buClr>
              <a:buSzPts val="900"/>
              <a:buFont typeface="Times New Roman"/>
              <a:buNone/>
              <a:defRPr sz="900"/>
            </a:lvl6pPr>
            <a:lvl7pPr marL="3200400" lvl="6" indent="-228600" algn="l">
              <a:spcBef>
                <a:spcPts val="180"/>
              </a:spcBef>
              <a:spcAft>
                <a:spcPts val="0"/>
              </a:spcAft>
              <a:buClr>
                <a:schemeClr val="lt1"/>
              </a:buClr>
              <a:buSzPts val="900"/>
              <a:buFont typeface="Times New Roman"/>
              <a:buNone/>
              <a:defRPr sz="900"/>
            </a:lvl7pPr>
            <a:lvl8pPr marL="3657600" lvl="7" indent="-228600" algn="l">
              <a:spcBef>
                <a:spcPts val="180"/>
              </a:spcBef>
              <a:spcAft>
                <a:spcPts val="0"/>
              </a:spcAft>
              <a:buClr>
                <a:schemeClr val="lt1"/>
              </a:buClr>
              <a:buSzPts val="900"/>
              <a:buFont typeface="Times New Roman"/>
              <a:buNone/>
              <a:defRPr sz="900"/>
            </a:lvl8pPr>
            <a:lvl9pPr marL="4114800" lvl="8" indent="-228600" algn="l">
              <a:spcBef>
                <a:spcPts val="180"/>
              </a:spcBef>
              <a:spcAft>
                <a:spcPts val="0"/>
              </a:spcAft>
              <a:buClr>
                <a:schemeClr val="lt1"/>
              </a:buClr>
              <a:buSzPts val="900"/>
              <a:buFont typeface="Times New Roman"/>
              <a:buNone/>
              <a:defRPr sz="900"/>
            </a:lvl9pPr>
          </a:lstStyle>
          <a:p>
            <a:endParaRPr/>
          </a:p>
        </p:txBody>
      </p:sp>
      <p:sp>
        <p:nvSpPr>
          <p:cNvPr id="325" name="Google Shape;325;p204"/>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204"/>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7" name="Google Shape;327;p204"/>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17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76"/>
          <p:cNvSpPr txBox="1">
            <a:spLocks noGrp="1"/>
          </p:cNvSpPr>
          <p:nvPr>
            <p:ph type="body" idx="1"/>
          </p:nvPr>
        </p:nvSpPr>
        <p:spPr>
          <a:xfrm>
            <a:off x="457200" y="1600201"/>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2" name="Google Shape;52;p176"/>
          <p:cNvSpPr txBox="1">
            <a:spLocks noGrp="1"/>
          </p:cNvSpPr>
          <p:nvPr>
            <p:ph type="body" idx="2"/>
          </p:nvPr>
        </p:nvSpPr>
        <p:spPr>
          <a:xfrm>
            <a:off x="4648200" y="1600201"/>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3" name="Google Shape;53;p176"/>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76"/>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7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28"/>
        <p:cNvGrpSpPr/>
        <p:nvPr/>
      </p:nvGrpSpPr>
      <p:grpSpPr>
        <a:xfrm>
          <a:off x="0" y="0"/>
          <a:ext cx="0" cy="0"/>
          <a:chOff x="0" y="0"/>
          <a:chExt cx="0" cy="0"/>
        </a:xfrm>
      </p:grpSpPr>
      <p:sp>
        <p:nvSpPr>
          <p:cNvPr id="329" name="Google Shape;329;p205"/>
          <p:cNvSpPr txBox="1">
            <a:spLocks noGrp="1"/>
          </p:cNvSpPr>
          <p:nvPr>
            <p:ph type="title"/>
          </p:nvPr>
        </p:nvSpPr>
        <p:spPr>
          <a:xfrm>
            <a:off x="1792288" y="4800601"/>
            <a:ext cx="5486400" cy="566738"/>
          </a:xfrm>
          <a:prstGeom prst="rect">
            <a:avLst/>
          </a:prstGeom>
          <a:noFill/>
          <a:ln>
            <a:noFill/>
          </a:ln>
        </p:spPr>
        <p:txBody>
          <a:bodyPr spcFirstLastPara="1" wrap="square" lIns="92075" tIns="46025" rIns="92075" bIns="4602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0" name="Google Shape;330;p205"/>
          <p:cNvSpPr>
            <a:spLocks noGrp="1"/>
          </p:cNvSpPr>
          <p:nvPr>
            <p:ph type="pic" idx="2"/>
          </p:nvPr>
        </p:nvSpPr>
        <p:spPr>
          <a:xfrm>
            <a:off x="1792288" y="612775"/>
            <a:ext cx="5486400" cy="4114800"/>
          </a:xfrm>
          <a:prstGeom prst="rect">
            <a:avLst/>
          </a:prstGeom>
          <a:noFill/>
          <a:ln>
            <a:noFill/>
          </a:ln>
        </p:spPr>
        <p:txBody>
          <a:bodyPr spcFirstLastPara="1" wrap="square" lIns="92075" tIns="46025" rIns="92075" bIns="46025" anchor="t" anchorCtr="0">
            <a:noAutofit/>
          </a:bodyPr>
          <a:lstStyle>
            <a:lvl1pPr marR="0" lvl="0" algn="l" rtl="0">
              <a:spcBef>
                <a:spcPts val="640"/>
              </a:spcBef>
              <a:spcAft>
                <a:spcPts val="0"/>
              </a:spcAft>
              <a:buClr>
                <a:schemeClr val="lt1"/>
              </a:buClr>
              <a:buSzPts val="3200"/>
              <a:buFont typeface="Times New Roman"/>
              <a:buNone/>
              <a:defRPr sz="3200" b="0" i="0" u="none" strike="noStrike" cap="none">
                <a:solidFill>
                  <a:schemeClr val="lt1"/>
                </a:solidFill>
                <a:latin typeface="Times New Roman"/>
                <a:ea typeface="Times New Roman"/>
                <a:cs typeface="Times New Roman"/>
                <a:sym typeface="Times New Roman"/>
              </a:defRPr>
            </a:lvl1pPr>
            <a:lvl2pPr marR="0" lvl="1" algn="l" rtl="0">
              <a:spcBef>
                <a:spcPts val="560"/>
              </a:spcBef>
              <a:spcAft>
                <a:spcPts val="0"/>
              </a:spcAft>
              <a:buClr>
                <a:schemeClr val="lt1"/>
              </a:buClr>
              <a:buSzPts val="2800"/>
              <a:buFont typeface="Times New Roman"/>
              <a:buNone/>
              <a:defRPr sz="2800" b="0" i="0" u="none" strike="noStrike" cap="none">
                <a:solidFill>
                  <a:schemeClr val="lt1"/>
                </a:solidFill>
                <a:latin typeface="Times New Roman"/>
                <a:ea typeface="Times New Roman"/>
                <a:cs typeface="Times New Roman"/>
                <a:sym typeface="Times New Roman"/>
              </a:defRPr>
            </a:lvl2pPr>
            <a:lvl3pPr marR="0" lvl="2" algn="l" rtl="0">
              <a:spcBef>
                <a:spcPts val="480"/>
              </a:spcBef>
              <a:spcAft>
                <a:spcPts val="0"/>
              </a:spcAft>
              <a:buClr>
                <a:schemeClr val="lt1"/>
              </a:buClr>
              <a:buSzPts val="2400"/>
              <a:buFont typeface="Times New Roman"/>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4pPr>
            <a:lvl5pPr marR="0" lvl="4"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5pPr>
            <a:lvl6pPr marR="0" lvl="5"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6pPr>
            <a:lvl7pPr marR="0" lvl="6"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7pPr>
            <a:lvl8pPr marR="0" lvl="7"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8pPr>
            <a:lvl9pPr marR="0" lvl="8"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9pPr>
          </a:lstStyle>
          <a:p>
            <a:endParaRPr/>
          </a:p>
        </p:txBody>
      </p:sp>
      <p:sp>
        <p:nvSpPr>
          <p:cNvPr id="331" name="Google Shape;331;p205"/>
          <p:cNvSpPr txBox="1">
            <a:spLocks noGrp="1"/>
          </p:cNvSpPr>
          <p:nvPr>
            <p:ph type="body" idx="1"/>
          </p:nvPr>
        </p:nvSpPr>
        <p:spPr>
          <a:xfrm>
            <a:off x="1792288" y="5367339"/>
            <a:ext cx="5486400" cy="804862"/>
          </a:xfrm>
          <a:prstGeom prst="rect">
            <a:avLst/>
          </a:prstGeom>
          <a:noFill/>
          <a:ln>
            <a:noFill/>
          </a:ln>
        </p:spPr>
        <p:txBody>
          <a:bodyPr spcFirstLastPara="1" wrap="square" lIns="92075" tIns="46025" rIns="92075" bIns="46025" anchor="t" anchorCtr="0">
            <a:noAutofit/>
          </a:bodyPr>
          <a:lstStyle>
            <a:lvl1pPr marL="457200" lvl="0" indent="-228600" algn="l">
              <a:spcBef>
                <a:spcPts val="280"/>
              </a:spcBef>
              <a:spcAft>
                <a:spcPts val="0"/>
              </a:spcAft>
              <a:buClr>
                <a:schemeClr val="lt1"/>
              </a:buClr>
              <a:buSzPts val="1400"/>
              <a:buFont typeface="Times New Roman"/>
              <a:buNone/>
              <a:defRPr sz="1400"/>
            </a:lvl1pPr>
            <a:lvl2pPr marL="914400" lvl="1" indent="-228600" algn="l">
              <a:spcBef>
                <a:spcPts val="240"/>
              </a:spcBef>
              <a:spcAft>
                <a:spcPts val="0"/>
              </a:spcAft>
              <a:buClr>
                <a:schemeClr val="lt1"/>
              </a:buClr>
              <a:buSzPts val="1200"/>
              <a:buFont typeface="Times New Roman"/>
              <a:buNone/>
              <a:defRPr sz="1200"/>
            </a:lvl2pPr>
            <a:lvl3pPr marL="1371600" lvl="2" indent="-228600" algn="l">
              <a:spcBef>
                <a:spcPts val="200"/>
              </a:spcBef>
              <a:spcAft>
                <a:spcPts val="0"/>
              </a:spcAft>
              <a:buClr>
                <a:schemeClr val="lt1"/>
              </a:buClr>
              <a:buSzPts val="1000"/>
              <a:buFont typeface="Times New Roman"/>
              <a:buNone/>
              <a:defRPr sz="1000"/>
            </a:lvl3pPr>
            <a:lvl4pPr marL="1828800" lvl="3" indent="-228600" algn="l">
              <a:spcBef>
                <a:spcPts val="180"/>
              </a:spcBef>
              <a:spcAft>
                <a:spcPts val="0"/>
              </a:spcAft>
              <a:buClr>
                <a:schemeClr val="lt1"/>
              </a:buClr>
              <a:buSzPts val="900"/>
              <a:buFont typeface="Times New Roman"/>
              <a:buNone/>
              <a:defRPr sz="900"/>
            </a:lvl4pPr>
            <a:lvl5pPr marL="2286000" lvl="4" indent="-228600" algn="l">
              <a:spcBef>
                <a:spcPts val="180"/>
              </a:spcBef>
              <a:spcAft>
                <a:spcPts val="0"/>
              </a:spcAft>
              <a:buClr>
                <a:schemeClr val="lt1"/>
              </a:buClr>
              <a:buSzPts val="900"/>
              <a:buFont typeface="Times New Roman"/>
              <a:buNone/>
              <a:defRPr sz="900"/>
            </a:lvl5pPr>
            <a:lvl6pPr marL="2743200" lvl="5" indent="-228600" algn="l">
              <a:spcBef>
                <a:spcPts val="180"/>
              </a:spcBef>
              <a:spcAft>
                <a:spcPts val="0"/>
              </a:spcAft>
              <a:buClr>
                <a:schemeClr val="lt1"/>
              </a:buClr>
              <a:buSzPts val="900"/>
              <a:buFont typeface="Times New Roman"/>
              <a:buNone/>
              <a:defRPr sz="900"/>
            </a:lvl6pPr>
            <a:lvl7pPr marL="3200400" lvl="6" indent="-228600" algn="l">
              <a:spcBef>
                <a:spcPts val="180"/>
              </a:spcBef>
              <a:spcAft>
                <a:spcPts val="0"/>
              </a:spcAft>
              <a:buClr>
                <a:schemeClr val="lt1"/>
              </a:buClr>
              <a:buSzPts val="900"/>
              <a:buFont typeface="Times New Roman"/>
              <a:buNone/>
              <a:defRPr sz="900"/>
            </a:lvl7pPr>
            <a:lvl8pPr marL="3657600" lvl="7" indent="-228600" algn="l">
              <a:spcBef>
                <a:spcPts val="180"/>
              </a:spcBef>
              <a:spcAft>
                <a:spcPts val="0"/>
              </a:spcAft>
              <a:buClr>
                <a:schemeClr val="lt1"/>
              </a:buClr>
              <a:buSzPts val="900"/>
              <a:buFont typeface="Times New Roman"/>
              <a:buNone/>
              <a:defRPr sz="900"/>
            </a:lvl8pPr>
            <a:lvl9pPr marL="4114800" lvl="8" indent="-228600" algn="l">
              <a:spcBef>
                <a:spcPts val="180"/>
              </a:spcBef>
              <a:spcAft>
                <a:spcPts val="0"/>
              </a:spcAft>
              <a:buClr>
                <a:schemeClr val="lt1"/>
              </a:buClr>
              <a:buSzPts val="900"/>
              <a:buFont typeface="Times New Roman"/>
              <a:buNone/>
              <a:defRPr sz="900"/>
            </a:lvl9pPr>
          </a:lstStyle>
          <a:p>
            <a:endParaRPr/>
          </a:p>
        </p:txBody>
      </p:sp>
      <p:sp>
        <p:nvSpPr>
          <p:cNvPr id="332" name="Google Shape;332;p205"/>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3" name="Google Shape;333;p205"/>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4" name="Google Shape;334;p205"/>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35"/>
        <p:cNvGrpSpPr/>
        <p:nvPr/>
      </p:nvGrpSpPr>
      <p:grpSpPr>
        <a:xfrm>
          <a:off x="0" y="0"/>
          <a:ext cx="0" cy="0"/>
          <a:chOff x="0" y="0"/>
          <a:chExt cx="0" cy="0"/>
        </a:xfrm>
      </p:grpSpPr>
      <p:sp>
        <p:nvSpPr>
          <p:cNvPr id="336" name="Google Shape;336;p206"/>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7" name="Google Shape;337;p206"/>
          <p:cNvSpPr txBox="1">
            <a:spLocks noGrp="1"/>
          </p:cNvSpPr>
          <p:nvPr>
            <p:ph type="body" idx="1"/>
          </p:nvPr>
        </p:nvSpPr>
        <p:spPr>
          <a:xfrm rot="5400000">
            <a:off x="2514600" y="457200"/>
            <a:ext cx="4114800" cy="77724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38" name="Google Shape;338;p206"/>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9" name="Google Shape;339;p206"/>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0" name="Google Shape;340;p206"/>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41"/>
        <p:cNvGrpSpPr/>
        <p:nvPr/>
      </p:nvGrpSpPr>
      <p:grpSpPr>
        <a:xfrm>
          <a:off x="0" y="0"/>
          <a:ext cx="0" cy="0"/>
          <a:chOff x="0" y="0"/>
          <a:chExt cx="0" cy="0"/>
        </a:xfrm>
      </p:grpSpPr>
      <p:sp>
        <p:nvSpPr>
          <p:cNvPr id="342" name="Google Shape;342;p207"/>
          <p:cNvSpPr txBox="1">
            <a:spLocks noGrp="1"/>
          </p:cNvSpPr>
          <p:nvPr>
            <p:ph type="title"/>
          </p:nvPr>
        </p:nvSpPr>
        <p:spPr>
          <a:xfrm rot="5400000">
            <a:off x="4743451" y="2686050"/>
            <a:ext cx="5486400" cy="19431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3" name="Google Shape;343;p207"/>
          <p:cNvSpPr txBox="1">
            <a:spLocks noGrp="1"/>
          </p:cNvSpPr>
          <p:nvPr>
            <p:ph type="body" idx="1"/>
          </p:nvPr>
        </p:nvSpPr>
        <p:spPr>
          <a:xfrm rot="5400000">
            <a:off x="781051" y="819150"/>
            <a:ext cx="5486400" cy="56769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44" name="Google Shape;344;p207"/>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5" name="Google Shape;345;p207"/>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6" name="Google Shape;346;p207"/>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EXT_AND_CLIPART">
    <p:spTree>
      <p:nvGrpSpPr>
        <p:cNvPr id="1" name="Shape 347"/>
        <p:cNvGrpSpPr/>
        <p:nvPr/>
      </p:nvGrpSpPr>
      <p:grpSpPr>
        <a:xfrm>
          <a:off x="0" y="0"/>
          <a:ext cx="0" cy="0"/>
          <a:chOff x="0" y="0"/>
          <a:chExt cx="0" cy="0"/>
        </a:xfrm>
      </p:grpSpPr>
      <p:sp>
        <p:nvSpPr>
          <p:cNvPr id="348" name="Google Shape;348;p208"/>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9" name="Google Shape;349;p208"/>
          <p:cNvSpPr txBox="1">
            <a:spLocks noGrp="1"/>
          </p:cNvSpPr>
          <p:nvPr>
            <p:ph type="body" idx="1"/>
          </p:nvPr>
        </p:nvSpPr>
        <p:spPr>
          <a:xfrm>
            <a:off x="685800" y="2286000"/>
            <a:ext cx="38100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50" name="Google Shape;350;p208"/>
          <p:cNvSpPr>
            <a:spLocks noGrp="1"/>
          </p:cNvSpPr>
          <p:nvPr>
            <p:ph type="clipArt" idx="2"/>
          </p:nvPr>
        </p:nvSpPr>
        <p:spPr>
          <a:xfrm>
            <a:off x="4648200" y="2286000"/>
            <a:ext cx="3810000" cy="4114800"/>
          </a:xfrm>
          <a:prstGeom prst="rect">
            <a:avLst/>
          </a:prstGeom>
          <a:noFill/>
          <a:ln>
            <a:noFill/>
          </a:ln>
        </p:spPr>
        <p:txBody>
          <a:bodyPr spcFirstLastPara="1" wrap="square" lIns="92075" tIns="46025" rIns="92075" bIns="46025" anchor="t" anchorCtr="0">
            <a:noAutofit/>
          </a:bodyPr>
          <a:lstStyle>
            <a:lvl1pPr marR="0" lvl="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1pPr>
            <a:lvl2pPr marR="0" lvl="1"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2pPr>
            <a:lvl3pPr marR="0" lvl="2"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3pPr>
            <a:lvl4pPr marR="0" lvl="3"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4pPr>
            <a:lvl5pPr marR="0" lvl="4"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5pPr>
            <a:lvl6pPr marR="0" lvl="5"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6pPr>
            <a:lvl7pPr marR="0" lvl="6"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7pPr>
            <a:lvl8pPr marR="0" lvl="7"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8pPr>
            <a:lvl9pPr marR="0" lvl="8"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9pPr>
          </a:lstStyle>
          <a:p>
            <a:endParaRPr/>
          </a:p>
        </p:txBody>
      </p:sp>
      <p:sp>
        <p:nvSpPr>
          <p:cNvPr id="351" name="Google Shape;351;p208"/>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2" name="Google Shape;352;p208"/>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3" name="Google Shape;353;p208"/>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354"/>
        <p:cNvGrpSpPr/>
        <p:nvPr/>
      </p:nvGrpSpPr>
      <p:grpSpPr>
        <a:xfrm>
          <a:off x="0" y="0"/>
          <a:ext cx="0" cy="0"/>
          <a:chOff x="0" y="0"/>
          <a:chExt cx="0" cy="0"/>
        </a:xfrm>
      </p:grpSpPr>
      <p:sp>
        <p:nvSpPr>
          <p:cNvPr id="355" name="Google Shape;355;p209"/>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6" name="Google Shape;356;p209"/>
          <p:cNvSpPr txBox="1">
            <a:spLocks noGrp="1"/>
          </p:cNvSpPr>
          <p:nvPr>
            <p:ph type="body" idx="1"/>
          </p:nvPr>
        </p:nvSpPr>
        <p:spPr>
          <a:xfrm>
            <a:off x="685800" y="2286000"/>
            <a:ext cx="38100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57" name="Google Shape;357;p209"/>
          <p:cNvSpPr txBox="1">
            <a:spLocks noGrp="1"/>
          </p:cNvSpPr>
          <p:nvPr>
            <p:ph type="body" idx="2"/>
          </p:nvPr>
        </p:nvSpPr>
        <p:spPr>
          <a:xfrm>
            <a:off x="4648200" y="2286000"/>
            <a:ext cx="38100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58" name="Google Shape;358;p209"/>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9" name="Google Shape;359;p209"/>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0" name="Google Shape;360;p209"/>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over Content" type="txOverObj">
  <p:cSld name="TEXT_OVER_OBJECT">
    <p:spTree>
      <p:nvGrpSpPr>
        <p:cNvPr id="1" name="Shape 361"/>
        <p:cNvGrpSpPr/>
        <p:nvPr/>
      </p:nvGrpSpPr>
      <p:grpSpPr>
        <a:xfrm>
          <a:off x="0" y="0"/>
          <a:ext cx="0" cy="0"/>
          <a:chOff x="0" y="0"/>
          <a:chExt cx="0" cy="0"/>
        </a:xfrm>
      </p:grpSpPr>
      <p:sp>
        <p:nvSpPr>
          <p:cNvPr id="362" name="Google Shape;362;p210"/>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3" name="Google Shape;363;p210"/>
          <p:cNvSpPr txBox="1">
            <a:spLocks noGrp="1"/>
          </p:cNvSpPr>
          <p:nvPr>
            <p:ph type="body" idx="1"/>
          </p:nvPr>
        </p:nvSpPr>
        <p:spPr>
          <a:xfrm>
            <a:off x="685800" y="2286000"/>
            <a:ext cx="7772400" cy="19812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64" name="Google Shape;364;p210"/>
          <p:cNvSpPr txBox="1">
            <a:spLocks noGrp="1"/>
          </p:cNvSpPr>
          <p:nvPr>
            <p:ph type="body" idx="2"/>
          </p:nvPr>
        </p:nvSpPr>
        <p:spPr>
          <a:xfrm>
            <a:off x="685800" y="4419600"/>
            <a:ext cx="7772400" cy="19812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65" name="Google Shape;365;p210"/>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p210"/>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7" name="Google Shape;367;p210"/>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Clip Art and Text" type="clipArtAndTx">
  <p:cSld name="CLIPART_AND_TEXT">
    <p:spTree>
      <p:nvGrpSpPr>
        <p:cNvPr id="1" name="Shape 368"/>
        <p:cNvGrpSpPr/>
        <p:nvPr/>
      </p:nvGrpSpPr>
      <p:grpSpPr>
        <a:xfrm>
          <a:off x="0" y="0"/>
          <a:ext cx="0" cy="0"/>
          <a:chOff x="0" y="0"/>
          <a:chExt cx="0" cy="0"/>
        </a:xfrm>
      </p:grpSpPr>
      <p:sp>
        <p:nvSpPr>
          <p:cNvPr id="369" name="Google Shape;369;p211"/>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0" name="Google Shape;370;p211"/>
          <p:cNvSpPr>
            <a:spLocks noGrp="1"/>
          </p:cNvSpPr>
          <p:nvPr>
            <p:ph type="clipArt" idx="2"/>
          </p:nvPr>
        </p:nvSpPr>
        <p:spPr>
          <a:xfrm>
            <a:off x="685800" y="2286000"/>
            <a:ext cx="3810000" cy="4114800"/>
          </a:xfrm>
          <a:prstGeom prst="rect">
            <a:avLst/>
          </a:prstGeom>
          <a:noFill/>
          <a:ln>
            <a:noFill/>
          </a:ln>
        </p:spPr>
        <p:txBody>
          <a:bodyPr spcFirstLastPara="1" wrap="square" lIns="92075" tIns="46025" rIns="92075" bIns="46025" anchor="t" anchorCtr="0">
            <a:noAutofit/>
          </a:bodyPr>
          <a:lstStyle>
            <a:lvl1pPr marR="0" lvl="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1pPr>
            <a:lvl2pPr marR="0" lvl="1"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2pPr>
            <a:lvl3pPr marR="0" lvl="2"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3pPr>
            <a:lvl4pPr marR="0" lvl="3"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4pPr>
            <a:lvl5pPr marR="0" lvl="4"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5pPr>
            <a:lvl6pPr marR="0" lvl="5"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6pPr>
            <a:lvl7pPr marR="0" lvl="6"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7pPr>
            <a:lvl8pPr marR="0" lvl="7"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8pPr>
            <a:lvl9pPr marR="0" lvl="8"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9pPr>
          </a:lstStyle>
          <a:p>
            <a:endParaRPr/>
          </a:p>
        </p:txBody>
      </p:sp>
      <p:sp>
        <p:nvSpPr>
          <p:cNvPr id="371" name="Google Shape;371;p211"/>
          <p:cNvSpPr txBox="1">
            <a:spLocks noGrp="1"/>
          </p:cNvSpPr>
          <p:nvPr>
            <p:ph type="body" idx="1"/>
          </p:nvPr>
        </p:nvSpPr>
        <p:spPr>
          <a:xfrm>
            <a:off x="4648200" y="2286000"/>
            <a:ext cx="38100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72" name="Google Shape;372;p211"/>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3" name="Google Shape;373;p211"/>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4" name="Google Shape;374;p211"/>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2"/>
        <p:cNvGrpSpPr/>
        <p:nvPr/>
      </p:nvGrpSpPr>
      <p:grpSpPr>
        <a:xfrm>
          <a:off x="0" y="0"/>
          <a:ext cx="0" cy="0"/>
          <a:chOff x="0" y="0"/>
          <a:chExt cx="0" cy="0"/>
        </a:xfrm>
      </p:grpSpPr>
      <p:sp>
        <p:nvSpPr>
          <p:cNvPr id="383" name="Google Shape;383;p213"/>
          <p:cNvSpPr txBox="1">
            <a:spLocks noGrp="1"/>
          </p:cNvSpPr>
          <p:nvPr>
            <p:ph type="ctrTitle"/>
          </p:nvPr>
        </p:nvSpPr>
        <p:spPr>
          <a:xfrm>
            <a:off x="685800" y="2130426"/>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4" name="Google Shape;384;p2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000000"/>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385" name="Google Shape;385;p213"/>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6" name="Google Shape;386;p21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7" name="Google Shape;387;p21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8"/>
        <p:cNvGrpSpPr/>
        <p:nvPr/>
      </p:nvGrpSpPr>
      <p:grpSpPr>
        <a:xfrm>
          <a:off x="0" y="0"/>
          <a:ext cx="0" cy="0"/>
          <a:chOff x="0" y="0"/>
          <a:chExt cx="0" cy="0"/>
        </a:xfrm>
      </p:grpSpPr>
      <p:sp>
        <p:nvSpPr>
          <p:cNvPr id="389" name="Google Shape;389;p2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0" name="Google Shape;390;p214"/>
          <p:cNvSpPr txBox="1">
            <a:spLocks noGrp="1"/>
          </p:cNvSpPr>
          <p:nvPr>
            <p:ph type="body" idx="1"/>
          </p:nvPr>
        </p:nvSpPr>
        <p:spPr>
          <a:xfrm>
            <a:off x="914400" y="1600201"/>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000000"/>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1" name="Google Shape;391;p214"/>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2" name="Google Shape;392;p21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3" name="Google Shape;393;p21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4"/>
        <p:cNvGrpSpPr/>
        <p:nvPr/>
      </p:nvGrpSpPr>
      <p:grpSpPr>
        <a:xfrm>
          <a:off x="0" y="0"/>
          <a:ext cx="0" cy="0"/>
          <a:chOff x="0" y="0"/>
          <a:chExt cx="0" cy="0"/>
        </a:xfrm>
      </p:grpSpPr>
      <p:sp>
        <p:nvSpPr>
          <p:cNvPr id="395" name="Google Shape;395;p2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6" name="Google Shape;396;p215"/>
          <p:cNvSpPr txBox="1">
            <a:spLocks noGrp="1"/>
          </p:cNvSpPr>
          <p:nvPr>
            <p:ph type="body" idx="1"/>
          </p:nvPr>
        </p:nvSpPr>
        <p:spPr>
          <a:xfrm>
            <a:off x="722313" y="2906714"/>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000000"/>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397" name="Google Shape;397;p215"/>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8" name="Google Shape;398;p21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9" name="Google Shape;399;p21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17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orbe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77"/>
          <p:cNvSpPr txBox="1">
            <a:spLocks noGrp="1"/>
          </p:cNvSpPr>
          <p:nvPr>
            <p:ph type="body" idx="1"/>
          </p:nvPr>
        </p:nvSpPr>
        <p:spPr>
          <a:xfrm>
            <a:off x="457201"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9" name="Google Shape;59;p177"/>
          <p:cNvSpPr txBox="1">
            <a:spLocks noGrp="1"/>
          </p:cNvSpPr>
          <p:nvPr>
            <p:ph type="body" idx="2"/>
          </p:nvPr>
        </p:nvSpPr>
        <p:spPr>
          <a:xfrm>
            <a:off x="457201"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0" name="Google Shape;60;p177"/>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1" name="Google Shape;61;p177"/>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2" name="Google Shape;62;p177"/>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77"/>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77"/>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0"/>
        <p:cNvGrpSpPr/>
        <p:nvPr/>
      </p:nvGrpSpPr>
      <p:grpSpPr>
        <a:xfrm>
          <a:off x="0" y="0"/>
          <a:ext cx="0" cy="0"/>
          <a:chOff x="0" y="0"/>
          <a:chExt cx="0" cy="0"/>
        </a:xfrm>
      </p:grpSpPr>
      <p:sp>
        <p:nvSpPr>
          <p:cNvPr id="401" name="Google Shape;401;p2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2" name="Google Shape;402;p216"/>
          <p:cNvSpPr txBox="1">
            <a:spLocks noGrp="1"/>
          </p:cNvSpPr>
          <p:nvPr>
            <p:ph type="body" idx="1"/>
          </p:nvPr>
        </p:nvSpPr>
        <p:spPr>
          <a:xfrm>
            <a:off x="914400" y="1600201"/>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000000"/>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403" name="Google Shape;403;p216"/>
          <p:cNvSpPr txBox="1">
            <a:spLocks noGrp="1"/>
          </p:cNvSpPr>
          <p:nvPr>
            <p:ph type="body" idx="2"/>
          </p:nvPr>
        </p:nvSpPr>
        <p:spPr>
          <a:xfrm>
            <a:off x="5105400" y="1600201"/>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000000"/>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404" name="Google Shape;404;p216"/>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5" name="Google Shape;405;p21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6" name="Google Shape;406;p21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7"/>
        <p:cNvGrpSpPr/>
        <p:nvPr/>
      </p:nvGrpSpPr>
      <p:grpSpPr>
        <a:xfrm>
          <a:off x="0" y="0"/>
          <a:ext cx="0" cy="0"/>
          <a:chOff x="0" y="0"/>
          <a:chExt cx="0" cy="0"/>
        </a:xfrm>
      </p:grpSpPr>
      <p:sp>
        <p:nvSpPr>
          <p:cNvPr id="408" name="Google Shape;408;p2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9" name="Google Shape;409;p217"/>
          <p:cNvSpPr txBox="1">
            <a:spLocks noGrp="1"/>
          </p:cNvSpPr>
          <p:nvPr>
            <p:ph type="body" idx="1"/>
          </p:nvPr>
        </p:nvSpPr>
        <p:spPr>
          <a:xfrm>
            <a:off x="457201"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000000"/>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410" name="Google Shape;410;p217"/>
          <p:cNvSpPr txBox="1">
            <a:spLocks noGrp="1"/>
          </p:cNvSpPr>
          <p:nvPr>
            <p:ph type="body" idx="2"/>
          </p:nvPr>
        </p:nvSpPr>
        <p:spPr>
          <a:xfrm>
            <a:off x="457201"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000000"/>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411" name="Google Shape;411;p217"/>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000000"/>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412" name="Google Shape;412;p217"/>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000000"/>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413" name="Google Shape;413;p217"/>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4" name="Google Shape;414;p21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5" name="Google Shape;415;p21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6"/>
        <p:cNvGrpSpPr/>
        <p:nvPr/>
      </p:nvGrpSpPr>
      <p:grpSpPr>
        <a:xfrm>
          <a:off x="0" y="0"/>
          <a:ext cx="0" cy="0"/>
          <a:chOff x="0" y="0"/>
          <a:chExt cx="0" cy="0"/>
        </a:xfrm>
      </p:grpSpPr>
      <p:sp>
        <p:nvSpPr>
          <p:cNvPr id="417" name="Google Shape;417;p2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18" name="Google Shape;418;p218"/>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9" name="Google Shape;419;p21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0" name="Google Shape;420;p21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1"/>
        <p:cNvGrpSpPr/>
        <p:nvPr/>
      </p:nvGrpSpPr>
      <p:grpSpPr>
        <a:xfrm>
          <a:off x="0" y="0"/>
          <a:ext cx="0" cy="0"/>
          <a:chOff x="0" y="0"/>
          <a:chExt cx="0" cy="0"/>
        </a:xfrm>
      </p:grpSpPr>
      <p:sp>
        <p:nvSpPr>
          <p:cNvPr id="422" name="Google Shape;422;p219"/>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3" name="Google Shape;423;p21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4" name="Google Shape;424;p21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5"/>
        <p:cNvGrpSpPr/>
        <p:nvPr/>
      </p:nvGrpSpPr>
      <p:grpSpPr>
        <a:xfrm>
          <a:off x="0" y="0"/>
          <a:ext cx="0" cy="0"/>
          <a:chOff x="0" y="0"/>
          <a:chExt cx="0" cy="0"/>
        </a:xfrm>
      </p:grpSpPr>
      <p:sp>
        <p:nvSpPr>
          <p:cNvPr id="426" name="Google Shape;426;p220"/>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7" name="Google Shape;427;p220"/>
          <p:cNvSpPr txBox="1">
            <a:spLocks noGrp="1"/>
          </p:cNvSpPr>
          <p:nvPr>
            <p:ph type="body" idx="1"/>
          </p:nvPr>
        </p:nvSpPr>
        <p:spPr>
          <a:xfrm>
            <a:off x="3575050" y="273051"/>
            <a:ext cx="5111751"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rgbClr val="000000"/>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428" name="Google Shape;428;p220"/>
          <p:cNvSpPr txBox="1">
            <a:spLocks noGrp="1"/>
          </p:cNvSpPr>
          <p:nvPr>
            <p:ph type="body" idx="2"/>
          </p:nvPr>
        </p:nvSpPr>
        <p:spPr>
          <a:xfrm>
            <a:off x="457201" y="1435101"/>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000000"/>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429" name="Google Shape;429;p220"/>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0" name="Google Shape;430;p22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1" name="Google Shape;431;p22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2"/>
        <p:cNvGrpSpPr/>
        <p:nvPr/>
      </p:nvGrpSpPr>
      <p:grpSpPr>
        <a:xfrm>
          <a:off x="0" y="0"/>
          <a:ext cx="0" cy="0"/>
          <a:chOff x="0" y="0"/>
          <a:chExt cx="0" cy="0"/>
        </a:xfrm>
      </p:grpSpPr>
      <p:sp>
        <p:nvSpPr>
          <p:cNvPr id="433" name="Google Shape;433;p221"/>
          <p:cNvSpPr txBox="1">
            <a:spLocks noGrp="1"/>
          </p:cNvSpPr>
          <p:nvPr>
            <p:ph type="title"/>
          </p:nvPr>
        </p:nvSpPr>
        <p:spPr>
          <a:xfrm>
            <a:off x="1792288" y="4800601"/>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34" name="Google Shape;434;p22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000000"/>
              </a:buClr>
              <a:buSzPts val="3200"/>
              <a:buFont typeface="Arial"/>
              <a:buNone/>
              <a:defRPr sz="3200" b="0" i="0" u="none" strike="noStrike" cap="none">
                <a:solidFill>
                  <a:srgbClr val="000000"/>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35" name="Google Shape;435;p221"/>
          <p:cNvSpPr txBox="1">
            <a:spLocks noGrp="1"/>
          </p:cNvSpPr>
          <p:nvPr>
            <p:ph type="body" idx="1"/>
          </p:nvPr>
        </p:nvSpPr>
        <p:spPr>
          <a:xfrm>
            <a:off x="1792288" y="5367339"/>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000000"/>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436" name="Google Shape;436;p221"/>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7" name="Google Shape;437;p22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8" name="Google Shape;438;p22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39"/>
        <p:cNvGrpSpPr/>
        <p:nvPr/>
      </p:nvGrpSpPr>
      <p:grpSpPr>
        <a:xfrm>
          <a:off x="0" y="0"/>
          <a:ext cx="0" cy="0"/>
          <a:chOff x="0" y="0"/>
          <a:chExt cx="0" cy="0"/>
        </a:xfrm>
      </p:grpSpPr>
      <p:sp>
        <p:nvSpPr>
          <p:cNvPr id="440" name="Google Shape;440;p2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41" name="Google Shape;441;p222"/>
          <p:cNvSpPr txBox="1">
            <a:spLocks noGrp="1"/>
          </p:cNvSpPr>
          <p:nvPr>
            <p:ph type="body" idx="1"/>
          </p:nvPr>
        </p:nvSpPr>
        <p:spPr>
          <a:xfrm rot="5400000">
            <a:off x="2766218"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000000"/>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2" name="Google Shape;442;p222"/>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3" name="Google Shape;443;p22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4" name="Google Shape;444;p22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45"/>
        <p:cNvGrpSpPr/>
        <p:nvPr/>
      </p:nvGrpSpPr>
      <p:grpSpPr>
        <a:xfrm>
          <a:off x="0" y="0"/>
          <a:ext cx="0" cy="0"/>
          <a:chOff x="0" y="0"/>
          <a:chExt cx="0" cy="0"/>
        </a:xfrm>
      </p:grpSpPr>
      <p:sp>
        <p:nvSpPr>
          <p:cNvPr id="446" name="Google Shape;446;p223"/>
          <p:cNvSpPr txBox="1">
            <a:spLocks noGrp="1"/>
          </p:cNvSpPr>
          <p:nvPr>
            <p:ph type="title"/>
          </p:nvPr>
        </p:nvSpPr>
        <p:spPr>
          <a:xfrm rot="5400000">
            <a:off x="5132388" y="2114551"/>
            <a:ext cx="5851525" cy="2171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47" name="Google Shape;447;p223"/>
          <p:cNvSpPr txBox="1">
            <a:spLocks noGrp="1"/>
          </p:cNvSpPr>
          <p:nvPr>
            <p:ph type="body" idx="1"/>
          </p:nvPr>
        </p:nvSpPr>
        <p:spPr>
          <a:xfrm rot="5400000">
            <a:off x="712788" y="19052"/>
            <a:ext cx="5851525" cy="63627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000000"/>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8" name="Google Shape;448;p223"/>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9" name="Google Shape;449;p22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0" name="Google Shape;450;p22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505"/>
        <p:cNvGrpSpPr/>
        <p:nvPr/>
      </p:nvGrpSpPr>
      <p:grpSpPr>
        <a:xfrm>
          <a:off x="0" y="0"/>
          <a:ext cx="0" cy="0"/>
          <a:chOff x="0" y="0"/>
          <a:chExt cx="0" cy="0"/>
        </a:xfrm>
      </p:grpSpPr>
      <p:grpSp>
        <p:nvGrpSpPr>
          <p:cNvPr id="506" name="Google Shape;506;p225"/>
          <p:cNvGrpSpPr/>
          <p:nvPr/>
        </p:nvGrpSpPr>
        <p:grpSpPr>
          <a:xfrm>
            <a:off x="0" y="-17463"/>
            <a:ext cx="9178925" cy="6905626"/>
            <a:chOff x="0" y="-11"/>
            <a:chExt cx="5782" cy="4350"/>
          </a:xfrm>
        </p:grpSpPr>
        <p:sp>
          <p:nvSpPr>
            <p:cNvPr id="507" name="Google Shape;507;p225"/>
            <p:cNvSpPr/>
            <p:nvPr/>
          </p:nvSpPr>
          <p:spPr>
            <a:xfrm>
              <a:off x="0" y="1824"/>
              <a:ext cx="5774" cy="2515"/>
            </a:xfrm>
            <a:prstGeom prst="rect">
              <a:avLst/>
            </a:prstGeom>
            <a:gradFill>
              <a:gsLst>
                <a:gs pos="0">
                  <a:schemeClr val="dk2"/>
                </a:gs>
                <a:gs pos="100000">
                  <a:schemeClr val="hlink"/>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08" name="Google Shape;508;p225"/>
            <p:cNvSpPr/>
            <p:nvPr/>
          </p:nvSpPr>
          <p:spPr>
            <a:xfrm>
              <a:off x="0" y="0"/>
              <a:ext cx="5759" cy="1824"/>
            </a:xfrm>
            <a:prstGeom prst="rect">
              <a:avLst/>
            </a:prstGeom>
            <a:gradFill>
              <a:gsLst>
                <a:gs pos="0">
                  <a:schemeClr val="hlink"/>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nvGrpSpPr>
            <p:cNvPr id="509" name="Google Shape;509;p225"/>
            <p:cNvGrpSpPr/>
            <p:nvPr/>
          </p:nvGrpSpPr>
          <p:grpSpPr>
            <a:xfrm>
              <a:off x="5301" y="-11"/>
              <a:ext cx="481" cy="4284"/>
              <a:chOff x="5301" y="-11"/>
              <a:chExt cx="481" cy="4284"/>
            </a:xfrm>
          </p:grpSpPr>
          <p:sp>
            <p:nvSpPr>
              <p:cNvPr id="510" name="Google Shape;510;p225"/>
              <p:cNvSpPr/>
              <p:nvPr/>
            </p:nvSpPr>
            <p:spPr>
              <a:xfrm>
                <a:off x="5301" y="-11"/>
                <a:ext cx="241" cy="4284"/>
              </a:xfrm>
              <a:custGeom>
                <a:avLst/>
                <a:gdLst/>
                <a:ahLst/>
                <a:cxnLst/>
                <a:rect l="l" t="t" r="r" b="b"/>
                <a:pathLst>
                  <a:path w="241" h="4284" extrusionOk="0">
                    <a:moveTo>
                      <a:pt x="0" y="4234"/>
                    </a:moveTo>
                    <a:lnTo>
                      <a:pt x="0" y="0"/>
                    </a:lnTo>
                    <a:lnTo>
                      <a:pt x="240" y="0"/>
                    </a:lnTo>
                    <a:lnTo>
                      <a:pt x="240" y="4234"/>
                    </a:lnTo>
                    <a:lnTo>
                      <a:pt x="192" y="4283"/>
                    </a:lnTo>
                    <a:lnTo>
                      <a:pt x="144" y="4281"/>
                    </a:lnTo>
                    <a:lnTo>
                      <a:pt x="112" y="4281"/>
                    </a:lnTo>
                    <a:lnTo>
                      <a:pt x="49" y="4281"/>
                    </a:lnTo>
                    <a:lnTo>
                      <a:pt x="0" y="4234"/>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11" name="Google Shape;511;p225"/>
              <p:cNvSpPr/>
              <p:nvPr/>
            </p:nvSpPr>
            <p:spPr>
              <a:xfrm>
                <a:off x="5541" y="-11"/>
                <a:ext cx="241" cy="4284"/>
              </a:xfrm>
              <a:custGeom>
                <a:avLst/>
                <a:gdLst/>
                <a:ahLst/>
                <a:cxnLst/>
                <a:rect l="l" t="t" r="r" b="b"/>
                <a:pathLst>
                  <a:path w="241" h="4284" extrusionOk="0">
                    <a:moveTo>
                      <a:pt x="0" y="4234"/>
                    </a:moveTo>
                    <a:lnTo>
                      <a:pt x="0" y="0"/>
                    </a:lnTo>
                    <a:lnTo>
                      <a:pt x="240" y="0"/>
                    </a:lnTo>
                    <a:lnTo>
                      <a:pt x="240" y="4234"/>
                    </a:lnTo>
                    <a:lnTo>
                      <a:pt x="192" y="4283"/>
                    </a:lnTo>
                    <a:lnTo>
                      <a:pt x="144" y="4281"/>
                    </a:lnTo>
                    <a:lnTo>
                      <a:pt x="112" y="4281"/>
                    </a:lnTo>
                    <a:lnTo>
                      <a:pt x="49" y="4281"/>
                    </a:lnTo>
                    <a:lnTo>
                      <a:pt x="0" y="4234"/>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grpSp>
          <p:nvGrpSpPr>
            <p:cNvPr id="512" name="Google Shape;512;p225"/>
            <p:cNvGrpSpPr/>
            <p:nvPr/>
          </p:nvGrpSpPr>
          <p:grpSpPr>
            <a:xfrm>
              <a:off x="0" y="0"/>
              <a:ext cx="481" cy="4273"/>
              <a:chOff x="0" y="0"/>
              <a:chExt cx="481" cy="4273"/>
            </a:xfrm>
          </p:grpSpPr>
          <p:sp>
            <p:nvSpPr>
              <p:cNvPr id="513" name="Google Shape;513;p225"/>
              <p:cNvSpPr/>
              <p:nvPr/>
            </p:nvSpPr>
            <p:spPr>
              <a:xfrm>
                <a:off x="0" y="0"/>
                <a:ext cx="241" cy="4273"/>
              </a:xfrm>
              <a:custGeom>
                <a:avLst/>
                <a:gdLst/>
                <a:ahLst/>
                <a:cxnLst/>
                <a:rect l="l" t="t" r="r" b="b"/>
                <a:pathLst>
                  <a:path w="241" h="4273" extrusionOk="0">
                    <a:moveTo>
                      <a:pt x="0" y="4223"/>
                    </a:moveTo>
                    <a:lnTo>
                      <a:pt x="0" y="0"/>
                    </a:lnTo>
                    <a:lnTo>
                      <a:pt x="240" y="0"/>
                    </a:lnTo>
                    <a:lnTo>
                      <a:pt x="240" y="4223"/>
                    </a:lnTo>
                    <a:lnTo>
                      <a:pt x="192" y="4272"/>
                    </a:lnTo>
                    <a:lnTo>
                      <a:pt x="144" y="4270"/>
                    </a:lnTo>
                    <a:lnTo>
                      <a:pt x="112" y="4270"/>
                    </a:lnTo>
                    <a:lnTo>
                      <a:pt x="49" y="4270"/>
                    </a:lnTo>
                    <a:lnTo>
                      <a:pt x="0" y="4223"/>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14" name="Google Shape;514;p225"/>
              <p:cNvSpPr/>
              <p:nvPr/>
            </p:nvSpPr>
            <p:spPr>
              <a:xfrm>
                <a:off x="240" y="0"/>
                <a:ext cx="241" cy="4273"/>
              </a:xfrm>
              <a:custGeom>
                <a:avLst/>
                <a:gdLst/>
                <a:ahLst/>
                <a:cxnLst/>
                <a:rect l="l" t="t" r="r" b="b"/>
                <a:pathLst>
                  <a:path w="241" h="4273" extrusionOk="0">
                    <a:moveTo>
                      <a:pt x="0" y="4223"/>
                    </a:moveTo>
                    <a:lnTo>
                      <a:pt x="0" y="0"/>
                    </a:lnTo>
                    <a:lnTo>
                      <a:pt x="240" y="0"/>
                    </a:lnTo>
                    <a:lnTo>
                      <a:pt x="240" y="4223"/>
                    </a:lnTo>
                    <a:lnTo>
                      <a:pt x="192" y="4272"/>
                    </a:lnTo>
                    <a:lnTo>
                      <a:pt x="144" y="4270"/>
                    </a:lnTo>
                    <a:lnTo>
                      <a:pt x="112" y="4270"/>
                    </a:lnTo>
                    <a:lnTo>
                      <a:pt x="49" y="4270"/>
                    </a:lnTo>
                    <a:lnTo>
                      <a:pt x="0" y="4223"/>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grpSp>
          <p:nvGrpSpPr>
            <p:cNvPr id="515" name="Google Shape;515;p225"/>
            <p:cNvGrpSpPr/>
            <p:nvPr/>
          </p:nvGrpSpPr>
          <p:grpSpPr>
            <a:xfrm>
              <a:off x="82" y="838"/>
              <a:ext cx="5590" cy="891"/>
              <a:chOff x="82" y="838"/>
              <a:chExt cx="5590" cy="891"/>
            </a:xfrm>
          </p:grpSpPr>
          <p:grpSp>
            <p:nvGrpSpPr>
              <p:cNvPr id="516" name="Google Shape;516;p225"/>
              <p:cNvGrpSpPr/>
              <p:nvPr/>
            </p:nvGrpSpPr>
            <p:grpSpPr>
              <a:xfrm>
                <a:off x="134" y="838"/>
                <a:ext cx="5538" cy="850"/>
                <a:chOff x="134" y="838"/>
                <a:chExt cx="5538" cy="850"/>
              </a:xfrm>
            </p:grpSpPr>
            <p:sp>
              <p:nvSpPr>
                <p:cNvPr id="517" name="Google Shape;517;p225"/>
                <p:cNvSpPr/>
                <p:nvPr/>
              </p:nvSpPr>
              <p:spPr>
                <a:xfrm>
                  <a:off x="5269" y="1550"/>
                  <a:ext cx="156" cy="117"/>
                </a:xfrm>
                <a:custGeom>
                  <a:avLst/>
                  <a:gdLst/>
                  <a:ahLst/>
                  <a:cxnLst/>
                  <a:rect l="l" t="t" r="r" b="b"/>
                  <a:pathLst>
                    <a:path w="156" h="117" extrusionOk="0">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18" name="Google Shape;518;p225"/>
                <p:cNvSpPr/>
                <p:nvPr/>
              </p:nvSpPr>
              <p:spPr>
                <a:xfrm>
                  <a:off x="5265" y="1562"/>
                  <a:ext cx="88" cy="75"/>
                </a:xfrm>
                <a:custGeom>
                  <a:avLst/>
                  <a:gdLst/>
                  <a:ahLst/>
                  <a:cxnLst/>
                  <a:rect l="l" t="t" r="r" b="b"/>
                  <a:pathLst>
                    <a:path w="88" h="75" extrusionOk="0">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19" name="Google Shape;519;p225"/>
                <p:cNvSpPr/>
                <p:nvPr/>
              </p:nvSpPr>
              <p:spPr>
                <a:xfrm>
                  <a:off x="475" y="1541"/>
                  <a:ext cx="156" cy="117"/>
                </a:xfrm>
                <a:custGeom>
                  <a:avLst/>
                  <a:gdLst/>
                  <a:ahLst/>
                  <a:cxnLst/>
                  <a:rect l="l" t="t" r="r" b="b"/>
                  <a:pathLst>
                    <a:path w="156" h="117" extrusionOk="0">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20" name="Google Shape;520;p225"/>
                <p:cNvSpPr/>
                <p:nvPr/>
              </p:nvSpPr>
              <p:spPr>
                <a:xfrm>
                  <a:off x="547" y="1554"/>
                  <a:ext cx="88" cy="75"/>
                </a:xfrm>
                <a:custGeom>
                  <a:avLst/>
                  <a:gdLst/>
                  <a:ahLst/>
                  <a:cxnLst/>
                  <a:rect l="l" t="t" r="r" b="b"/>
                  <a:pathLst>
                    <a:path w="88" h="75" extrusionOk="0">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cxnSp>
              <p:nvCxnSpPr>
                <p:cNvPr id="521" name="Google Shape;521;p225"/>
                <p:cNvCxnSpPr/>
                <p:nvPr/>
              </p:nvCxnSpPr>
              <p:spPr>
                <a:xfrm rot="10800000" flipH="1">
                  <a:off x="2020" y="1125"/>
                  <a:ext cx="192" cy="87"/>
                </a:xfrm>
                <a:prstGeom prst="straightConnector1">
                  <a:avLst/>
                </a:prstGeom>
                <a:noFill/>
                <a:ln w="12700" cap="flat" cmpd="sng">
                  <a:solidFill>
                    <a:schemeClr val="hlink"/>
                  </a:solidFill>
                  <a:prstDash val="solid"/>
                  <a:round/>
                  <a:headEnd type="none" w="sm" len="sm"/>
                  <a:tailEnd type="none" w="sm" len="sm"/>
                </a:ln>
              </p:spPr>
            </p:cxnSp>
            <p:sp>
              <p:nvSpPr>
                <p:cNvPr id="522" name="Google Shape;522;p225"/>
                <p:cNvSpPr/>
                <p:nvPr/>
              </p:nvSpPr>
              <p:spPr>
                <a:xfrm>
                  <a:off x="1408" y="838"/>
                  <a:ext cx="2967" cy="457"/>
                </a:xfrm>
                <a:custGeom>
                  <a:avLst/>
                  <a:gdLst/>
                  <a:ahLst/>
                  <a:cxnLst/>
                  <a:rect l="l" t="t" r="r" b="b"/>
                  <a:pathLst>
                    <a:path w="2967" h="457" extrusionOk="0">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23" name="Google Shape;523;p225"/>
                <p:cNvSpPr/>
                <p:nvPr/>
              </p:nvSpPr>
              <p:spPr>
                <a:xfrm>
                  <a:off x="607" y="934"/>
                  <a:ext cx="823" cy="431"/>
                </a:xfrm>
                <a:custGeom>
                  <a:avLst/>
                  <a:gdLst/>
                  <a:ahLst/>
                  <a:cxnLst/>
                  <a:rect l="l" t="t" r="r" b="b"/>
                  <a:pathLst>
                    <a:path w="823" h="431" extrusionOk="0">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24" name="Google Shape;524;p225"/>
                <p:cNvSpPr/>
                <p:nvPr/>
              </p:nvSpPr>
              <p:spPr>
                <a:xfrm>
                  <a:off x="154" y="1349"/>
                  <a:ext cx="551" cy="339"/>
                </a:xfrm>
                <a:custGeom>
                  <a:avLst/>
                  <a:gdLst/>
                  <a:ahLst/>
                  <a:cxnLst/>
                  <a:rect l="l" t="t" r="r" b="b"/>
                  <a:pathLst>
                    <a:path w="551" h="339" extrusionOk="0">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25" name="Google Shape;525;p225"/>
                <p:cNvSpPr/>
                <p:nvPr/>
              </p:nvSpPr>
              <p:spPr>
                <a:xfrm>
                  <a:off x="134" y="935"/>
                  <a:ext cx="475" cy="552"/>
                </a:xfrm>
                <a:custGeom>
                  <a:avLst/>
                  <a:gdLst/>
                  <a:ahLst/>
                  <a:cxnLst/>
                  <a:rect l="l" t="t" r="r" b="b"/>
                  <a:pathLst>
                    <a:path w="475" h="552" extrusionOk="0">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26" name="Google Shape;526;p225"/>
                <p:cNvSpPr/>
                <p:nvPr/>
              </p:nvSpPr>
              <p:spPr>
                <a:xfrm>
                  <a:off x="422" y="1503"/>
                  <a:ext cx="156" cy="117"/>
                </a:xfrm>
                <a:custGeom>
                  <a:avLst/>
                  <a:gdLst/>
                  <a:ahLst/>
                  <a:cxnLst/>
                  <a:rect l="l" t="t" r="r" b="b"/>
                  <a:pathLst>
                    <a:path w="156" h="117" extrusionOk="0">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27" name="Google Shape;527;p225"/>
                <p:cNvSpPr/>
                <p:nvPr/>
              </p:nvSpPr>
              <p:spPr>
                <a:xfrm>
                  <a:off x="494" y="1516"/>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28" name="Google Shape;528;p225"/>
                <p:cNvSpPr/>
                <p:nvPr/>
              </p:nvSpPr>
              <p:spPr>
                <a:xfrm>
                  <a:off x="386" y="1295"/>
                  <a:ext cx="319" cy="286"/>
                </a:xfrm>
                <a:custGeom>
                  <a:avLst/>
                  <a:gdLst/>
                  <a:ahLst/>
                  <a:cxnLst/>
                  <a:rect l="l" t="t" r="r" b="b"/>
                  <a:pathLst>
                    <a:path w="319" h="286" extrusionOk="0">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29" name="Google Shape;529;p225"/>
                <p:cNvSpPr/>
                <p:nvPr/>
              </p:nvSpPr>
              <p:spPr>
                <a:xfrm>
                  <a:off x="5101" y="1353"/>
                  <a:ext cx="551" cy="335"/>
                </a:xfrm>
                <a:custGeom>
                  <a:avLst/>
                  <a:gdLst/>
                  <a:ahLst/>
                  <a:cxnLst/>
                  <a:rect l="l" t="t" r="r" b="b"/>
                  <a:pathLst>
                    <a:path w="551" h="335" extrusionOk="0">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30" name="Google Shape;530;p225"/>
                <p:cNvSpPr/>
                <p:nvPr/>
              </p:nvSpPr>
              <p:spPr>
                <a:xfrm>
                  <a:off x="5197" y="935"/>
                  <a:ext cx="475" cy="552"/>
                </a:xfrm>
                <a:custGeom>
                  <a:avLst/>
                  <a:gdLst/>
                  <a:ahLst/>
                  <a:cxnLst/>
                  <a:rect l="l" t="t" r="r" b="b"/>
                  <a:pathLst>
                    <a:path w="475" h="552" extrusionOk="0">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31" name="Google Shape;531;p225"/>
                <p:cNvSpPr/>
                <p:nvPr/>
              </p:nvSpPr>
              <p:spPr>
                <a:xfrm>
                  <a:off x="5228" y="1503"/>
                  <a:ext cx="156" cy="117"/>
                </a:xfrm>
                <a:custGeom>
                  <a:avLst/>
                  <a:gdLst/>
                  <a:ahLst/>
                  <a:cxnLst/>
                  <a:rect l="l" t="t" r="r" b="b"/>
                  <a:pathLst>
                    <a:path w="156" h="117" extrusionOk="0">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32" name="Google Shape;532;p225"/>
                <p:cNvSpPr/>
                <p:nvPr/>
              </p:nvSpPr>
              <p:spPr>
                <a:xfrm>
                  <a:off x="5224" y="1515"/>
                  <a:ext cx="88" cy="75"/>
                </a:xfrm>
                <a:custGeom>
                  <a:avLst/>
                  <a:gdLst/>
                  <a:ahLst/>
                  <a:cxnLst/>
                  <a:rect l="l" t="t" r="r" b="b"/>
                  <a:pathLst>
                    <a:path w="88" h="75" extrusionOk="0">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33" name="Google Shape;533;p225"/>
                <p:cNvSpPr/>
                <p:nvPr/>
              </p:nvSpPr>
              <p:spPr>
                <a:xfrm>
                  <a:off x="5101" y="1295"/>
                  <a:ext cx="319" cy="286"/>
                </a:xfrm>
                <a:custGeom>
                  <a:avLst/>
                  <a:gdLst/>
                  <a:ahLst/>
                  <a:cxnLst/>
                  <a:rect l="l" t="t" r="r" b="b"/>
                  <a:pathLst>
                    <a:path w="319" h="286" extrusionOk="0">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34" name="Google Shape;534;p225"/>
                <p:cNvSpPr/>
                <p:nvPr/>
              </p:nvSpPr>
              <p:spPr>
                <a:xfrm>
                  <a:off x="4371" y="935"/>
                  <a:ext cx="832" cy="420"/>
                </a:xfrm>
                <a:custGeom>
                  <a:avLst/>
                  <a:gdLst/>
                  <a:ahLst/>
                  <a:cxnLst/>
                  <a:rect l="l" t="t" r="r" b="b"/>
                  <a:pathLst>
                    <a:path w="832" h="420" extrusionOk="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sp>
            <p:nvSpPr>
              <p:cNvPr id="535" name="Google Shape;535;p225"/>
              <p:cNvSpPr/>
              <p:nvPr/>
            </p:nvSpPr>
            <p:spPr>
              <a:xfrm>
                <a:off x="5217" y="1590"/>
                <a:ext cx="156" cy="118"/>
              </a:xfrm>
              <a:custGeom>
                <a:avLst/>
                <a:gdLst/>
                <a:ahLst/>
                <a:cxnLst/>
                <a:rect l="l" t="t" r="r" b="b"/>
                <a:pathLst>
                  <a:path w="156" h="118" extrusionOk="0">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36" name="Google Shape;536;p225"/>
              <p:cNvSpPr/>
              <p:nvPr/>
            </p:nvSpPr>
            <p:spPr>
              <a:xfrm>
                <a:off x="5213" y="1603"/>
                <a:ext cx="88" cy="74"/>
              </a:xfrm>
              <a:custGeom>
                <a:avLst/>
                <a:gdLst/>
                <a:ahLst/>
                <a:cxnLst/>
                <a:rect l="l" t="t" r="r" b="b"/>
                <a:pathLst>
                  <a:path w="88" h="74" extrusionOk="0">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37" name="Google Shape;537;p225"/>
              <p:cNvSpPr/>
              <p:nvPr/>
            </p:nvSpPr>
            <p:spPr>
              <a:xfrm>
                <a:off x="423" y="1581"/>
                <a:ext cx="156" cy="118"/>
              </a:xfrm>
              <a:custGeom>
                <a:avLst/>
                <a:gdLst/>
                <a:ahLst/>
                <a:cxnLst/>
                <a:rect l="l" t="t" r="r" b="b"/>
                <a:pathLst>
                  <a:path w="156" h="118" extrusionOk="0">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38" name="Google Shape;538;p225"/>
              <p:cNvSpPr/>
              <p:nvPr/>
            </p:nvSpPr>
            <p:spPr>
              <a:xfrm>
                <a:off x="495" y="1595"/>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cxnSp>
            <p:nvCxnSpPr>
              <p:cNvPr id="539" name="Google Shape;539;p225"/>
              <p:cNvCxnSpPr/>
              <p:nvPr/>
            </p:nvCxnSpPr>
            <p:spPr>
              <a:xfrm rot="10800000" flipH="1">
                <a:off x="1968" y="1166"/>
                <a:ext cx="192" cy="87"/>
              </a:xfrm>
              <a:prstGeom prst="straightConnector1">
                <a:avLst/>
              </a:prstGeom>
              <a:noFill/>
              <a:ln w="12700" cap="flat" cmpd="sng">
                <a:solidFill>
                  <a:schemeClr val="hlink"/>
                </a:solidFill>
                <a:prstDash val="solid"/>
                <a:round/>
                <a:headEnd type="none" w="sm" len="sm"/>
                <a:tailEnd type="none" w="sm" len="sm"/>
              </a:ln>
            </p:spPr>
          </p:cxnSp>
          <p:sp>
            <p:nvSpPr>
              <p:cNvPr id="540" name="Google Shape;540;p225"/>
              <p:cNvSpPr/>
              <p:nvPr/>
            </p:nvSpPr>
            <p:spPr>
              <a:xfrm>
                <a:off x="1356" y="879"/>
                <a:ext cx="2967" cy="457"/>
              </a:xfrm>
              <a:custGeom>
                <a:avLst/>
                <a:gdLst/>
                <a:ahLst/>
                <a:cxnLst/>
                <a:rect l="l" t="t" r="r" b="b"/>
                <a:pathLst>
                  <a:path w="2967" h="457" extrusionOk="0">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41" name="Google Shape;541;p225"/>
              <p:cNvSpPr/>
              <p:nvPr/>
            </p:nvSpPr>
            <p:spPr>
              <a:xfrm>
                <a:off x="555" y="975"/>
                <a:ext cx="823" cy="431"/>
              </a:xfrm>
              <a:custGeom>
                <a:avLst/>
                <a:gdLst/>
                <a:ahLst/>
                <a:cxnLst/>
                <a:rect l="l" t="t" r="r" b="b"/>
                <a:pathLst>
                  <a:path w="823" h="431" extrusionOk="0">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42" name="Google Shape;542;p225"/>
              <p:cNvSpPr/>
              <p:nvPr/>
            </p:nvSpPr>
            <p:spPr>
              <a:xfrm>
                <a:off x="102" y="1389"/>
                <a:ext cx="551" cy="340"/>
              </a:xfrm>
              <a:custGeom>
                <a:avLst/>
                <a:gdLst/>
                <a:ahLst/>
                <a:cxnLst/>
                <a:rect l="l" t="t" r="r" b="b"/>
                <a:pathLst>
                  <a:path w="551" h="340" extrusionOk="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a:gsLst>
                  <a:gs pos="0">
                    <a:schemeClr val="hlink"/>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43" name="Google Shape;543;p225"/>
              <p:cNvSpPr/>
              <p:nvPr/>
            </p:nvSpPr>
            <p:spPr>
              <a:xfrm>
                <a:off x="82" y="976"/>
                <a:ext cx="475" cy="552"/>
              </a:xfrm>
              <a:custGeom>
                <a:avLst/>
                <a:gdLst/>
                <a:ahLst/>
                <a:cxnLst/>
                <a:rect l="l" t="t" r="r" b="b"/>
                <a:pathLst>
                  <a:path w="475" h="552" extrusionOk="0">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44" name="Google Shape;544;p225"/>
              <p:cNvSpPr/>
              <p:nvPr/>
            </p:nvSpPr>
            <p:spPr>
              <a:xfrm>
                <a:off x="370" y="1543"/>
                <a:ext cx="156" cy="118"/>
              </a:xfrm>
              <a:custGeom>
                <a:avLst/>
                <a:gdLst/>
                <a:ahLst/>
                <a:cxnLst/>
                <a:rect l="l" t="t" r="r" b="b"/>
                <a:pathLst>
                  <a:path w="156" h="118" extrusionOk="0">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a:gsLst>
                  <a:gs pos="0">
                    <a:schemeClr val="hlink"/>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45" name="Google Shape;545;p225"/>
              <p:cNvSpPr/>
              <p:nvPr/>
            </p:nvSpPr>
            <p:spPr>
              <a:xfrm>
                <a:off x="442" y="1557"/>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46" name="Google Shape;546;p225"/>
              <p:cNvSpPr/>
              <p:nvPr/>
            </p:nvSpPr>
            <p:spPr>
              <a:xfrm>
                <a:off x="334" y="1336"/>
                <a:ext cx="319" cy="286"/>
              </a:xfrm>
              <a:custGeom>
                <a:avLst/>
                <a:gdLst/>
                <a:ahLst/>
                <a:cxnLst/>
                <a:rect l="l" t="t" r="r" b="b"/>
                <a:pathLst>
                  <a:path w="319" h="286" extrusionOk="0">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47" name="Google Shape;547;p225"/>
              <p:cNvSpPr/>
              <p:nvPr/>
            </p:nvSpPr>
            <p:spPr>
              <a:xfrm>
                <a:off x="5049" y="1394"/>
                <a:ext cx="551" cy="335"/>
              </a:xfrm>
              <a:custGeom>
                <a:avLst/>
                <a:gdLst/>
                <a:ahLst/>
                <a:cxnLst/>
                <a:rect l="l" t="t" r="r" b="b"/>
                <a:pathLst>
                  <a:path w="551" h="335" extrusionOk="0">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a:gsLst>
                  <a:gs pos="0">
                    <a:schemeClr val="folHlink"/>
                  </a:gs>
                  <a:gs pos="100000">
                    <a:schemeClr va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48" name="Google Shape;548;p225"/>
              <p:cNvSpPr/>
              <p:nvPr/>
            </p:nvSpPr>
            <p:spPr>
              <a:xfrm>
                <a:off x="5145" y="976"/>
                <a:ext cx="475" cy="552"/>
              </a:xfrm>
              <a:custGeom>
                <a:avLst/>
                <a:gdLst/>
                <a:ahLst/>
                <a:cxnLst/>
                <a:rect l="l" t="t" r="r" b="b"/>
                <a:pathLst>
                  <a:path w="475" h="552" extrusionOk="0">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49" name="Google Shape;549;p225"/>
              <p:cNvSpPr/>
              <p:nvPr/>
            </p:nvSpPr>
            <p:spPr>
              <a:xfrm>
                <a:off x="5176" y="1543"/>
                <a:ext cx="156" cy="118"/>
              </a:xfrm>
              <a:custGeom>
                <a:avLst/>
                <a:gdLst/>
                <a:ahLst/>
                <a:cxnLst/>
                <a:rect l="l" t="t" r="r" b="b"/>
                <a:pathLst>
                  <a:path w="156" h="118" extrusionOk="0">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a:gsLst>
                  <a:gs pos="0">
                    <a:schemeClr val="folHlink"/>
                  </a:gs>
                  <a:gs pos="100000">
                    <a:schemeClr va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50" name="Google Shape;550;p225"/>
              <p:cNvSpPr/>
              <p:nvPr/>
            </p:nvSpPr>
            <p:spPr>
              <a:xfrm>
                <a:off x="5172" y="1556"/>
                <a:ext cx="88" cy="74"/>
              </a:xfrm>
              <a:custGeom>
                <a:avLst/>
                <a:gdLst/>
                <a:ahLst/>
                <a:cxnLst/>
                <a:rect l="l" t="t" r="r" b="b"/>
                <a:pathLst>
                  <a:path w="88" h="74" extrusionOk="0">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51" name="Google Shape;551;p225"/>
              <p:cNvSpPr/>
              <p:nvPr/>
            </p:nvSpPr>
            <p:spPr>
              <a:xfrm>
                <a:off x="5049" y="1336"/>
                <a:ext cx="319" cy="286"/>
              </a:xfrm>
              <a:custGeom>
                <a:avLst/>
                <a:gdLst/>
                <a:ahLst/>
                <a:cxnLst/>
                <a:rect l="l" t="t" r="r" b="b"/>
                <a:pathLst>
                  <a:path w="319" h="286" extrusionOk="0">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52" name="Google Shape;552;p225"/>
              <p:cNvSpPr/>
              <p:nvPr/>
            </p:nvSpPr>
            <p:spPr>
              <a:xfrm>
                <a:off x="4319" y="976"/>
                <a:ext cx="832" cy="420"/>
              </a:xfrm>
              <a:custGeom>
                <a:avLst/>
                <a:gdLst/>
                <a:ahLst/>
                <a:cxnLst/>
                <a:rect l="l" t="t" r="r" b="b"/>
                <a:pathLst>
                  <a:path w="832" h="420" extrusionOk="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grpSp>
      <p:sp>
        <p:nvSpPr>
          <p:cNvPr id="553" name="Google Shape;553;p225"/>
          <p:cNvSpPr txBox="1">
            <a:spLocks noGrp="1"/>
          </p:cNvSpPr>
          <p:nvPr>
            <p:ph type="ctrTitle"/>
          </p:nvPr>
        </p:nvSpPr>
        <p:spPr>
          <a:xfrm>
            <a:off x="685800" y="22860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solidFill>
                  <a:srgbClr val="FFCC00"/>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4" name="Google Shape;554;p225"/>
          <p:cNvSpPr txBox="1">
            <a:spLocks noGrp="1"/>
          </p:cNvSpPr>
          <p:nvPr>
            <p:ph type="subTitle" idx="1"/>
          </p:nvPr>
        </p:nvSpPr>
        <p:spPr>
          <a:xfrm>
            <a:off x="1371600" y="3886200"/>
            <a:ext cx="6400800" cy="1752600"/>
          </a:xfrm>
          <a:prstGeom prst="rect">
            <a:avLst/>
          </a:prstGeom>
          <a:noFill/>
          <a:ln>
            <a:noFill/>
          </a:ln>
        </p:spPr>
        <p:txBody>
          <a:bodyPr spcFirstLastPara="1" wrap="square" lIns="92075" tIns="46025" rIns="92075" bIns="46025" anchor="t" anchorCtr="0">
            <a:noAutofit/>
          </a:bodyPr>
          <a:lstStyle>
            <a:lvl1pPr lvl="0" algn="ctr">
              <a:spcBef>
                <a:spcPts val="640"/>
              </a:spcBef>
              <a:spcAft>
                <a:spcPts val="0"/>
              </a:spcAft>
              <a:buClr>
                <a:srgbClr val="F8F8F8"/>
              </a:buClr>
              <a:buSzPts val="3200"/>
              <a:buFont typeface="Times New Roman"/>
              <a:buNone/>
              <a:defRPr>
                <a:solidFill>
                  <a:srgbClr val="F8F8F8"/>
                </a:solidFill>
              </a:defRPr>
            </a:lvl1pPr>
            <a:lvl2pPr lvl="1" algn="l">
              <a:spcBef>
                <a:spcPts val="360"/>
              </a:spcBef>
              <a:spcAft>
                <a:spcPts val="0"/>
              </a:spcAft>
              <a:buClr>
                <a:schemeClr val="lt1"/>
              </a:buClr>
              <a:buSzPts val="1800"/>
              <a:buChar char="–"/>
              <a:defRPr/>
            </a:lvl2pPr>
            <a:lvl3pPr lvl="2" algn="l">
              <a:spcBef>
                <a:spcPts val="360"/>
              </a:spcBef>
              <a:spcAft>
                <a:spcPts val="0"/>
              </a:spcAft>
              <a:buClr>
                <a:schemeClr val="lt1"/>
              </a:buClr>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Clr>
                <a:schemeClr val="lt1"/>
              </a:buClr>
              <a:buSzPts val="1800"/>
              <a:buChar char="•"/>
              <a:defRPr/>
            </a:lvl5pPr>
            <a:lvl6pPr lvl="5" algn="l">
              <a:spcBef>
                <a:spcPts val="360"/>
              </a:spcBef>
              <a:spcAft>
                <a:spcPts val="0"/>
              </a:spcAft>
              <a:buClr>
                <a:schemeClr val="lt1"/>
              </a:buClr>
              <a:buSzPts val="1800"/>
              <a:buChar char="•"/>
              <a:defRPr/>
            </a:lvl6pPr>
            <a:lvl7pPr lvl="6" algn="l">
              <a:spcBef>
                <a:spcPts val="360"/>
              </a:spcBef>
              <a:spcAft>
                <a:spcPts val="0"/>
              </a:spcAft>
              <a:buClr>
                <a:schemeClr val="lt1"/>
              </a:buClr>
              <a:buSzPts val="1800"/>
              <a:buChar char="•"/>
              <a:defRPr/>
            </a:lvl7pPr>
            <a:lvl8pPr lvl="7" algn="l">
              <a:spcBef>
                <a:spcPts val="360"/>
              </a:spcBef>
              <a:spcAft>
                <a:spcPts val="0"/>
              </a:spcAft>
              <a:buClr>
                <a:schemeClr val="lt1"/>
              </a:buClr>
              <a:buSzPts val="1800"/>
              <a:buChar char="•"/>
              <a:defRPr/>
            </a:lvl8pPr>
            <a:lvl9pPr lvl="8" algn="l">
              <a:spcBef>
                <a:spcPts val="360"/>
              </a:spcBef>
              <a:spcAft>
                <a:spcPts val="0"/>
              </a:spcAft>
              <a:buClr>
                <a:schemeClr val="lt1"/>
              </a:buClr>
              <a:buSzPts val="1800"/>
              <a:buChar char="•"/>
              <a:defRPr/>
            </a:lvl9pPr>
          </a:lstStyle>
          <a:p>
            <a:endParaRPr/>
          </a:p>
        </p:txBody>
      </p:sp>
      <p:sp>
        <p:nvSpPr>
          <p:cNvPr id="555" name="Google Shape;555;p225"/>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solidFill>
                  <a:srgbClr val="F8F8F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6" name="Google Shape;556;p225"/>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solidFill>
                  <a:srgbClr val="F8F8F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7" name="Google Shape;557;p225"/>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rgbClr val="F8F8F8"/>
                </a:solidFill>
                <a:latin typeface="Times New Roman"/>
                <a:ea typeface="Times New Roman"/>
                <a:cs typeface="Times New Roman"/>
                <a:sym typeface="Times New Roman"/>
              </a:defRPr>
            </a:lvl1pPr>
            <a:lvl2pPr marL="0" lvl="1" indent="0" algn="l">
              <a:spcBef>
                <a:spcPts val="0"/>
              </a:spcBef>
              <a:buNone/>
              <a:defRPr sz="1400">
                <a:solidFill>
                  <a:srgbClr val="F8F8F8"/>
                </a:solidFill>
                <a:latin typeface="Times New Roman"/>
                <a:ea typeface="Times New Roman"/>
                <a:cs typeface="Times New Roman"/>
                <a:sym typeface="Times New Roman"/>
              </a:defRPr>
            </a:lvl2pPr>
            <a:lvl3pPr marL="0" lvl="2" indent="0" algn="l">
              <a:spcBef>
                <a:spcPts val="0"/>
              </a:spcBef>
              <a:buNone/>
              <a:defRPr sz="1400">
                <a:solidFill>
                  <a:srgbClr val="F8F8F8"/>
                </a:solidFill>
                <a:latin typeface="Times New Roman"/>
                <a:ea typeface="Times New Roman"/>
                <a:cs typeface="Times New Roman"/>
                <a:sym typeface="Times New Roman"/>
              </a:defRPr>
            </a:lvl3pPr>
            <a:lvl4pPr marL="0" lvl="3" indent="0" algn="l">
              <a:spcBef>
                <a:spcPts val="0"/>
              </a:spcBef>
              <a:buNone/>
              <a:defRPr sz="1400">
                <a:solidFill>
                  <a:srgbClr val="F8F8F8"/>
                </a:solidFill>
                <a:latin typeface="Times New Roman"/>
                <a:ea typeface="Times New Roman"/>
                <a:cs typeface="Times New Roman"/>
                <a:sym typeface="Times New Roman"/>
              </a:defRPr>
            </a:lvl4pPr>
            <a:lvl5pPr marL="0" lvl="4" indent="0" algn="l">
              <a:spcBef>
                <a:spcPts val="0"/>
              </a:spcBef>
              <a:buNone/>
              <a:defRPr sz="1400">
                <a:solidFill>
                  <a:srgbClr val="F8F8F8"/>
                </a:solidFill>
                <a:latin typeface="Times New Roman"/>
                <a:ea typeface="Times New Roman"/>
                <a:cs typeface="Times New Roman"/>
                <a:sym typeface="Times New Roman"/>
              </a:defRPr>
            </a:lvl5pPr>
            <a:lvl6pPr marL="0" lvl="5" indent="0" algn="l">
              <a:spcBef>
                <a:spcPts val="0"/>
              </a:spcBef>
              <a:buNone/>
              <a:defRPr sz="1400">
                <a:solidFill>
                  <a:srgbClr val="F8F8F8"/>
                </a:solidFill>
                <a:latin typeface="Times New Roman"/>
                <a:ea typeface="Times New Roman"/>
                <a:cs typeface="Times New Roman"/>
                <a:sym typeface="Times New Roman"/>
              </a:defRPr>
            </a:lvl6pPr>
            <a:lvl7pPr marL="0" lvl="6" indent="0" algn="l">
              <a:spcBef>
                <a:spcPts val="0"/>
              </a:spcBef>
              <a:buNone/>
              <a:defRPr sz="1400">
                <a:solidFill>
                  <a:srgbClr val="F8F8F8"/>
                </a:solidFill>
                <a:latin typeface="Times New Roman"/>
                <a:ea typeface="Times New Roman"/>
                <a:cs typeface="Times New Roman"/>
                <a:sym typeface="Times New Roman"/>
              </a:defRPr>
            </a:lvl7pPr>
            <a:lvl8pPr marL="0" lvl="7" indent="0" algn="l">
              <a:spcBef>
                <a:spcPts val="0"/>
              </a:spcBef>
              <a:buNone/>
              <a:defRPr sz="1400">
                <a:solidFill>
                  <a:srgbClr val="F8F8F8"/>
                </a:solidFill>
                <a:latin typeface="Times New Roman"/>
                <a:ea typeface="Times New Roman"/>
                <a:cs typeface="Times New Roman"/>
                <a:sym typeface="Times New Roman"/>
              </a:defRPr>
            </a:lvl8pPr>
            <a:lvl9pPr marL="0" lvl="8" indent="0" algn="l">
              <a:spcBef>
                <a:spcPts val="0"/>
              </a:spcBef>
              <a:buNone/>
              <a:defRPr sz="1400">
                <a:solidFill>
                  <a:srgbClr val="F8F8F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pic>
        <p:nvPicPr>
          <p:cNvPr id="558" name="Google Shape;558;p225" descr="dnastranda_gl.gif (44360 bytes)"/>
          <p:cNvPicPr preferRelativeResize="0"/>
          <p:nvPr/>
        </p:nvPicPr>
        <p:blipFill rotWithShape="1">
          <a:blip r:embed="rId2">
            <a:alphaModFix/>
          </a:blip>
          <a:srcRect/>
          <a:stretch/>
        </p:blipFill>
        <p:spPr>
          <a:xfrm>
            <a:off x="1" y="381000"/>
            <a:ext cx="647700" cy="5943600"/>
          </a:xfrm>
          <a:prstGeom prst="rect">
            <a:avLst/>
          </a:prstGeom>
          <a:noFill/>
          <a:ln>
            <a:noFill/>
          </a:ln>
        </p:spPr>
      </p:pic>
    </p:spTree>
  </p:cSld>
  <p:clrMapOvr>
    <a:masterClrMapping/>
  </p:clrMapOvr>
  <p:transition spd="med">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59"/>
        <p:cNvGrpSpPr/>
        <p:nvPr/>
      </p:nvGrpSpPr>
      <p:grpSpPr>
        <a:xfrm>
          <a:off x="0" y="0"/>
          <a:ext cx="0" cy="0"/>
          <a:chOff x="0" y="0"/>
          <a:chExt cx="0" cy="0"/>
        </a:xfrm>
      </p:grpSpPr>
      <p:sp>
        <p:nvSpPr>
          <p:cNvPr id="560" name="Google Shape;560;p226"/>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1" name="Google Shape;561;p226"/>
          <p:cNvSpPr txBox="1">
            <a:spLocks noGrp="1"/>
          </p:cNvSpPr>
          <p:nvPr>
            <p:ph type="body" idx="1"/>
          </p:nvPr>
        </p:nvSpPr>
        <p:spPr>
          <a:xfrm>
            <a:off x="685800" y="2286000"/>
            <a:ext cx="77724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562" name="Google Shape;562;p226"/>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3" name="Google Shape;563;p226"/>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4" name="Google Shape;564;p226"/>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17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78"/>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78"/>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78"/>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5"/>
        <p:cNvGrpSpPr/>
        <p:nvPr/>
      </p:nvGrpSpPr>
      <p:grpSpPr>
        <a:xfrm>
          <a:off x="0" y="0"/>
          <a:ext cx="0" cy="0"/>
          <a:chOff x="0" y="0"/>
          <a:chExt cx="0" cy="0"/>
        </a:xfrm>
      </p:grpSpPr>
      <p:sp>
        <p:nvSpPr>
          <p:cNvPr id="566" name="Google Shape;566;p227"/>
          <p:cNvSpPr txBox="1">
            <a:spLocks noGrp="1"/>
          </p:cNvSpPr>
          <p:nvPr>
            <p:ph type="title"/>
          </p:nvPr>
        </p:nvSpPr>
        <p:spPr>
          <a:xfrm>
            <a:off x="722313" y="4406900"/>
            <a:ext cx="7772400" cy="1362075"/>
          </a:xfrm>
          <a:prstGeom prst="rect">
            <a:avLst/>
          </a:prstGeom>
          <a:noFill/>
          <a:ln>
            <a:noFill/>
          </a:ln>
        </p:spPr>
        <p:txBody>
          <a:bodyPr spcFirstLastPara="1" wrap="square" lIns="92075" tIns="46025" rIns="92075" bIns="46025"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7" name="Google Shape;567;p227"/>
          <p:cNvSpPr txBox="1">
            <a:spLocks noGrp="1"/>
          </p:cNvSpPr>
          <p:nvPr>
            <p:ph type="body" idx="1"/>
          </p:nvPr>
        </p:nvSpPr>
        <p:spPr>
          <a:xfrm>
            <a:off x="722313" y="2906714"/>
            <a:ext cx="7772400" cy="1500187"/>
          </a:xfrm>
          <a:prstGeom prst="rect">
            <a:avLst/>
          </a:prstGeom>
          <a:noFill/>
          <a:ln>
            <a:noFill/>
          </a:ln>
        </p:spPr>
        <p:txBody>
          <a:bodyPr spcFirstLastPara="1" wrap="square" lIns="92075" tIns="46025" rIns="92075" bIns="46025" anchor="b" anchorCtr="0">
            <a:noAutofit/>
          </a:bodyPr>
          <a:lstStyle>
            <a:lvl1pPr marL="457200" lvl="0" indent="-228600" algn="l">
              <a:spcBef>
                <a:spcPts val="400"/>
              </a:spcBef>
              <a:spcAft>
                <a:spcPts val="0"/>
              </a:spcAft>
              <a:buClr>
                <a:schemeClr val="lt1"/>
              </a:buClr>
              <a:buSzPts val="2000"/>
              <a:buFont typeface="Times New Roman"/>
              <a:buNone/>
              <a:defRPr sz="2000"/>
            </a:lvl1pPr>
            <a:lvl2pPr marL="914400" lvl="1" indent="-228600" algn="l">
              <a:spcBef>
                <a:spcPts val="360"/>
              </a:spcBef>
              <a:spcAft>
                <a:spcPts val="0"/>
              </a:spcAft>
              <a:buClr>
                <a:schemeClr val="lt1"/>
              </a:buClr>
              <a:buSzPts val="1800"/>
              <a:buFont typeface="Times New Roman"/>
              <a:buNone/>
              <a:defRPr sz="1800"/>
            </a:lvl2pPr>
            <a:lvl3pPr marL="1371600" lvl="2" indent="-228600" algn="l">
              <a:spcBef>
                <a:spcPts val="320"/>
              </a:spcBef>
              <a:spcAft>
                <a:spcPts val="0"/>
              </a:spcAft>
              <a:buClr>
                <a:schemeClr val="lt1"/>
              </a:buClr>
              <a:buSzPts val="1600"/>
              <a:buFont typeface="Times New Roman"/>
              <a:buNone/>
              <a:defRPr sz="1600"/>
            </a:lvl3pPr>
            <a:lvl4pPr marL="1828800" lvl="3" indent="-228600" algn="l">
              <a:spcBef>
                <a:spcPts val="280"/>
              </a:spcBef>
              <a:spcAft>
                <a:spcPts val="0"/>
              </a:spcAft>
              <a:buClr>
                <a:schemeClr val="lt1"/>
              </a:buClr>
              <a:buSzPts val="1400"/>
              <a:buFont typeface="Times New Roman"/>
              <a:buNone/>
              <a:defRPr sz="1400"/>
            </a:lvl4pPr>
            <a:lvl5pPr marL="2286000" lvl="4" indent="-228600" algn="l">
              <a:spcBef>
                <a:spcPts val="280"/>
              </a:spcBef>
              <a:spcAft>
                <a:spcPts val="0"/>
              </a:spcAft>
              <a:buClr>
                <a:schemeClr val="lt1"/>
              </a:buClr>
              <a:buSzPts val="1400"/>
              <a:buFont typeface="Times New Roman"/>
              <a:buNone/>
              <a:defRPr sz="1400"/>
            </a:lvl5pPr>
            <a:lvl6pPr marL="2743200" lvl="5" indent="-228600" algn="l">
              <a:spcBef>
                <a:spcPts val="280"/>
              </a:spcBef>
              <a:spcAft>
                <a:spcPts val="0"/>
              </a:spcAft>
              <a:buClr>
                <a:schemeClr val="lt1"/>
              </a:buClr>
              <a:buSzPts val="1400"/>
              <a:buFont typeface="Times New Roman"/>
              <a:buNone/>
              <a:defRPr sz="1400"/>
            </a:lvl6pPr>
            <a:lvl7pPr marL="3200400" lvl="6" indent="-228600" algn="l">
              <a:spcBef>
                <a:spcPts val="280"/>
              </a:spcBef>
              <a:spcAft>
                <a:spcPts val="0"/>
              </a:spcAft>
              <a:buClr>
                <a:schemeClr val="lt1"/>
              </a:buClr>
              <a:buSzPts val="1400"/>
              <a:buFont typeface="Times New Roman"/>
              <a:buNone/>
              <a:defRPr sz="1400"/>
            </a:lvl7pPr>
            <a:lvl8pPr marL="3657600" lvl="7" indent="-228600" algn="l">
              <a:spcBef>
                <a:spcPts val="280"/>
              </a:spcBef>
              <a:spcAft>
                <a:spcPts val="0"/>
              </a:spcAft>
              <a:buClr>
                <a:schemeClr val="lt1"/>
              </a:buClr>
              <a:buSzPts val="1400"/>
              <a:buFont typeface="Times New Roman"/>
              <a:buNone/>
              <a:defRPr sz="1400"/>
            </a:lvl8pPr>
            <a:lvl9pPr marL="4114800" lvl="8" indent="-228600" algn="l">
              <a:spcBef>
                <a:spcPts val="280"/>
              </a:spcBef>
              <a:spcAft>
                <a:spcPts val="0"/>
              </a:spcAft>
              <a:buClr>
                <a:schemeClr val="lt1"/>
              </a:buClr>
              <a:buSzPts val="1400"/>
              <a:buFont typeface="Times New Roman"/>
              <a:buNone/>
              <a:defRPr sz="1400"/>
            </a:lvl9pPr>
          </a:lstStyle>
          <a:p>
            <a:endParaRPr/>
          </a:p>
        </p:txBody>
      </p:sp>
      <p:sp>
        <p:nvSpPr>
          <p:cNvPr id="568" name="Google Shape;568;p227"/>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9" name="Google Shape;569;p227"/>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0" name="Google Shape;570;p227"/>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1"/>
        <p:cNvGrpSpPr/>
        <p:nvPr/>
      </p:nvGrpSpPr>
      <p:grpSpPr>
        <a:xfrm>
          <a:off x="0" y="0"/>
          <a:ext cx="0" cy="0"/>
          <a:chOff x="0" y="0"/>
          <a:chExt cx="0" cy="0"/>
        </a:xfrm>
      </p:grpSpPr>
      <p:sp>
        <p:nvSpPr>
          <p:cNvPr id="572" name="Google Shape;572;p228"/>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73" name="Google Shape;573;p228"/>
          <p:cNvSpPr txBox="1">
            <a:spLocks noGrp="1"/>
          </p:cNvSpPr>
          <p:nvPr>
            <p:ph type="body" idx="1"/>
          </p:nvPr>
        </p:nvSpPr>
        <p:spPr>
          <a:xfrm>
            <a:off x="685800" y="2286000"/>
            <a:ext cx="3810000" cy="4114800"/>
          </a:xfrm>
          <a:prstGeom prst="rect">
            <a:avLst/>
          </a:prstGeom>
          <a:noFill/>
          <a:ln>
            <a:noFill/>
          </a:ln>
        </p:spPr>
        <p:txBody>
          <a:bodyPr spcFirstLastPara="1" wrap="square" lIns="92075" tIns="46025" rIns="92075" bIns="46025" anchor="t" anchorCtr="0">
            <a:noAutofit/>
          </a:bodyPr>
          <a:lstStyle>
            <a:lvl1pPr marL="457200" lvl="0" indent="-406400" algn="l">
              <a:spcBef>
                <a:spcPts val="560"/>
              </a:spcBef>
              <a:spcAft>
                <a:spcPts val="0"/>
              </a:spcAft>
              <a:buClr>
                <a:schemeClr val="lt1"/>
              </a:buClr>
              <a:buSzPts val="2800"/>
              <a:buFont typeface="Times New Roman"/>
              <a:buChar char="•"/>
              <a:defRPr sz="2800"/>
            </a:lvl1pPr>
            <a:lvl2pPr marL="914400" lvl="1" indent="-381000" algn="l">
              <a:spcBef>
                <a:spcPts val="480"/>
              </a:spcBef>
              <a:spcAft>
                <a:spcPts val="0"/>
              </a:spcAft>
              <a:buClr>
                <a:schemeClr val="lt1"/>
              </a:buClr>
              <a:buSzPts val="2400"/>
              <a:buFont typeface="Times New Roman"/>
              <a:buChar char="–"/>
              <a:defRPr sz="2400"/>
            </a:lvl2pPr>
            <a:lvl3pPr marL="1371600" lvl="2" indent="-355600" algn="l">
              <a:spcBef>
                <a:spcPts val="400"/>
              </a:spcBef>
              <a:spcAft>
                <a:spcPts val="0"/>
              </a:spcAft>
              <a:buClr>
                <a:schemeClr val="lt1"/>
              </a:buClr>
              <a:buSzPts val="2000"/>
              <a:buFont typeface="Times New Roman"/>
              <a:buChar char="•"/>
              <a:defRPr sz="2000"/>
            </a:lvl3pPr>
            <a:lvl4pPr marL="1828800" lvl="3" indent="-342900" algn="l">
              <a:spcBef>
                <a:spcPts val="360"/>
              </a:spcBef>
              <a:spcAft>
                <a:spcPts val="0"/>
              </a:spcAft>
              <a:buClr>
                <a:schemeClr val="lt1"/>
              </a:buClr>
              <a:buSzPts val="1800"/>
              <a:buFont typeface="Times New Roman"/>
              <a:buChar char="–"/>
              <a:defRPr sz="1800"/>
            </a:lvl4pPr>
            <a:lvl5pPr marL="2286000" lvl="4" indent="-342900" algn="l">
              <a:spcBef>
                <a:spcPts val="360"/>
              </a:spcBef>
              <a:spcAft>
                <a:spcPts val="0"/>
              </a:spcAft>
              <a:buClr>
                <a:schemeClr val="lt1"/>
              </a:buClr>
              <a:buSzPts val="1800"/>
              <a:buFont typeface="Times New Roman"/>
              <a:buChar char="•"/>
              <a:defRPr sz="1800"/>
            </a:lvl5pPr>
            <a:lvl6pPr marL="2743200" lvl="5" indent="-342900" algn="l">
              <a:spcBef>
                <a:spcPts val="360"/>
              </a:spcBef>
              <a:spcAft>
                <a:spcPts val="0"/>
              </a:spcAft>
              <a:buClr>
                <a:schemeClr val="lt1"/>
              </a:buClr>
              <a:buSzPts val="1800"/>
              <a:buFont typeface="Times New Roman"/>
              <a:buChar char="•"/>
              <a:defRPr sz="1800"/>
            </a:lvl6pPr>
            <a:lvl7pPr marL="3200400" lvl="6" indent="-342900" algn="l">
              <a:spcBef>
                <a:spcPts val="360"/>
              </a:spcBef>
              <a:spcAft>
                <a:spcPts val="0"/>
              </a:spcAft>
              <a:buClr>
                <a:schemeClr val="lt1"/>
              </a:buClr>
              <a:buSzPts val="1800"/>
              <a:buFont typeface="Times New Roman"/>
              <a:buChar char="•"/>
              <a:defRPr sz="1800"/>
            </a:lvl7pPr>
            <a:lvl8pPr marL="3657600" lvl="7" indent="-342900" algn="l">
              <a:spcBef>
                <a:spcPts val="360"/>
              </a:spcBef>
              <a:spcAft>
                <a:spcPts val="0"/>
              </a:spcAft>
              <a:buClr>
                <a:schemeClr val="lt1"/>
              </a:buClr>
              <a:buSzPts val="1800"/>
              <a:buFont typeface="Times New Roman"/>
              <a:buChar char="•"/>
              <a:defRPr sz="1800"/>
            </a:lvl8pPr>
            <a:lvl9pPr marL="4114800" lvl="8" indent="-342900" algn="l">
              <a:spcBef>
                <a:spcPts val="360"/>
              </a:spcBef>
              <a:spcAft>
                <a:spcPts val="0"/>
              </a:spcAft>
              <a:buClr>
                <a:schemeClr val="lt1"/>
              </a:buClr>
              <a:buSzPts val="1800"/>
              <a:buFont typeface="Times New Roman"/>
              <a:buChar char="•"/>
              <a:defRPr sz="1800"/>
            </a:lvl9pPr>
          </a:lstStyle>
          <a:p>
            <a:endParaRPr/>
          </a:p>
        </p:txBody>
      </p:sp>
      <p:sp>
        <p:nvSpPr>
          <p:cNvPr id="574" name="Google Shape;574;p228"/>
          <p:cNvSpPr txBox="1">
            <a:spLocks noGrp="1"/>
          </p:cNvSpPr>
          <p:nvPr>
            <p:ph type="body" idx="2"/>
          </p:nvPr>
        </p:nvSpPr>
        <p:spPr>
          <a:xfrm>
            <a:off x="4648200" y="2286000"/>
            <a:ext cx="3810000" cy="4114800"/>
          </a:xfrm>
          <a:prstGeom prst="rect">
            <a:avLst/>
          </a:prstGeom>
          <a:noFill/>
          <a:ln>
            <a:noFill/>
          </a:ln>
        </p:spPr>
        <p:txBody>
          <a:bodyPr spcFirstLastPara="1" wrap="square" lIns="92075" tIns="46025" rIns="92075" bIns="46025" anchor="t" anchorCtr="0">
            <a:noAutofit/>
          </a:bodyPr>
          <a:lstStyle>
            <a:lvl1pPr marL="457200" lvl="0" indent="-406400" algn="l">
              <a:spcBef>
                <a:spcPts val="560"/>
              </a:spcBef>
              <a:spcAft>
                <a:spcPts val="0"/>
              </a:spcAft>
              <a:buClr>
                <a:schemeClr val="lt1"/>
              </a:buClr>
              <a:buSzPts val="2800"/>
              <a:buFont typeface="Times New Roman"/>
              <a:buChar char="•"/>
              <a:defRPr sz="2800"/>
            </a:lvl1pPr>
            <a:lvl2pPr marL="914400" lvl="1" indent="-381000" algn="l">
              <a:spcBef>
                <a:spcPts val="480"/>
              </a:spcBef>
              <a:spcAft>
                <a:spcPts val="0"/>
              </a:spcAft>
              <a:buClr>
                <a:schemeClr val="lt1"/>
              </a:buClr>
              <a:buSzPts val="2400"/>
              <a:buFont typeface="Times New Roman"/>
              <a:buChar char="–"/>
              <a:defRPr sz="2400"/>
            </a:lvl2pPr>
            <a:lvl3pPr marL="1371600" lvl="2" indent="-355600" algn="l">
              <a:spcBef>
                <a:spcPts val="400"/>
              </a:spcBef>
              <a:spcAft>
                <a:spcPts val="0"/>
              </a:spcAft>
              <a:buClr>
                <a:schemeClr val="lt1"/>
              </a:buClr>
              <a:buSzPts val="2000"/>
              <a:buFont typeface="Times New Roman"/>
              <a:buChar char="•"/>
              <a:defRPr sz="2000"/>
            </a:lvl3pPr>
            <a:lvl4pPr marL="1828800" lvl="3" indent="-342900" algn="l">
              <a:spcBef>
                <a:spcPts val="360"/>
              </a:spcBef>
              <a:spcAft>
                <a:spcPts val="0"/>
              </a:spcAft>
              <a:buClr>
                <a:schemeClr val="lt1"/>
              </a:buClr>
              <a:buSzPts val="1800"/>
              <a:buFont typeface="Times New Roman"/>
              <a:buChar char="–"/>
              <a:defRPr sz="1800"/>
            </a:lvl4pPr>
            <a:lvl5pPr marL="2286000" lvl="4" indent="-342900" algn="l">
              <a:spcBef>
                <a:spcPts val="360"/>
              </a:spcBef>
              <a:spcAft>
                <a:spcPts val="0"/>
              </a:spcAft>
              <a:buClr>
                <a:schemeClr val="lt1"/>
              </a:buClr>
              <a:buSzPts val="1800"/>
              <a:buFont typeface="Times New Roman"/>
              <a:buChar char="•"/>
              <a:defRPr sz="1800"/>
            </a:lvl5pPr>
            <a:lvl6pPr marL="2743200" lvl="5" indent="-342900" algn="l">
              <a:spcBef>
                <a:spcPts val="360"/>
              </a:spcBef>
              <a:spcAft>
                <a:spcPts val="0"/>
              </a:spcAft>
              <a:buClr>
                <a:schemeClr val="lt1"/>
              </a:buClr>
              <a:buSzPts val="1800"/>
              <a:buFont typeface="Times New Roman"/>
              <a:buChar char="•"/>
              <a:defRPr sz="1800"/>
            </a:lvl6pPr>
            <a:lvl7pPr marL="3200400" lvl="6" indent="-342900" algn="l">
              <a:spcBef>
                <a:spcPts val="360"/>
              </a:spcBef>
              <a:spcAft>
                <a:spcPts val="0"/>
              </a:spcAft>
              <a:buClr>
                <a:schemeClr val="lt1"/>
              </a:buClr>
              <a:buSzPts val="1800"/>
              <a:buFont typeface="Times New Roman"/>
              <a:buChar char="•"/>
              <a:defRPr sz="1800"/>
            </a:lvl7pPr>
            <a:lvl8pPr marL="3657600" lvl="7" indent="-342900" algn="l">
              <a:spcBef>
                <a:spcPts val="360"/>
              </a:spcBef>
              <a:spcAft>
                <a:spcPts val="0"/>
              </a:spcAft>
              <a:buClr>
                <a:schemeClr val="lt1"/>
              </a:buClr>
              <a:buSzPts val="1800"/>
              <a:buFont typeface="Times New Roman"/>
              <a:buChar char="•"/>
              <a:defRPr sz="1800"/>
            </a:lvl8pPr>
            <a:lvl9pPr marL="4114800" lvl="8" indent="-342900" algn="l">
              <a:spcBef>
                <a:spcPts val="360"/>
              </a:spcBef>
              <a:spcAft>
                <a:spcPts val="0"/>
              </a:spcAft>
              <a:buClr>
                <a:schemeClr val="lt1"/>
              </a:buClr>
              <a:buSzPts val="1800"/>
              <a:buFont typeface="Times New Roman"/>
              <a:buChar char="•"/>
              <a:defRPr sz="1800"/>
            </a:lvl9pPr>
          </a:lstStyle>
          <a:p>
            <a:endParaRPr/>
          </a:p>
        </p:txBody>
      </p:sp>
      <p:sp>
        <p:nvSpPr>
          <p:cNvPr id="575" name="Google Shape;575;p228"/>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6" name="Google Shape;576;p228"/>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7" name="Google Shape;577;p228"/>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8"/>
        <p:cNvGrpSpPr/>
        <p:nvPr/>
      </p:nvGrpSpPr>
      <p:grpSpPr>
        <a:xfrm>
          <a:off x="0" y="0"/>
          <a:ext cx="0" cy="0"/>
          <a:chOff x="0" y="0"/>
          <a:chExt cx="0" cy="0"/>
        </a:xfrm>
      </p:grpSpPr>
      <p:sp>
        <p:nvSpPr>
          <p:cNvPr id="579" name="Google Shape;579;p229"/>
          <p:cNvSpPr txBox="1">
            <a:spLocks noGrp="1"/>
          </p:cNvSpPr>
          <p:nvPr>
            <p:ph type="title"/>
          </p:nvPr>
        </p:nvSpPr>
        <p:spPr>
          <a:xfrm>
            <a:off x="457200" y="274638"/>
            <a:ext cx="82296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0" name="Google Shape;580;p229"/>
          <p:cNvSpPr txBox="1">
            <a:spLocks noGrp="1"/>
          </p:cNvSpPr>
          <p:nvPr>
            <p:ph type="body" idx="1"/>
          </p:nvPr>
        </p:nvSpPr>
        <p:spPr>
          <a:xfrm>
            <a:off x="457201" y="1535113"/>
            <a:ext cx="4040188" cy="639762"/>
          </a:xfrm>
          <a:prstGeom prst="rect">
            <a:avLst/>
          </a:prstGeom>
          <a:noFill/>
          <a:ln>
            <a:noFill/>
          </a:ln>
        </p:spPr>
        <p:txBody>
          <a:bodyPr spcFirstLastPara="1" wrap="square" lIns="92075" tIns="46025" rIns="92075" bIns="46025" anchor="b" anchorCtr="0">
            <a:noAutofit/>
          </a:bodyPr>
          <a:lstStyle>
            <a:lvl1pPr marL="457200" lvl="0" indent="-228600" algn="l">
              <a:spcBef>
                <a:spcPts val="480"/>
              </a:spcBef>
              <a:spcAft>
                <a:spcPts val="0"/>
              </a:spcAft>
              <a:buClr>
                <a:schemeClr val="lt1"/>
              </a:buClr>
              <a:buSzPts val="2400"/>
              <a:buFont typeface="Times New Roman"/>
              <a:buNone/>
              <a:defRPr sz="2400" b="1"/>
            </a:lvl1pPr>
            <a:lvl2pPr marL="914400" lvl="1" indent="-228600" algn="l">
              <a:spcBef>
                <a:spcPts val="400"/>
              </a:spcBef>
              <a:spcAft>
                <a:spcPts val="0"/>
              </a:spcAft>
              <a:buClr>
                <a:schemeClr val="lt1"/>
              </a:buClr>
              <a:buSzPts val="2000"/>
              <a:buFont typeface="Times New Roman"/>
              <a:buNone/>
              <a:defRPr sz="2000" b="1"/>
            </a:lvl2pPr>
            <a:lvl3pPr marL="1371600" lvl="2" indent="-228600" algn="l">
              <a:spcBef>
                <a:spcPts val="360"/>
              </a:spcBef>
              <a:spcAft>
                <a:spcPts val="0"/>
              </a:spcAft>
              <a:buClr>
                <a:schemeClr val="lt1"/>
              </a:buClr>
              <a:buSzPts val="1800"/>
              <a:buFont typeface="Times New Roman"/>
              <a:buNone/>
              <a:defRPr sz="1800" b="1"/>
            </a:lvl3pPr>
            <a:lvl4pPr marL="1828800" lvl="3" indent="-228600" algn="l">
              <a:spcBef>
                <a:spcPts val="320"/>
              </a:spcBef>
              <a:spcAft>
                <a:spcPts val="0"/>
              </a:spcAft>
              <a:buClr>
                <a:schemeClr val="lt1"/>
              </a:buClr>
              <a:buSzPts val="1600"/>
              <a:buFont typeface="Times New Roman"/>
              <a:buNone/>
              <a:defRPr sz="1600" b="1"/>
            </a:lvl4pPr>
            <a:lvl5pPr marL="2286000" lvl="4" indent="-228600" algn="l">
              <a:spcBef>
                <a:spcPts val="320"/>
              </a:spcBef>
              <a:spcAft>
                <a:spcPts val="0"/>
              </a:spcAft>
              <a:buClr>
                <a:schemeClr val="lt1"/>
              </a:buClr>
              <a:buSzPts val="1600"/>
              <a:buFont typeface="Times New Roman"/>
              <a:buNone/>
              <a:defRPr sz="1600" b="1"/>
            </a:lvl5pPr>
            <a:lvl6pPr marL="2743200" lvl="5" indent="-228600" algn="l">
              <a:spcBef>
                <a:spcPts val="320"/>
              </a:spcBef>
              <a:spcAft>
                <a:spcPts val="0"/>
              </a:spcAft>
              <a:buClr>
                <a:schemeClr val="lt1"/>
              </a:buClr>
              <a:buSzPts val="1600"/>
              <a:buFont typeface="Times New Roman"/>
              <a:buNone/>
              <a:defRPr sz="1600" b="1"/>
            </a:lvl6pPr>
            <a:lvl7pPr marL="3200400" lvl="6" indent="-228600" algn="l">
              <a:spcBef>
                <a:spcPts val="320"/>
              </a:spcBef>
              <a:spcAft>
                <a:spcPts val="0"/>
              </a:spcAft>
              <a:buClr>
                <a:schemeClr val="lt1"/>
              </a:buClr>
              <a:buSzPts val="1600"/>
              <a:buFont typeface="Times New Roman"/>
              <a:buNone/>
              <a:defRPr sz="1600" b="1"/>
            </a:lvl7pPr>
            <a:lvl8pPr marL="3657600" lvl="7" indent="-228600" algn="l">
              <a:spcBef>
                <a:spcPts val="320"/>
              </a:spcBef>
              <a:spcAft>
                <a:spcPts val="0"/>
              </a:spcAft>
              <a:buClr>
                <a:schemeClr val="lt1"/>
              </a:buClr>
              <a:buSzPts val="1600"/>
              <a:buFont typeface="Times New Roman"/>
              <a:buNone/>
              <a:defRPr sz="1600" b="1"/>
            </a:lvl8pPr>
            <a:lvl9pPr marL="4114800" lvl="8" indent="-228600" algn="l">
              <a:spcBef>
                <a:spcPts val="320"/>
              </a:spcBef>
              <a:spcAft>
                <a:spcPts val="0"/>
              </a:spcAft>
              <a:buClr>
                <a:schemeClr val="lt1"/>
              </a:buClr>
              <a:buSzPts val="1600"/>
              <a:buFont typeface="Times New Roman"/>
              <a:buNone/>
              <a:defRPr sz="1600" b="1"/>
            </a:lvl9pPr>
          </a:lstStyle>
          <a:p>
            <a:endParaRPr/>
          </a:p>
        </p:txBody>
      </p:sp>
      <p:sp>
        <p:nvSpPr>
          <p:cNvPr id="581" name="Google Shape;581;p229"/>
          <p:cNvSpPr txBox="1">
            <a:spLocks noGrp="1"/>
          </p:cNvSpPr>
          <p:nvPr>
            <p:ph type="body" idx="2"/>
          </p:nvPr>
        </p:nvSpPr>
        <p:spPr>
          <a:xfrm>
            <a:off x="457201" y="2174875"/>
            <a:ext cx="4040188" cy="3951288"/>
          </a:xfrm>
          <a:prstGeom prst="rect">
            <a:avLst/>
          </a:prstGeom>
          <a:noFill/>
          <a:ln>
            <a:noFill/>
          </a:ln>
        </p:spPr>
        <p:txBody>
          <a:bodyPr spcFirstLastPara="1" wrap="square" lIns="92075" tIns="46025" rIns="92075" bIns="46025" anchor="t" anchorCtr="0">
            <a:noAutofit/>
          </a:bodyPr>
          <a:lstStyle>
            <a:lvl1pPr marL="457200" lvl="0" indent="-381000" algn="l">
              <a:spcBef>
                <a:spcPts val="480"/>
              </a:spcBef>
              <a:spcAft>
                <a:spcPts val="0"/>
              </a:spcAft>
              <a:buClr>
                <a:schemeClr val="lt1"/>
              </a:buClr>
              <a:buSzPts val="2400"/>
              <a:buFont typeface="Times New Roman"/>
              <a:buChar char="•"/>
              <a:defRPr sz="2400"/>
            </a:lvl1pPr>
            <a:lvl2pPr marL="914400" lvl="1" indent="-355600" algn="l">
              <a:spcBef>
                <a:spcPts val="400"/>
              </a:spcBef>
              <a:spcAft>
                <a:spcPts val="0"/>
              </a:spcAft>
              <a:buClr>
                <a:schemeClr val="lt1"/>
              </a:buClr>
              <a:buSzPts val="2000"/>
              <a:buFont typeface="Times New Roman"/>
              <a:buChar char="–"/>
              <a:defRPr sz="2000"/>
            </a:lvl2pPr>
            <a:lvl3pPr marL="1371600" lvl="2" indent="-342900" algn="l">
              <a:spcBef>
                <a:spcPts val="360"/>
              </a:spcBef>
              <a:spcAft>
                <a:spcPts val="0"/>
              </a:spcAft>
              <a:buClr>
                <a:schemeClr val="lt1"/>
              </a:buClr>
              <a:buSzPts val="1800"/>
              <a:buFont typeface="Times New Roman"/>
              <a:buChar char="•"/>
              <a:defRPr sz="1800"/>
            </a:lvl3pPr>
            <a:lvl4pPr marL="1828800" lvl="3" indent="-330200" algn="l">
              <a:spcBef>
                <a:spcPts val="320"/>
              </a:spcBef>
              <a:spcAft>
                <a:spcPts val="0"/>
              </a:spcAft>
              <a:buClr>
                <a:schemeClr val="lt1"/>
              </a:buClr>
              <a:buSzPts val="1600"/>
              <a:buFont typeface="Times New Roman"/>
              <a:buChar char="–"/>
              <a:defRPr sz="1600"/>
            </a:lvl4pPr>
            <a:lvl5pPr marL="2286000" lvl="4" indent="-330200" algn="l">
              <a:spcBef>
                <a:spcPts val="320"/>
              </a:spcBef>
              <a:spcAft>
                <a:spcPts val="0"/>
              </a:spcAft>
              <a:buClr>
                <a:schemeClr val="lt1"/>
              </a:buClr>
              <a:buSzPts val="1600"/>
              <a:buFont typeface="Times New Roman"/>
              <a:buChar char="•"/>
              <a:defRPr sz="1600"/>
            </a:lvl5pPr>
            <a:lvl6pPr marL="2743200" lvl="5" indent="-330200" algn="l">
              <a:spcBef>
                <a:spcPts val="320"/>
              </a:spcBef>
              <a:spcAft>
                <a:spcPts val="0"/>
              </a:spcAft>
              <a:buClr>
                <a:schemeClr val="lt1"/>
              </a:buClr>
              <a:buSzPts val="1600"/>
              <a:buFont typeface="Times New Roman"/>
              <a:buChar char="•"/>
              <a:defRPr sz="1600"/>
            </a:lvl6pPr>
            <a:lvl7pPr marL="3200400" lvl="6" indent="-330200" algn="l">
              <a:spcBef>
                <a:spcPts val="320"/>
              </a:spcBef>
              <a:spcAft>
                <a:spcPts val="0"/>
              </a:spcAft>
              <a:buClr>
                <a:schemeClr val="lt1"/>
              </a:buClr>
              <a:buSzPts val="1600"/>
              <a:buFont typeface="Times New Roman"/>
              <a:buChar char="•"/>
              <a:defRPr sz="1600"/>
            </a:lvl7pPr>
            <a:lvl8pPr marL="3657600" lvl="7" indent="-330200" algn="l">
              <a:spcBef>
                <a:spcPts val="320"/>
              </a:spcBef>
              <a:spcAft>
                <a:spcPts val="0"/>
              </a:spcAft>
              <a:buClr>
                <a:schemeClr val="lt1"/>
              </a:buClr>
              <a:buSzPts val="1600"/>
              <a:buFont typeface="Times New Roman"/>
              <a:buChar char="•"/>
              <a:defRPr sz="1600"/>
            </a:lvl8pPr>
            <a:lvl9pPr marL="4114800" lvl="8" indent="-330200" algn="l">
              <a:spcBef>
                <a:spcPts val="320"/>
              </a:spcBef>
              <a:spcAft>
                <a:spcPts val="0"/>
              </a:spcAft>
              <a:buClr>
                <a:schemeClr val="lt1"/>
              </a:buClr>
              <a:buSzPts val="1600"/>
              <a:buFont typeface="Times New Roman"/>
              <a:buChar char="•"/>
              <a:defRPr sz="1600"/>
            </a:lvl9pPr>
          </a:lstStyle>
          <a:p>
            <a:endParaRPr/>
          </a:p>
        </p:txBody>
      </p:sp>
      <p:sp>
        <p:nvSpPr>
          <p:cNvPr id="582" name="Google Shape;582;p229"/>
          <p:cNvSpPr txBox="1">
            <a:spLocks noGrp="1"/>
          </p:cNvSpPr>
          <p:nvPr>
            <p:ph type="body" idx="3"/>
          </p:nvPr>
        </p:nvSpPr>
        <p:spPr>
          <a:xfrm>
            <a:off x="4645026" y="1535113"/>
            <a:ext cx="4041775" cy="639762"/>
          </a:xfrm>
          <a:prstGeom prst="rect">
            <a:avLst/>
          </a:prstGeom>
          <a:noFill/>
          <a:ln>
            <a:noFill/>
          </a:ln>
        </p:spPr>
        <p:txBody>
          <a:bodyPr spcFirstLastPara="1" wrap="square" lIns="92075" tIns="46025" rIns="92075" bIns="46025" anchor="b" anchorCtr="0">
            <a:noAutofit/>
          </a:bodyPr>
          <a:lstStyle>
            <a:lvl1pPr marL="457200" lvl="0" indent="-228600" algn="l">
              <a:spcBef>
                <a:spcPts val="480"/>
              </a:spcBef>
              <a:spcAft>
                <a:spcPts val="0"/>
              </a:spcAft>
              <a:buClr>
                <a:schemeClr val="lt1"/>
              </a:buClr>
              <a:buSzPts val="2400"/>
              <a:buFont typeface="Times New Roman"/>
              <a:buNone/>
              <a:defRPr sz="2400" b="1"/>
            </a:lvl1pPr>
            <a:lvl2pPr marL="914400" lvl="1" indent="-228600" algn="l">
              <a:spcBef>
                <a:spcPts val="400"/>
              </a:spcBef>
              <a:spcAft>
                <a:spcPts val="0"/>
              </a:spcAft>
              <a:buClr>
                <a:schemeClr val="lt1"/>
              </a:buClr>
              <a:buSzPts val="2000"/>
              <a:buFont typeface="Times New Roman"/>
              <a:buNone/>
              <a:defRPr sz="2000" b="1"/>
            </a:lvl2pPr>
            <a:lvl3pPr marL="1371600" lvl="2" indent="-228600" algn="l">
              <a:spcBef>
                <a:spcPts val="360"/>
              </a:spcBef>
              <a:spcAft>
                <a:spcPts val="0"/>
              </a:spcAft>
              <a:buClr>
                <a:schemeClr val="lt1"/>
              </a:buClr>
              <a:buSzPts val="1800"/>
              <a:buFont typeface="Times New Roman"/>
              <a:buNone/>
              <a:defRPr sz="1800" b="1"/>
            </a:lvl3pPr>
            <a:lvl4pPr marL="1828800" lvl="3" indent="-228600" algn="l">
              <a:spcBef>
                <a:spcPts val="320"/>
              </a:spcBef>
              <a:spcAft>
                <a:spcPts val="0"/>
              </a:spcAft>
              <a:buClr>
                <a:schemeClr val="lt1"/>
              </a:buClr>
              <a:buSzPts val="1600"/>
              <a:buFont typeface="Times New Roman"/>
              <a:buNone/>
              <a:defRPr sz="1600" b="1"/>
            </a:lvl4pPr>
            <a:lvl5pPr marL="2286000" lvl="4" indent="-228600" algn="l">
              <a:spcBef>
                <a:spcPts val="320"/>
              </a:spcBef>
              <a:spcAft>
                <a:spcPts val="0"/>
              </a:spcAft>
              <a:buClr>
                <a:schemeClr val="lt1"/>
              </a:buClr>
              <a:buSzPts val="1600"/>
              <a:buFont typeface="Times New Roman"/>
              <a:buNone/>
              <a:defRPr sz="1600" b="1"/>
            </a:lvl5pPr>
            <a:lvl6pPr marL="2743200" lvl="5" indent="-228600" algn="l">
              <a:spcBef>
                <a:spcPts val="320"/>
              </a:spcBef>
              <a:spcAft>
                <a:spcPts val="0"/>
              </a:spcAft>
              <a:buClr>
                <a:schemeClr val="lt1"/>
              </a:buClr>
              <a:buSzPts val="1600"/>
              <a:buFont typeface="Times New Roman"/>
              <a:buNone/>
              <a:defRPr sz="1600" b="1"/>
            </a:lvl6pPr>
            <a:lvl7pPr marL="3200400" lvl="6" indent="-228600" algn="l">
              <a:spcBef>
                <a:spcPts val="320"/>
              </a:spcBef>
              <a:spcAft>
                <a:spcPts val="0"/>
              </a:spcAft>
              <a:buClr>
                <a:schemeClr val="lt1"/>
              </a:buClr>
              <a:buSzPts val="1600"/>
              <a:buFont typeface="Times New Roman"/>
              <a:buNone/>
              <a:defRPr sz="1600" b="1"/>
            </a:lvl7pPr>
            <a:lvl8pPr marL="3657600" lvl="7" indent="-228600" algn="l">
              <a:spcBef>
                <a:spcPts val="320"/>
              </a:spcBef>
              <a:spcAft>
                <a:spcPts val="0"/>
              </a:spcAft>
              <a:buClr>
                <a:schemeClr val="lt1"/>
              </a:buClr>
              <a:buSzPts val="1600"/>
              <a:buFont typeface="Times New Roman"/>
              <a:buNone/>
              <a:defRPr sz="1600" b="1"/>
            </a:lvl8pPr>
            <a:lvl9pPr marL="4114800" lvl="8" indent="-228600" algn="l">
              <a:spcBef>
                <a:spcPts val="320"/>
              </a:spcBef>
              <a:spcAft>
                <a:spcPts val="0"/>
              </a:spcAft>
              <a:buClr>
                <a:schemeClr val="lt1"/>
              </a:buClr>
              <a:buSzPts val="1600"/>
              <a:buFont typeface="Times New Roman"/>
              <a:buNone/>
              <a:defRPr sz="1600" b="1"/>
            </a:lvl9pPr>
          </a:lstStyle>
          <a:p>
            <a:endParaRPr/>
          </a:p>
        </p:txBody>
      </p:sp>
      <p:sp>
        <p:nvSpPr>
          <p:cNvPr id="583" name="Google Shape;583;p229"/>
          <p:cNvSpPr txBox="1">
            <a:spLocks noGrp="1"/>
          </p:cNvSpPr>
          <p:nvPr>
            <p:ph type="body" idx="4"/>
          </p:nvPr>
        </p:nvSpPr>
        <p:spPr>
          <a:xfrm>
            <a:off x="4645026" y="2174875"/>
            <a:ext cx="4041775" cy="3951288"/>
          </a:xfrm>
          <a:prstGeom prst="rect">
            <a:avLst/>
          </a:prstGeom>
          <a:noFill/>
          <a:ln>
            <a:noFill/>
          </a:ln>
        </p:spPr>
        <p:txBody>
          <a:bodyPr spcFirstLastPara="1" wrap="square" lIns="92075" tIns="46025" rIns="92075" bIns="46025" anchor="t" anchorCtr="0">
            <a:noAutofit/>
          </a:bodyPr>
          <a:lstStyle>
            <a:lvl1pPr marL="457200" lvl="0" indent="-381000" algn="l">
              <a:spcBef>
                <a:spcPts val="480"/>
              </a:spcBef>
              <a:spcAft>
                <a:spcPts val="0"/>
              </a:spcAft>
              <a:buClr>
                <a:schemeClr val="lt1"/>
              </a:buClr>
              <a:buSzPts val="2400"/>
              <a:buFont typeface="Times New Roman"/>
              <a:buChar char="•"/>
              <a:defRPr sz="2400"/>
            </a:lvl1pPr>
            <a:lvl2pPr marL="914400" lvl="1" indent="-355600" algn="l">
              <a:spcBef>
                <a:spcPts val="400"/>
              </a:spcBef>
              <a:spcAft>
                <a:spcPts val="0"/>
              </a:spcAft>
              <a:buClr>
                <a:schemeClr val="lt1"/>
              </a:buClr>
              <a:buSzPts val="2000"/>
              <a:buFont typeface="Times New Roman"/>
              <a:buChar char="–"/>
              <a:defRPr sz="2000"/>
            </a:lvl2pPr>
            <a:lvl3pPr marL="1371600" lvl="2" indent="-342900" algn="l">
              <a:spcBef>
                <a:spcPts val="360"/>
              </a:spcBef>
              <a:spcAft>
                <a:spcPts val="0"/>
              </a:spcAft>
              <a:buClr>
                <a:schemeClr val="lt1"/>
              </a:buClr>
              <a:buSzPts val="1800"/>
              <a:buFont typeface="Times New Roman"/>
              <a:buChar char="•"/>
              <a:defRPr sz="1800"/>
            </a:lvl3pPr>
            <a:lvl4pPr marL="1828800" lvl="3" indent="-330200" algn="l">
              <a:spcBef>
                <a:spcPts val="320"/>
              </a:spcBef>
              <a:spcAft>
                <a:spcPts val="0"/>
              </a:spcAft>
              <a:buClr>
                <a:schemeClr val="lt1"/>
              </a:buClr>
              <a:buSzPts val="1600"/>
              <a:buFont typeface="Times New Roman"/>
              <a:buChar char="–"/>
              <a:defRPr sz="1600"/>
            </a:lvl4pPr>
            <a:lvl5pPr marL="2286000" lvl="4" indent="-330200" algn="l">
              <a:spcBef>
                <a:spcPts val="320"/>
              </a:spcBef>
              <a:spcAft>
                <a:spcPts val="0"/>
              </a:spcAft>
              <a:buClr>
                <a:schemeClr val="lt1"/>
              </a:buClr>
              <a:buSzPts val="1600"/>
              <a:buFont typeface="Times New Roman"/>
              <a:buChar char="•"/>
              <a:defRPr sz="1600"/>
            </a:lvl5pPr>
            <a:lvl6pPr marL="2743200" lvl="5" indent="-330200" algn="l">
              <a:spcBef>
                <a:spcPts val="320"/>
              </a:spcBef>
              <a:spcAft>
                <a:spcPts val="0"/>
              </a:spcAft>
              <a:buClr>
                <a:schemeClr val="lt1"/>
              </a:buClr>
              <a:buSzPts val="1600"/>
              <a:buFont typeface="Times New Roman"/>
              <a:buChar char="•"/>
              <a:defRPr sz="1600"/>
            </a:lvl6pPr>
            <a:lvl7pPr marL="3200400" lvl="6" indent="-330200" algn="l">
              <a:spcBef>
                <a:spcPts val="320"/>
              </a:spcBef>
              <a:spcAft>
                <a:spcPts val="0"/>
              </a:spcAft>
              <a:buClr>
                <a:schemeClr val="lt1"/>
              </a:buClr>
              <a:buSzPts val="1600"/>
              <a:buFont typeface="Times New Roman"/>
              <a:buChar char="•"/>
              <a:defRPr sz="1600"/>
            </a:lvl7pPr>
            <a:lvl8pPr marL="3657600" lvl="7" indent="-330200" algn="l">
              <a:spcBef>
                <a:spcPts val="320"/>
              </a:spcBef>
              <a:spcAft>
                <a:spcPts val="0"/>
              </a:spcAft>
              <a:buClr>
                <a:schemeClr val="lt1"/>
              </a:buClr>
              <a:buSzPts val="1600"/>
              <a:buFont typeface="Times New Roman"/>
              <a:buChar char="•"/>
              <a:defRPr sz="1600"/>
            </a:lvl8pPr>
            <a:lvl9pPr marL="4114800" lvl="8" indent="-330200" algn="l">
              <a:spcBef>
                <a:spcPts val="320"/>
              </a:spcBef>
              <a:spcAft>
                <a:spcPts val="0"/>
              </a:spcAft>
              <a:buClr>
                <a:schemeClr val="lt1"/>
              </a:buClr>
              <a:buSzPts val="1600"/>
              <a:buFont typeface="Times New Roman"/>
              <a:buChar char="•"/>
              <a:defRPr sz="1600"/>
            </a:lvl9pPr>
          </a:lstStyle>
          <a:p>
            <a:endParaRPr/>
          </a:p>
        </p:txBody>
      </p:sp>
      <p:sp>
        <p:nvSpPr>
          <p:cNvPr id="584" name="Google Shape;584;p229"/>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5" name="Google Shape;585;p229"/>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6" name="Google Shape;586;p229"/>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7"/>
        <p:cNvGrpSpPr/>
        <p:nvPr/>
      </p:nvGrpSpPr>
      <p:grpSpPr>
        <a:xfrm>
          <a:off x="0" y="0"/>
          <a:ext cx="0" cy="0"/>
          <a:chOff x="0" y="0"/>
          <a:chExt cx="0" cy="0"/>
        </a:xfrm>
      </p:grpSpPr>
      <p:sp>
        <p:nvSpPr>
          <p:cNvPr id="588" name="Google Shape;588;p230"/>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9" name="Google Shape;589;p230"/>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0" name="Google Shape;590;p230"/>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1" name="Google Shape;591;p230"/>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2"/>
        <p:cNvGrpSpPr/>
        <p:nvPr/>
      </p:nvGrpSpPr>
      <p:grpSpPr>
        <a:xfrm>
          <a:off x="0" y="0"/>
          <a:ext cx="0" cy="0"/>
          <a:chOff x="0" y="0"/>
          <a:chExt cx="0" cy="0"/>
        </a:xfrm>
      </p:grpSpPr>
      <p:sp>
        <p:nvSpPr>
          <p:cNvPr id="593" name="Google Shape;593;p231"/>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4" name="Google Shape;594;p231"/>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5" name="Google Shape;595;p231"/>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6"/>
        <p:cNvGrpSpPr/>
        <p:nvPr/>
      </p:nvGrpSpPr>
      <p:grpSpPr>
        <a:xfrm>
          <a:off x="0" y="0"/>
          <a:ext cx="0" cy="0"/>
          <a:chOff x="0" y="0"/>
          <a:chExt cx="0" cy="0"/>
        </a:xfrm>
      </p:grpSpPr>
      <p:sp>
        <p:nvSpPr>
          <p:cNvPr id="597" name="Google Shape;597;p232"/>
          <p:cNvSpPr txBox="1">
            <a:spLocks noGrp="1"/>
          </p:cNvSpPr>
          <p:nvPr>
            <p:ph type="title"/>
          </p:nvPr>
        </p:nvSpPr>
        <p:spPr>
          <a:xfrm>
            <a:off x="457201" y="273050"/>
            <a:ext cx="3008313" cy="1162050"/>
          </a:xfrm>
          <a:prstGeom prst="rect">
            <a:avLst/>
          </a:prstGeom>
          <a:noFill/>
          <a:ln>
            <a:noFill/>
          </a:ln>
        </p:spPr>
        <p:txBody>
          <a:bodyPr spcFirstLastPara="1" wrap="square" lIns="92075" tIns="46025" rIns="92075" bIns="4602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98" name="Google Shape;598;p232"/>
          <p:cNvSpPr txBox="1">
            <a:spLocks noGrp="1"/>
          </p:cNvSpPr>
          <p:nvPr>
            <p:ph type="body" idx="1"/>
          </p:nvPr>
        </p:nvSpPr>
        <p:spPr>
          <a:xfrm>
            <a:off x="3575050" y="273051"/>
            <a:ext cx="5111751" cy="5853113"/>
          </a:xfrm>
          <a:prstGeom prst="rect">
            <a:avLst/>
          </a:prstGeom>
          <a:noFill/>
          <a:ln>
            <a:noFill/>
          </a:ln>
        </p:spPr>
        <p:txBody>
          <a:bodyPr spcFirstLastPara="1" wrap="square" lIns="92075" tIns="46025" rIns="92075" bIns="46025" anchor="t" anchorCtr="0">
            <a:noAutofit/>
          </a:bodyPr>
          <a:lstStyle>
            <a:lvl1pPr marL="457200" lvl="0" indent="-431800" algn="l">
              <a:spcBef>
                <a:spcPts val="640"/>
              </a:spcBef>
              <a:spcAft>
                <a:spcPts val="0"/>
              </a:spcAft>
              <a:buClr>
                <a:schemeClr val="lt1"/>
              </a:buClr>
              <a:buSzPts val="3200"/>
              <a:buFont typeface="Times New Roman"/>
              <a:buChar char="•"/>
              <a:defRPr sz="3200"/>
            </a:lvl1pPr>
            <a:lvl2pPr marL="914400" lvl="1" indent="-406400" algn="l">
              <a:spcBef>
                <a:spcPts val="560"/>
              </a:spcBef>
              <a:spcAft>
                <a:spcPts val="0"/>
              </a:spcAft>
              <a:buClr>
                <a:schemeClr val="lt1"/>
              </a:buClr>
              <a:buSzPts val="2800"/>
              <a:buFont typeface="Times New Roman"/>
              <a:buChar char="–"/>
              <a:defRPr sz="2800"/>
            </a:lvl2pPr>
            <a:lvl3pPr marL="1371600" lvl="2" indent="-381000" algn="l">
              <a:spcBef>
                <a:spcPts val="480"/>
              </a:spcBef>
              <a:spcAft>
                <a:spcPts val="0"/>
              </a:spcAft>
              <a:buClr>
                <a:schemeClr val="lt1"/>
              </a:buClr>
              <a:buSzPts val="2400"/>
              <a:buFont typeface="Times New Roman"/>
              <a:buChar char="•"/>
              <a:defRPr sz="2400"/>
            </a:lvl3pPr>
            <a:lvl4pPr marL="1828800" lvl="3" indent="-355600" algn="l">
              <a:spcBef>
                <a:spcPts val="400"/>
              </a:spcBef>
              <a:spcAft>
                <a:spcPts val="0"/>
              </a:spcAft>
              <a:buClr>
                <a:schemeClr val="lt1"/>
              </a:buClr>
              <a:buSzPts val="2000"/>
              <a:buFont typeface="Times New Roman"/>
              <a:buChar char="–"/>
              <a:defRPr sz="2000"/>
            </a:lvl4pPr>
            <a:lvl5pPr marL="2286000" lvl="4" indent="-355600" algn="l">
              <a:spcBef>
                <a:spcPts val="400"/>
              </a:spcBef>
              <a:spcAft>
                <a:spcPts val="0"/>
              </a:spcAft>
              <a:buClr>
                <a:schemeClr val="lt1"/>
              </a:buClr>
              <a:buSzPts val="2000"/>
              <a:buFont typeface="Times New Roman"/>
              <a:buChar char="•"/>
              <a:defRPr sz="2000"/>
            </a:lvl5pPr>
            <a:lvl6pPr marL="2743200" lvl="5" indent="-355600" algn="l">
              <a:spcBef>
                <a:spcPts val="400"/>
              </a:spcBef>
              <a:spcAft>
                <a:spcPts val="0"/>
              </a:spcAft>
              <a:buClr>
                <a:schemeClr val="lt1"/>
              </a:buClr>
              <a:buSzPts val="2000"/>
              <a:buFont typeface="Times New Roman"/>
              <a:buChar char="•"/>
              <a:defRPr sz="2000"/>
            </a:lvl6pPr>
            <a:lvl7pPr marL="3200400" lvl="6" indent="-355600" algn="l">
              <a:spcBef>
                <a:spcPts val="400"/>
              </a:spcBef>
              <a:spcAft>
                <a:spcPts val="0"/>
              </a:spcAft>
              <a:buClr>
                <a:schemeClr val="lt1"/>
              </a:buClr>
              <a:buSzPts val="2000"/>
              <a:buFont typeface="Times New Roman"/>
              <a:buChar char="•"/>
              <a:defRPr sz="2000"/>
            </a:lvl7pPr>
            <a:lvl8pPr marL="3657600" lvl="7" indent="-355600" algn="l">
              <a:spcBef>
                <a:spcPts val="400"/>
              </a:spcBef>
              <a:spcAft>
                <a:spcPts val="0"/>
              </a:spcAft>
              <a:buClr>
                <a:schemeClr val="lt1"/>
              </a:buClr>
              <a:buSzPts val="2000"/>
              <a:buFont typeface="Times New Roman"/>
              <a:buChar char="•"/>
              <a:defRPr sz="2000"/>
            </a:lvl8pPr>
            <a:lvl9pPr marL="4114800" lvl="8" indent="-355600" algn="l">
              <a:spcBef>
                <a:spcPts val="400"/>
              </a:spcBef>
              <a:spcAft>
                <a:spcPts val="0"/>
              </a:spcAft>
              <a:buClr>
                <a:schemeClr val="lt1"/>
              </a:buClr>
              <a:buSzPts val="2000"/>
              <a:buFont typeface="Times New Roman"/>
              <a:buChar char="•"/>
              <a:defRPr sz="2000"/>
            </a:lvl9pPr>
          </a:lstStyle>
          <a:p>
            <a:endParaRPr/>
          </a:p>
        </p:txBody>
      </p:sp>
      <p:sp>
        <p:nvSpPr>
          <p:cNvPr id="599" name="Google Shape;599;p232"/>
          <p:cNvSpPr txBox="1">
            <a:spLocks noGrp="1"/>
          </p:cNvSpPr>
          <p:nvPr>
            <p:ph type="body" idx="2"/>
          </p:nvPr>
        </p:nvSpPr>
        <p:spPr>
          <a:xfrm>
            <a:off x="457201" y="1435101"/>
            <a:ext cx="3008313" cy="4691063"/>
          </a:xfrm>
          <a:prstGeom prst="rect">
            <a:avLst/>
          </a:prstGeom>
          <a:noFill/>
          <a:ln>
            <a:noFill/>
          </a:ln>
        </p:spPr>
        <p:txBody>
          <a:bodyPr spcFirstLastPara="1" wrap="square" lIns="92075" tIns="46025" rIns="92075" bIns="46025" anchor="t" anchorCtr="0">
            <a:noAutofit/>
          </a:bodyPr>
          <a:lstStyle>
            <a:lvl1pPr marL="457200" lvl="0" indent="-228600" algn="l">
              <a:spcBef>
                <a:spcPts val="280"/>
              </a:spcBef>
              <a:spcAft>
                <a:spcPts val="0"/>
              </a:spcAft>
              <a:buClr>
                <a:schemeClr val="lt1"/>
              </a:buClr>
              <a:buSzPts val="1400"/>
              <a:buFont typeface="Times New Roman"/>
              <a:buNone/>
              <a:defRPr sz="1400"/>
            </a:lvl1pPr>
            <a:lvl2pPr marL="914400" lvl="1" indent="-228600" algn="l">
              <a:spcBef>
                <a:spcPts val="240"/>
              </a:spcBef>
              <a:spcAft>
                <a:spcPts val="0"/>
              </a:spcAft>
              <a:buClr>
                <a:schemeClr val="lt1"/>
              </a:buClr>
              <a:buSzPts val="1200"/>
              <a:buFont typeface="Times New Roman"/>
              <a:buNone/>
              <a:defRPr sz="1200"/>
            </a:lvl2pPr>
            <a:lvl3pPr marL="1371600" lvl="2" indent="-228600" algn="l">
              <a:spcBef>
                <a:spcPts val="200"/>
              </a:spcBef>
              <a:spcAft>
                <a:spcPts val="0"/>
              </a:spcAft>
              <a:buClr>
                <a:schemeClr val="lt1"/>
              </a:buClr>
              <a:buSzPts val="1000"/>
              <a:buFont typeface="Times New Roman"/>
              <a:buNone/>
              <a:defRPr sz="1000"/>
            </a:lvl3pPr>
            <a:lvl4pPr marL="1828800" lvl="3" indent="-228600" algn="l">
              <a:spcBef>
                <a:spcPts val="180"/>
              </a:spcBef>
              <a:spcAft>
                <a:spcPts val="0"/>
              </a:spcAft>
              <a:buClr>
                <a:schemeClr val="lt1"/>
              </a:buClr>
              <a:buSzPts val="900"/>
              <a:buFont typeface="Times New Roman"/>
              <a:buNone/>
              <a:defRPr sz="900"/>
            </a:lvl4pPr>
            <a:lvl5pPr marL="2286000" lvl="4" indent="-228600" algn="l">
              <a:spcBef>
                <a:spcPts val="180"/>
              </a:spcBef>
              <a:spcAft>
                <a:spcPts val="0"/>
              </a:spcAft>
              <a:buClr>
                <a:schemeClr val="lt1"/>
              </a:buClr>
              <a:buSzPts val="900"/>
              <a:buFont typeface="Times New Roman"/>
              <a:buNone/>
              <a:defRPr sz="900"/>
            </a:lvl5pPr>
            <a:lvl6pPr marL="2743200" lvl="5" indent="-228600" algn="l">
              <a:spcBef>
                <a:spcPts val="180"/>
              </a:spcBef>
              <a:spcAft>
                <a:spcPts val="0"/>
              </a:spcAft>
              <a:buClr>
                <a:schemeClr val="lt1"/>
              </a:buClr>
              <a:buSzPts val="900"/>
              <a:buFont typeface="Times New Roman"/>
              <a:buNone/>
              <a:defRPr sz="900"/>
            </a:lvl6pPr>
            <a:lvl7pPr marL="3200400" lvl="6" indent="-228600" algn="l">
              <a:spcBef>
                <a:spcPts val="180"/>
              </a:spcBef>
              <a:spcAft>
                <a:spcPts val="0"/>
              </a:spcAft>
              <a:buClr>
                <a:schemeClr val="lt1"/>
              </a:buClr>
              <a:buSzPts val="900"/>
              <a:buFont typeface="Times New Roman"/>
              <a:buNone/>
              <a:defRPr sz="900"/>
            </a:lvl7pPr>
            <a:lvl8pPr marL="3657600" lvl="7" indent="-228600" algn="l">
              <a:spcBef>
                <a:spcPts val="180"/>
              </a:spcBef>
              <a:spcAft>
                <a:spcPts val="0"/>
              </a:spcAft>
              <a:buClr>
                <a:schemeClr val="lt1"/>
              </a:buClr>
              <a:buSzPts val="900"/>
              <a:buFont typeface="Times New Roman"/>
              <a:buNone/>
              <a:defRPr sz="900"/>
            </a:lvl8pPr>
            <a:lvl9pPr marL="4114800" lvl="8" indent="-228600" algn="l">
              <a:spcBef>
                <a:spcPts val="180"/>
              </a:spcBef>
              <a:spcAft>
                <a:spcPts val="0"/>
              </a:spcAft>
              <a:buClr>
                <a:schemeClr val="lt1"/>
              </a:buClr>
              <a:buSzPts val="900"/>
              <a:buFont typeface="Times New Roman"/>
              <a:buNone/>
              <a:defRPr sz="900"/>
            </a:lvl9pPr>
          </a:lstStyle>
          <a:p>
            <a:endParaRPr/>
          </a:p>
        </p:txBody>
      </p:sp>
      <p:sp>
        <p:nvSpPr>
          <p:cNvPr id="600" name="Google Shape;600;p232"/>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1" name="Google Shape;601;p232"/>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2" name="Google Shape;602;p232"/>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3"/>
        <p:cNvGrpSpPr/>
        <p:nvPr/>
      </p:nvGrpSpPr>
      <p:grpSpPr>
        <a:xfrm>
          <a:off x="0" y="0"/>
          <a:ext cx="0" cy="0"/>
          <a:chOff x="0" y="0"/>
          <a:chExt cx="0" cy="0"/>
        </a:xfrm>
      </p:grpSpPr>
      <p:sp>
        <p:nvSpPr>
          <p:cNvPr id="604" name="Google Shape;604;p233"/>
          <p:cNvSpPr txBox="1">
            <a:spLocks noGrp="1"/>
          </p:cNvSpPr>
          <p:nvPr>
            <p:ph type="title"/>
          </p:nvPr>
        </p:nvSpPr>
        <p:spPr>
          <a:xfrm>
            <a:off x="1792288" y="4800601"/>
            <a:ext cx="5486400" cy="566738"/>
          </a:xfrm>
          <a:prstGeom prst="rect">
            <a:avLst/>
          </a:prstGeom>
          <a:noFill/>
          <a:ln>
            <a:noFill/>
          </a:ln>
        </p:spPr>
        <p:txBody>
          <a:bodyPr spcFirstLastPara="1" wrap="square" lIns="92075" tIns="46025" rIns="92075" bIns="4602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5" name="Google Shape;605;p233"/>
          <p:cNvSpPr>
            <a:spLocks noGrp="1"/>
          </p:cNvSpPr>
          <p:nvPr>
            <p:ph type="pic" idx="2"/>
          </p:nvPr>
        </p:nvSpPr>
        <p:spPr>
          <a:xfrm>
            <a:off x="1792288" y="612775"/>
            <a:ext cx="5486400" cy="4114800"/>
          </a:xfrm>
          <a:prstGeom prst="rect">
            <a:avLst/>
          </a:prstGeom>
          <a:noFill/>
          <a:ln>
            <a:noFill/>
          </a:ln>
        </p:spPr>
        <p:txBody>
          <a:bodyPr spcFirstLastPara="1" wrap="square" lIns="92075" tIns="46025" rIns="92075" bIns="46025" anchor="t" anchorCtr="0">
            <a:noAutofit/>
          </a:bodyPr>
          <a:lstStyle>
            <a:lvl1pPr marR="0" lvl="0" algn="l" rtl="0">
              <a:spcBef>
                <a:spcPts val="640"/>
              </a:spcBef>
              <a:spcAft>
                <a:spcPts val="0"/>
              </a:spcAft>
              <a:buClr>
                <a:schemeClr val="lt1"/>
              </a:buClr>
              <a:buSzPts val="3200"/>
              <a:buFont typeface="Times New Roman"/>
              <a:buNone/>
              <a:defRPr sz="3200" b="0" i="0" u="none" strike="noStrike" cap="none">
                <a:solidFill>
                  <a:schemeClr val="lt1"/>
                </a:solidFill>
                <a:latin typeface="Times New Roman"/>
                <a:ea typeface="Times New Roman"/>
                <a:cs typeface="Times New Roman"/>
                <a:sym typeface="Times New Roman"/>
              </a:defRPr>
            </a:lvl1pPr>
            <a:lvl2pPr marR="0" lvl="1" algn="l" rtl="0">
              <a:spcBef>
                <a:spcPts val="560"/>
              </a:spcBef>
              <a:spcAft>
                <a:spcPts val="0"/>
              </a:spcAft>
              <a:buClr>
                <a:schemeClr val="lt1"/>
              </a:buClr>
              <a:buSzPts val="2800"/>
              <a:buFont typeface="Times New Roman"/>
              <a:buNone/>
              <a:defRPr sz="2800" b="0" i="0" u="none" strike="noStrike" cap="none">
                <a:solidFill>
                  <a:schemeClr val="lt1"/>
                </a:solidFill>
                <a:latin typeface="Times New Roman"/>
                <a:ea typeface="Times New Roman"/>
                <a:cs typeface="Times New Roman"/>
                <a:sym typeface="Times New Roman"/>
              </a:defRPr>
            </a:lvl2pPr>
            <a:lvl3pPr marR="0" lvl="2" algn="l" rtl="0">
              <a:spcBef>
                <a:spcPts val="480"/>
              </a:spcBef>
              <a:spcAft>
                <a:spcPts val="0"/>
              </a:spcAft>
              <a:buClr>
                <a:schemeClr val="lt1"/>
              </a:buClr>
              <a:buSzPts val="2400"/>
              <a:buFont typeface="Times New Roman"/>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4pPr>
            <a:lvl5pPr marR="0" lvl="4"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5pPr>
            <a:lvl6pPr marR="0" lvl="5"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6pPr>
            <a:lvl7pPr marR="0" lvl="6"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7pPr>
            <a:lvl8pPr marR="0" lvl="7"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8pPr>
            <a:lvl9pPr marR="0" lvl="8"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9pPr>
          </a:lstStyle>
          <a:p>
            <a:endParaRPr/>
          </a:p>
        </p:txBody>
      </p:sp>
      <p:sp>
        <p:nvSpPr>
          <p:cNvPr id="606" name="Google Shape;606;p233"/>
          <p:cNvSpPr txBox="1">
            <a:spLocks noGrp="1"/>
          </p:cNvSpPr>
          <p:nvPr>
            <p:ph type="body" idx="1"/>
          </p:nvPr>
        </p:nvSpPr>
        <p:spPr>
          <a:xfrm>
            <a:off x="1792288" y="5367339"/>
            <a:ext cx="5486400" cy="804862"/>
          </a:xfrm>
          <a:prstGeom prst="rect">
            <a:avLst/>
          </a:prstGeom>
          <a:noFill/>
          <a:ln>
            <a:noFill/>
          </a:ln>
        </p:spPr>
        <p:txBody>
          <a:bodyPr spcFirstLastPara="1" wrap="square" lIns="92075" tIns="46025" rIns="92075" bIns="46025" anchor="t" anchorCtr="0">
            <a:noAutofit/>
          </a:bodyPr>
          <a:lstStyle>
            <a:lvl1pPr marL="457200" lvl="0" indent="-228600" algn="l">
              <a:spcBef>
                <a:spcPts val="280"/>
              </a:spcBef>
              <a:spcAft>
                <a:spcPts val="0"/>
              </a:spcAft>
              <a:buClr>
                <a:schemeClr val="lt1"/>
              </a:buClr>
              <a:buSzPts val="1400"/>
              <a:buFont typeface="Times New Roman"/>
              <a:buNone/>
              <a:defRPr sz="1400"/>
            </a:lvl1pPr>
            <a:lvl2pPr marL="914400" lvl="1" indent="-228600" algn="l">
              <a:spcBef>
                <a:spcPts val="240"/>
              </a:spcBef>
              <a:spcAft>
                <a:spcPts val="0"/>
              </a:spcAft>
              <a:buClr>
                <a:schemeClr val="lt1"/>
              </a:buClr>
              <a:buSzPts val="1200"/>
              <a:buFont typeface="Times New Roman"/>
              <a:buNone/>
              <a:defRPr sz="1200"/>
            </a:lvl2pPr>
            <a:lvl3pPr marL="1371600" lvl="2" indent="-228600" algn="l">
              <a:spcBef>
                <a:spcPts val="200"/>
              </a:spcBef>
              <a:spcAft>
                <a:spcPts val="0"/>
              </a:spcAft>
              <a:buClr>
                <a:schemeClr val="lt1"/>
              </a:buClr>
              <a:buSzPts val="1000"/>
              <a:buFont typeface="Times New Roman"/>
              <a:buNone/>
              <a:defRPr sz="1000"/>
            </a:lvl3pPr>
            <a:lvl4pPr marL="1828800" lvl="3" indent="-228600" algn="l">
              <a:spcBef>
                <a:spcPts val="180"/>
              </a:spcBef>
              <a:spcAft>
                <a:spcPts val="0"/>
              </a:spcAft>
              <a:buClr>
                <a:schemeClr val="lt1"/>
              </a:buClr>
              <a:buSzPts val="900"/>
              <a:buFont typeface="Times New Roman"/>
              <a:buNone/>
              <a:defRPr sz="900"/>
            </a:lvl4pPr>
            <a:lvl5pPr marL="2286000" lvl="4" indent="-228600" algn="l">
              <a:spcBef>
                <a:spcPts val="180"/>
              </a:spcBef>
              <a:spcAft>
                <a:spcPts val="0"/>
              </a:spcAft>
              <a:buClr>
                <a:schemeClr val="lt1"/>
              </a:buClr>
              <a:buSzPts val="900"/>
              <a:buFont typeface="Times New Roman"/>
              <a:buNone/>
              <a:defRPr sz="900"/>
            </a:lvl5pPr>
            <a:lvl6pPr marL="2743200" lvl="5" indent="-228600" algn="l">
              <a:spcBef>
                <a:spcPts val="180"/>
              </a:spcBef>
              <a:spcAft>
                <a:spcPts val="0"/>
              </a:spcAft>
              <a:buClr>
                <a:schemeClr val="lt1"/>
              </a:buClr>
              <a:buSzPts val="900"/>
              <a:buFont typeface="Times New Roman"/>
              <a:buNone/>
              <a:defRPr sz="900"/>
            </a:lvl6pPr>
            <a:lvl7pPr marL="3200400" lvl="6" indent="-228600" algn="l">
              <a:spcBef>
                <a:spcPts val="180"/>
              </a:spcBef>
              <a:spcAft>
                <a:spcPts val="0"/>
              </a:spcAft>
              <a:buClr>
                <a:schemeClr val="lt1"/>
              </a:buClr>
              <a:buSzPts val="900"/>
              <a:buFont typeface="Times New Roman"/>
              <a:buNone/>
              <a:defRPr sz="900"/>
            </a:lvl7pPr>
            <a:lvl8pPr marL="3657600" lvl="7" indent="-228600" algn="l">
              <a:spcBef>
                <a:spcPts val="180"/>
              </a:spcBef>
              <a:spcAft>
                <a:spcPts val="0"/>
              </a:spcAft>
              <a:buClr>
                <a:schemeClr val="lt1"/>
              </a:buClr>
              <a:buSzPts val="900"/>
              <a:buFont typeface="Times New Roman"/>
              <a:buNone/>
              <a:defRPr sz="900"/>
            </a:lvl8pPr>
            <a:lvl9pPr marL="4114800" lvl="8" indent="-228600" algn="l">
              <a:spcBef>
                <a:spcPts val="180"/>
              </a:spcBef>
              <a:spcAft>
                <a:spcPts val="0"/>
              </a:spcAft>
              <a:buClr>
                <a:schemeClr val="lt1"/>
              </a:buClr>
              <a:buSzPts val="900"/>
              <a:buFont typeface="Times New Roman"/>
              <a:buNone/>
              <a:defRPr sz="900"/>
            </a:lvl9pPr>
          </a:lstStyle>
          <a:p>
            <a:endParaRPr/>
          </a:p>
        </p:txBody>
      </p:sp>
      <p:sp>
        <p:nvSpPr>
          <p:cNvPr id="607" name="Google Shape;607;p233"/>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8" name="Google Shape;608;p233"/>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9" name="Google Shape;609;p233"/>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0"/>
        <p:cNvGrpSpPr/>
        <p:nvPr/>
      </p:nvGrpSpPr>
      <p:grpSpPr>
        <a:xfrm>
          <a:off x="0" y="0"/>
          <a:ext cx="0" cy="0"/>
          <a:chOff x="0" y="0"/>
          <a:chExt cx="0" cy="0"/>
        </a:xfrm>
      </p:grpSpPr>
      <p:sp>
        <p:nvSpPr>
          <p:cNvPr id="611" name="Google Shape;611;p234"/>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2" name="Google Shape;612;p234"/>
          <p:cNvSpPr txBox="1">
            <a:spLocks noGrp="1"/>
          </p:cNvSpPr>
          <p:nvPr>
            <p:ph type="body" idx="1"/>
          </p:nvPr>
        </p:nvSpPr>
        <p:spPr>
          <a:xfrm rot="5400000">
            <a:off x="2514600" y="457200"/>
            <a:ext cx="4114800" cy="77724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13" name="Google Shape;613;p234"/>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4" name="Google Shape;614;p234"/>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5" name="Google Shape;615;p234"/>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16"/>
        <p:cNvGrpSpPr/>
        <p:nvPr/>
      </p:nvGrpSpPr>
      <p:grpSpPr>
        <a:xfrm>
          <a:off x="0" y="0"/>
          <a:ext cx="0" cy="0"/>
          <a:chOff x="0" y="0"/>
          <a:chExt cx="0" cy="0"/>
        </a:xfrm>
      </p:grpSpPr>
      <p:sp>
        <p:nvSpPr>
          <p:cNvPr id="617" name="Google Shape;617;p235"/>
          <p:cNvSpPr txBox="1">
            <a:spLocks noGrp="1"/>
          </p:cNvSpPr>
          <p:nvPr>
            <p:ph type="title"/>
          </p:nvPr>
        </p:nvSpPr>
        <p:spPr>
          <a:xfrm rot="5400000">
            <a:off x="4743451" y="2686050"/>
            <a:ext cx="5486400" cy="19431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8" name="Google Shape;618;p235"/>
          <p:cNvSpPr txBox="1">
            <a:spLocks noGrp="1"/>
          </p:cNvSpPr>
          <p:nvPr>
            <p:ph type="body" idx="1"/>
          </p:nvPr>
        </p:nvSpPr>
        <p:spPr>
          <a:xfrm rot="5400000">
            <a:off x="781051" y="819150"/>
            <a:ext cx="5486400" cy="56769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19" name="Google Shape;619;p235"/>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0" name="Google Shape;620;p235"/>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1" name="Google Shape;621;p235"/>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EXT_AND_CLIPART">
    <p:spTree>
      <p:nvGrpSpPr>
        <p:cNvPr id="1" name="Shape 622"/>
        <p:cNvGrpSpPr/>
        <p:nvPr/>
      </p:nvGrpSpPr>
      <p:grpSpPr>
        <a:xfrm>
          <a:off x="0" y="0"/>
          <a:ext cx="0" cy="0"/>
          <a:chOff x="0" y="0"/>
          <a:chExt cx="0" cy="0"/>
        </a:xfrm>
      </p:grpSpPr>
      <p:sp>
        <p:nvSpPr>
          <p:cNvPr id="623" name="Google Shape;623;p236"/>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24" name="Google Shape;624;p236"/>
          <p:cNvSpPr txBox="1">
            <a:spLocks noGrp="1"/>
          </p:cNvSpPr>
          <p:nvPr>
            <p:ph type="body" idx="1"/>
          </p:nvPr>
        </p:nvSpPr>
        <p:spPr>
          <a:xfrm>
            <a:off x="685800" y="2286000"/>
            <a:ext cx="38100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25" name="Google Shape;625;p236"/>
          <p:cNvSpPr>
            <a:spLocks noGrp="1"/>
          </p:cNvSpPr>
          <p:nvPr>
            <p:ph type="clipArt" idx="2"/>
          </p:nvPr>
        </p:nvSpPr>
        <p:spPr>
          <a:xfrm>
            <a:off x="4648200" y="2286000"/>
            <a:ext cx="3810000" cy="4114800"/>
          </a:xfrm>
          <a:prstGeom prst="rect">
            <a:avLst/>
          </a:prstGeom>
          <a:noFill/>
          <a:ln>
            <a:noFill/>
          </a:ln>
        </p:spPr>
        <p:txBody>
          <a:bodyPr spcFirstLastPara="1" wrap="square" lIns="92075" tIns="46025" rIns="92075" bIns="46025" anchor="t" anchorCtr="0">
            <a:noAutofit/>
          </a:bodyPr>
          <a:lstStyle>
            <a:lvl1pPr marR="0" lvl="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1pPr>
            <a:lvl2pPr marR="0" lvl="1"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2pPr>
            <a:lvl3pPr marR="0" lvl="2"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3pPr>
            <a:lvl4pPr marR="0" lvl="3"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4pPr>
            <a:lvl5pPr marR="0" lvl="4"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5pPr>
            <a:lvl6pPr marR="0" lvl="5"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6pPr>
            <a:lvl7pPr marR="0" lvl="6"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7pPr>
            <a:lvl8pPr marR="0" lvl="7"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8pPr>
            <a:lvl9pPr marR="0" lvl="8"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9pPr>
          </a:lstStyle>
          <a:p>
            <a:endParaRPr/>
          </a:p>
        </p:txBody>
      </p:sp>
      <p:sp>
        <p:nvSpPr>
          <p:cNvPr id="626" name="Google Shape;626;p236"/>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7" name="Google Shape;627;p236"/>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8" name="Google Shape;628;p236"/>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p179"/>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9"/>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9"/>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629"/>
        <p:cNvGrpSpPr/>
        <p:nvPr/>
      </p:nvGrpSpPr>
      <p:grpSpPr>
        <a:xfrm>
          <a:off x="0" y="0"/>
          <a:ext cx="0" cy="0"/>
          <a:chOff x="0" y="0"/>
          <a:chExt cx="0" cy="0"/>
        </a:xfrm>
      </p:grpSpPr>
      <p:sp>
        <p:nvSpPr>
          <p:cNvPr id="630" name="Google Shape;630;p237"/>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31" name="Google Shape;631;p237"/>
          <p:cNvSpPr txBox="1">
            <a:spLocks noGrp="1"/>
          </p:cNvSpPr>
          <p:nvPr>
            <p:ph type="body" idx="1"/>
          </p:nvPr>
        </p:nvSpPr>
        <p:spPr>
          <a:xfrm>
            <a:off x="685800" y="2286000"/>
            <a:ext cx="38100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32" name="Google Shape;632;p237"/>
          <p:cNvSpPr txBox="1">
            <a:spLocks noGrp="1"/>
          </p:cNvSpPr>
          <p:nvPr>
            <p:ph type="body" idx="2"/>
          </p:nvPr>
        </p:nvSpPr>
        <p:spPr>
          <a:xfrm>
            <a:off x="4648200" y="2286000"/>
            <a:ext cx="38100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33" name="Google Shape;633;p237"/>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4" name="Google Shape;634;p237"/>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5" name="Google Shape;635;p237"/>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Text over Content" type="txOverObj">
  <p:cSld name="TEXT_OVER_OBJECT">
    <p:spTree>
      <p:nvGrpSpPr>
        <p:cNvPr id="1" name="Shape 636"/>
        <p:cNvGrpSpPr/>
        <p:nvPr/>
      </p:nvGrpSpPr>
      <p:grpSpPr>
        <a:xfrm>
          <a:off x="0" y="0"/>
          <a:ext cx="0" cy="0"/>
          <a:chOff x="0" y="0"/>
          <a:chExt cx="0" cy="0"/>
        </a:xfrm>
      </p:grpSpPr>
      <p:sp>
        <p:nvSpPr>
          <p:cNvPr id="637" name="Google Shape;637;p238"/>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38" name="Google Shape;638;p238"/>
          <p:cNvSpPr txBox="1">
            <a:spLocks noGrp="1"/>
          </p:cNvSpPr>
          <p:nvPr>
            <p:ph type="body" idx="1"/>
          </p:nvPr>
        </p:nvSpPr>
        <p:spPr>
          <a:xfrm>
            <a:off x="685800" y="2286000"/>
            <a:ext cx="7772400" cy="19812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39" name="Google Shape;639;p238"/>
          <p:cNvSpPr txBox="1">
            <a:spLocks noGrp="1"/>
          </p:cNvSpPr>
          <p:nvPr>
            <p:ph type="body" idx="2"/>
          </p:nvPr>
        </p:nvSpPr>
        <p:spPr>
          <a:xfrm>
            <a:off x="685800" y="4419600"/>
            <a:ext cx="7772400" cy="19812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40" name="Google Shape;640;p238"/>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1" name="Google Shape;641;p238"/>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2" name="Google Shape;642;p238"/>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Clip Art and Text" type="clipArtAndTx">
  <p:cSld name="CLIPART_AND_TEXT">
    <p:spTree>
      <p:nvGrpSpPr>
        <p:cNvPr id="1" name="Shape 643"/>
        <p:cNvGrpSpPr/>
        <p:nvPr/>
      </p:nvGrpSpPr>
      <p:grpSpPr>
        <a:xfrm>
          <a:off x="0" y="0"/>
          <a:ext cx="0" cy="0"/>
          <a:chOff x="0" y="0"/>
          <a:chExt cx="0" cy="0"/>
        </a:xfrm>
      </p:grpSpPr>
      <p:sp>
        <p:nvSpPr>
          <p:cNvPr id="644" name="Google Shape;644;p239"/>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45" name="Google Shape;645;p239"/>
          <p:cNvSpPr>
            <a:spLocks noGrp="1"/>
          </p:cNvSpPr>
          <p:nvPr>
            <p:ph type="clipArt" idx="2"/>
          </p:nvPr>
        </p:nvSpPr>
        <p:spPr>
          <a:xfrm>
            <a:off x="685800" y="2286000"/>
            <a:ext cx="3810000" cy="4114800"/>
          </a:xfrm>
          <a:prstGeom prst="rect">
            <a:avLst/>
          </a:prstGeom>
          <a:noFill/>
          <a:ln>
            <a:noFill/>
          </a:ln>
        </p:spPr>
        <p:txBody>
          <a:bodyPr spcFirstLastPara="1" wrap="square" lIns="92075" tIns="46025" rIns="92075" bIns="46025" anchor="t" anchorCtr="0">
            <a:noAutofit/>
          </a:bodyPr>
          <a:lstStyle>
            <a:lvl1pPr marR="0" lvl="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1pPr>
            <a:lvl2pPr marR="0" lvl="1"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2pPr>
            <a:lvl3pPr marR="0" lvl="2"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3pPr>
            <a:lvl4pPr marR="0" lvl="3"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4pPr>
            <a:lvl5pPr marR="0" lvl="4"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5pPr>
            <a:lvl6pPr marR="0" lvl="5"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6pPr>
            <a:lvl7pPr marR="0" lvl="6"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7pPr>
            <a:lvl8pPr marR="0" lvl="7"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8pPr>
            <a:lvl9pPr marR="0" lvl="8"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9pPr>
          </a:lstStyle>
          <a:p>
            <a:endParaRPr/>
          </a:p>
        </p:txBody>
      </p:sp>
      <p:sp>
        <p:nvSpPr>
          <p:cNvPr id="646" name="Google Shape;646;p239"/>
          <p:cNvSpPr txBox="1">
            <a:spLocks noGrp="1"/>
          </p:cNvSpPr>
          <p:nvPr>
            <p:ph type="body" idx="1"/>
          </p:nvPr>
        </p:nvSpPr>
        <p:spPr>
          <a:xfrm>
            <a:off x="4648200" y="2286000"/>
            <a:ext cx="38100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47" name="Google Shape;647;p239"/>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8" name="Google Shape;648;p239"/>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9" name="Google Shape;649;p239"/>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Google Shape;75;p180"/>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orbe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0"/>
          <p:cNvSpPr txBox="1">
            <a:spLocks noGrp="1"/>
          </p:cNvSpPr>
          <p:nvPr>
            <p:ph type="body" idx="1"/>
          </p:nvPr>
        </p:nvSpPr>
        <p:spPr>
          <a:xfrm>
            <a:off x="3575050" y="273051"/>
            <a:ext cx="5111751"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7" name="Google Shape;77;p180"/>
          <p:cNvSpPr txBox="1">
            <a:spLocks noGrp="1"/>
          </p:cNvSpPr>
          <p:nvPr>
            <p:ph type="body" idx="2"/>
          </p:nvPr>
        </p:nvSpPr>
        <p:spPr>
          <a:xfrm>
            <a:off x="457201" y="1435101"/>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8" name="Google Shape;78;p180"/>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0"/>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80"/>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1"/>
        <p:cNvGrpSpPr/>
        <p:nvPr/>
      </p:nvGrpSpPr>
      <p:grpSpPr>
        <a:xfrm>
          <a:off x="0" y="0"/>
          <a:ext cx="0" cy="0"/>
          <a:chOff x="0" y="0"/>
          <a:chExt cx="0" cy="0"/>
        </a:xfrm>
      </p:grpSpPr>
      <p:sp>
        <p:nvSpPr>
          <p:cNvPr id="82" name="Google Shape;82;p181"/>
          <p:cNvSpPr txBox="1">
            <a:spLocks noGrp="1"/>
          </p:cNvSpPr>
          <p:nvPr>
            <p:ph type="title"/>
          </p:nvPr>
        </p:nvSpPr>
        <p:spPr>
          <a:xfrm>
            <a:off x="1792288" y="4800601"/>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orbe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8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orbel"/>
                <a:ea typeface="Corbel"/>
                <a:cs typeface="Corbel"/>
                <a:sym typeface="Corbe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orbel"/>
                <a:ea typeface="Corbel"/>
                <a:cs typeface="Corbel"/>
                <a:sym typeface="Corbe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orbel"/>
                <a:ea typeface="Corbel"/>
                <a:cs typeface="Corbel"/>
                <a:sym typeface="Corbe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9pPr>
          </a:lstStyle>
          <a:p>
            <a:endParaRPr/>
          </a:p>
        </p:txBody>
      </p:sp>
      <p:sp>
        <p:nvSpPr>
          <p:cNvPr id="84" name="Google Shape;84;p181"/>
          <p:cNvSpPr txBox="1">
            <a:spLocks noGrp="1"/>
          </p:cNvSpPr>
          <p:nvPr>
            <p:ph type="body" idx="1"/>
          </p:nvPr>
        </p:nvSpPr>
        <p:spPr>
          <a:xfrm>
            <a:off x="1792288" y="5367339"/>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5" name="Google Shape;85;p181"/>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81"/>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81"/>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8"/>
        <p:cNvGrpSpPr/>
        <p:nvPr/>
      </p:nvGrpSpPr>
      <p:grpSpPr>
        <a:xfrm>
          <a:off x="0" y="0"/>
          <a:ext cx="0" cy="0"/>
          <a:chOff x="0" y="0"/>
          <a:chExt cx="0" cy="0"/>
        </a:xfrm>
      </p:grpSpPr>
      <p:sp>
        <p:nvSpPr>
          <p:cNvPr id="89" name="Google Shape;89;p1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82"/>
          <p:cNvSpPr txBox="1">
            <a:spLocks noGrp="1"/>
          </p:cNvSpPr>
          <p:nvPr>
            <p:ph type="body" idx="1"/>
          </p:nvPr>
        </p:nvSpPr>
        <p:spPr>
          <a:xfrm rot="5400000">
            <a:off x="2309018"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1" name="Google Shape;91;p182"/>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82"/>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82"/>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6.gif"/><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image" Target="../media/image6.gif"/><Relationship Id="rId2" Type="http://schemas.openxmlformats.org/officeDocument/2006/relationships/slideLayout" Target="../slideLayouts/slideLayout23.xml"/><Relationship Id="rId16"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6.gif"/><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image" Target="../media/image6.gif"/><Relationship Id="rId2" Type="http://schemas.openxmlformats.org/officeDocument/2006/relationships/slideLayout" Target="../slideLayouts/slideLayout49.xml"/><Relationship Id="rId16" Type="http://schemas.openxmlformats.org/officeDocument/2006/relationships/theme" Target="../theme/theme5.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orbel"/>
              <a:buNone/>
              <a:defRPr sz="4400" b="0" i="0" u="none" strike="noStrike" cap="none">
                <a:solidFill>
                  <a:schemeClr val="dk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2"/>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orbel"/>
                <a:ea typeface="Corbel"/>
                <a:cs typeface="Corbel"/>
                <a:sym typeface="Corbe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orbel"/>
                <a:ea typeface="Corbel"/>
                <a:cs typeface="Corbel"/>
                <a:sym typeface="Corbe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orbel"/>
                <a:ea typeface="Corbel"/>
                <a:cs typeface="Corbel"/>
                <a:sym typeface="Corbe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12" name="Google Shape;12;p172"/>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3" name="Google Shape;13;p172"/>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4" name="Google Shape;14;p172"/>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orbel"/>
                <a:ea typeface="Corbel"/>
                <a:cs typeface="Corbel"/>
                <a:sym typeface="Corbel"/>
              </a:defRPr>
            </a:lvl1pPr>
            <a:lvl2pPr marL="0" marR="0" lvl="1" indent="0" algn="r" rtl="0">
              <a:spcBef>
                <a:spcPts val="0"/>
              </a:spcBef>
              <a:buNone/>
              <a:defRPr sz="1200" b="0" i="0" u="none" strike="noStrike" cap="none">
                <a:solidFill>
                  <a:srgbClr val="888888"/>
                </a:solidFill>
                <a:latin typeface="Corbel"/>
                <a:ea typeface="Corbel"/>
                <a:cs typeface="Corbel"/>
                <a:sym typeface="Corbel"/>
              </a:defRPr>
            </a:lvl2pPr>
            <a:lvl3pPr marL="0" marR="0" lvl="2" indent="0" algn="r" rtl="0">
              <a:spcBef>
                <a:spcPts val="0"/>
              </a:spcBef>
              <a:buNone/>
              <a:defRPr sz="1200" b="0" i="0" u="none" strike="noStrike" cap="none">
                <a:solidFill>
                  <a:srgbClr val="888888"/>
                </a:solidFill>
                <a:latin typeface="Corbel"/>
                <a:ea typeface="Corbel"/>
                <a:cs typeface="Corbel"/>
                <a:sym typeface="Corbel"/>
              </a:defRPr>
            </a:lvl3pPr>
            <a:lvl4pPr marL="0" marR="0" lvl="3" indent="0" algn="r" rtl="0">
              <a:spcBef>
                <a:spcPts val="0"/>
              </a:spcBef>
              <a:buNone/>
              <a:defRPr sz="1200" b="0" i="0" u="none" strike="noStrike" cap="none">
                <a:solidFill>
                  <a:srgbClr val="888888"/>
                </a:solidFill>
                <a:latin typeface="Corbel"/>
                <a:ea typeface="Corbel"/>
                <a:cs typeface="Corbel"/>
                <a:sym typeface="Corbel"/>
              </a:defRPr>
            </a:lvl4pPr>
            <a:lvl5pPr marL="0" marR="0" lvl="4" indent="0" algn="r" rtl="0">
              <a:spcBef>
                <a:spcPts val="0"/>
              </a:spcBef>
              <a:buNone/>
              <a:defRPr sz="1200" b="0" i="0" u="none" strike="noStrike" cap="none">
                <a:solidFill>
                  <a:srgbClr val="888888"/>
                </a:solidFill>
                <a:latin typeface="Corbel"/>
                <a:ea typeface="Corbel"/>
                <a:cs typeface="Corbel"/>
                <a:sym typeface="Corbel"/>
              </a:defRPr>
            </a:lvl5pPr>
            <a:lvl6pPr marL="0" marR="0" lvl="5" indent="0" algn="r" rtl="0">
              <a:spcBef>
                <a:spcPts val="0"/>
              </a:spcBef>
              <a:buNone/>
              <a:defRPr sz="1200" b="0" i="0" u="none" strike="noStrike" cap="none">
                <a:solidFill>
                  <a:srgbClr val="888888"/>
                </a:solidFill>
                <a:latin typeface="Corbel"/>
                <a:ea typeface="Corbel"/>
                <a:cs typeface="Corbel"/>
                <a:sym typeface="Corbel"/>
              </a:defRPr>
            </a:lvl6pPr>
            <a:lvl7pPr marL="0" marR="0" lvl="6" indent="0" algn="r" rtl="0">
              <a:spcBef>
                <a:spcPts val="0"/>
              </a:spcBef>
              <a:buNone/>
              <a:defRPr sz="1200" b="0" i="0" u="none" strike="noStrike" cap="none">
                <a:solidFill>
                  <a:srgbClr val="888888"/>
                </a:solidFill>
                <a:latin typeface="Corbel"/>
                <a:ea typeface="Corbel"/>
                <a:cs typeface="Corbel"/>
                <a:sym typeface="Corbel"/>
              </a:defRPr>
            </a:lvl7pPr>
            <a:lvl8pPr marL="0" marR="0" lvl="7" indent="0" algn="r" rtl="0">
              <a:spcBef>
                <a:spcPts val="0"/>
              </a:spcBef>
              <a:buNone/>
              <a:defRPr sz="1200" b="0" i="0" u="none" strike="noStrike" cap="none">
                <a:solidFill>
                  <a:srgbClr val="888888"/>
                </a:solidFill>
                <a:latin typeface="Corbel"/>
                <a:ea typeface="Corbel"/>
                <a:cs typeface="Corbel"/>
                <a:sym typeface="Corbel"/>
              </a:defRPr>
            </a:lvl8pPr>
            <a:lvl9pPr marL="0" marR="0" lvl="8" indent="0" algn="r" rtl="0">
              <a:spcBef>
                <a:spcPts val="0"/>
              </a:spcBef>
              <a:buNone/>
              <a:defRPr sz="1200" b="0" i="0" u="none" strike="noStrike" cap="none">
                <a:solidFill>
                  <a:srgbClr val="888888"/>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Shape 100"/>
        <p:cNvGrpSpPr/>
        <p:nvPr/>
      </p:nvGrpSpPr>
      <p:grpSpPr>
        <a:xfrm>
          <a:off x="0" y="0"/>
          <a:ext cx="0" cy="0"/>
          <a:chOff x="0" y="0"/>
          <a:chExt cx="0" cy="0"/>
        </a:xfrm>
      </p:grpSpPr>
      <p:sp>
        <p:nvSpPr>
          <p:cNvPr id="101" name="Google Shape;101;p18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02" name="Google Shape;102;p184"/>
          <p:cNvSpPr txBox="1">
            <a:spLocks noGrp="1"/>
          </p:cNvSpPr>
          <p:nvPr>
            <p:ph type="body" idx="1"/>
          </p:nvPr>
        </p:nvSpPr>
        <p:spPr>
          <a:xfrm>
            <a:off x="914400" y="1600201"/>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3" name="Google Shape;103;p184"/>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4" name="Google Shape;104;p18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5" name="Google Shape;105;p18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a:solidFill>
                  <a:schemeClr val="dk1"/>
                </a:solidFill>
                <a:latin typeface="Arial"/>
                <a:ea typeface="Arial"/>
                <a:cs typeface="Arial"/>
                <a:sym typeface="Arial"/>
              </a:defRPr>
            </a:lvl1pPr>
            <a:lvl2pPr marL="0" marR="0" lvl="1" indent="0" algn="r" rtl="0">
              <a:spcBef>
                <a:spcPts val="0"/>
              </a:spcBef>
              <a:buNone/>
              <a:defRPr sz="1400">
                <a:solidFill>
                  <a:schemeClr val="dk1"/>
                </a:solidFill>
                <a:latin typeface="Arial"/>
                <a:ea typeface="Arial"/>
                <a:cs typeface="Arial"/>
                <a:sym typeface="Arial"/>
              </a:defRPr>
            </a:lvl2pPr>
            <a:lvl3pPr marL="0" marR="0" lvl="2" indent="0" algn="r" rtl="0">
              <a:spcBef>
                <a:spcPts val="0"/>
              </a:spcBef>
              <a:buNone/>
              <a:defRPr sz="1400">
                <a:solidFill>
                  <a:schemeClr val="dk1"/>
                </a:solidFill>
                <a:latin typeface="Arial"/>
                <a:ea typeface="Arial"/>
                <a:cs typeface="Arial"/>
                <a:sym typeface="Arial"/>
              </a:defRPr>
            </a:lvl3pPr>
            <a:lvl4pPr marL="0" marR="0" lvl="3" indent="0" algn="r" rtl="0">
              <a:spcBef>
                <a:spcPts val="0"/>
              </a:spcBef>
              <a:buNone/>
              <a:defRPr sz="1400">
                <a:solidFill>
                  <a:schemeClr val="dk1"/>
                </a:solidFill>
                <a:latin typeface="Arial"/>
                <a:ea typeface="Arial"/>
                <a:cs typeface="Arial"/>
                <a:sym typeface="Arial"/>
              </a:defRPr>
            </a:lvl4pPr>
            <a:lvl5pPr marL="0" marR="0" lvl="4" indent="0" algn="r" rtl="0">
              <a:spcBef>
                <a:spcPts val="0"/>
              </a:spcBef>
              <a:buNone/>
              <a:defRPr sz="1400">
                <a:solidFill>
                  <a:schemeClr val="dk1"/>
                </a:solidFill>
                <a:latin typeface="Arial"/>
                <a:ea typeface="Arial"/>
                <a:cs typeface="Arial"/>
                <a:sym typeface="Arial"/>
              </a:defRPr>
            </a:lvl5pPr>
            <a:lvl6pPr marL="0" marR="0" lvl="5" indent="0" algn="r" rtl="0">
              <a:spcBef>
                <a:spcPts val="0"/>
              </a:spcBef>
              <a:buNone/>
              <a:defRPr sz="1400">
                <a:solidFill>
                  <a:schemeClr val="dk1"/>
                </a:solidFill>
                <a:latin typeface="Arial"/>
                <a:ea typeface="Arial"/>
                <a:cs typeface="Arial"/>
                <a:sym typeface="Arial"/>
              </a:defRPr>
            </a:lvl6pPr>
            <a:lvl7pPr marL="0" marR="0" lvl="6" indent="0" algn="r" rtl="0">
              <a:spcBef>
                <a:spcPts val="0"/>
              </a:spcBef>
              <a:buNone/>
              <a:defRPr sz="1400">
                <a:solidFill>
                  <a:schemeClr val="dk1"/>
                </a:solidFill>
                <a:latin typeface="Arial"/>
                <a:ea typeface="Arial"/>
                <a:cs typeface="Arial"/>
                <a:sym typeface="Arial"/>
              </a:defRPr>
            </a:lvl7pPr>
            <a:lvl8pPr marL="0" marR="0" lvl="7" indent="0" algn="r" rtl="0">
              <a:spcBef>
                <a:spcPts val="0"/>
              </a:spcBef>
              <a:buNone/>
              <a:defRPr sz="1400">
                <a:solidFill>
                  <a:schemeClr val="dk1"/>
                </a:solidFill>
                <a:latin typeface="Arial"/>
                <a:ea typeface="Arial"/>
                <a:cs typeface="Arial"/>
                <a:sym typeface="Arial"/>
              </a:defRPr>
            </a:lvl8pPr>
            <a:lvl9pPr marL="0" marR="0" lvl="8" indent="0" algn="r" rtl="0">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6" name="Google Shape;106;p184" descr="dnastranda_gl.gif (44360 bytes)"/>
          <p:cNvPicPr preferRelativeResize="0"/>
          <p:nvPr/>
        </p:nvPicPr>
        <p:blipFill rotWithShape="1">
          <a:blip r:embed="rId13">
            <a:alphaModFix/>
          </a:blip>
          <a:srcRect/>
          <a:stretch/>
        </p:blipFill>
        <p:spPr>
          <a:xfrm>
            <a:off x="1" y="381000"/>
            <a:ext cx="647700" cy="5943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76"/>
        <p:cNvGrpSpPr/>
        <p:nvPr/>
      </p:nvGrpSpPr>
      <p:grpSpPr>
        <a:xfrm>
          <a:off x="0" y="0"/>
          <a:ext cx="0" cy="0"/>
          <a:chOff x="0" y="0"/>
          <a:chExt cx="0" cy="0"/>
        </a:xfrm>
      </p:grpSpPr>
      <p:grpSp>
        <p:nvGrpSpPr>
          <p:cNvPr id="177" name="Google Shape;177;p196"/>
          <p:cNvGrpSpPr/>
          <p:nvPr/>
        </p:nvGrpSpPr>
        <p:grpSpPr>
          <a:xfrm>
            <a:off x="0" y="-17463"/>
            <a:ext cx="9178925" cy="6905626"/>
            <a:chOff x="0" y="-11"/>
            <a:chExt cx="5782" cy="4350"/>
          </a:xfrm>
        </p:grpSpPr>
        <p:sp>
          <p:nvSpPr>
            <p:cNvPr id="178" name="Google Shape;178;p196"/>
            <p:cNvSpPr/>
            <p:nvPr/>
          </p:nvSpPr>
          <p:spPr>
            <a:xfrm>
              <a:off x="0" y="1008"/>
              <a:ext cx="5774" cy="3331"/>
            </a:xfrm>
            <a:prstGeom prst="rect">
              <a:avLst/>
            </a:prstGeom>
            <a:gradFill>
              <a:gsLst>
                <a:gs pos="0">
                  <a:schemeClr val="dk2"/>
                </a:gs>
                <a:gs pos="100000">
                  <a:schemeClr val="hlink"/>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79" name="Google Shape;179;p196"/>
            <p:cNvSpPr/>
            <p:nvPr/>
          </p:nvSpPr>
          <p:spPr>
            <a:xfrm>
              <a:off x="0" y="0"/>
              <a:ext cx="5759" cy="864"/>
            </a:xfrm>
            <a:prstGeom prst="rect">
              <a:avLst/>
            </a:prstGeom>
            <a:gradFill>
              <a:gsLst>
                <a:gs pos="0">
                  <a:schemeClr val="hlink"/>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nvGrpSpPr>
            <p:cNvPr id="180" name="Google Shape;180;p196"/>
            <p:cNvGrpSpPr/>
            <p:nvPr/>
          </p:nvGrpSpPr>
          <p:grpSpPr>
            <a:xfrm>
              <a:off x="5301" y="-11"/>
              <a:ext cx="481" cy="4284"/>
              <a:chOff x="5301" y="-11"/>
              <a:chExt cx="481" cy="4284"/>
            </a:xfrm>
          </p:grpSpPr>
          <p:sp>
            <p:nvSpPr>
              <p:cNvPr id="181" name="Google Shape;181;p196"/>
              <p:cNvSpPr/>
              <p:nvPr/>
            </p:nvSpPr>
            <p:spPr>
              <a:xfrm>
                <a:off x="5301" y="-11"/>
                <a:ext cx="241" cy="4284"/>
              </a:xfrm>
              <a:custGeom>
                <a:avLst/>
                <a:gdLst/>
                <a:ahLst/>
                <a:cxnLst/>
                <a:rect l="l" t="t" r="r" b="b"/>
                <a:pathLst>
                  <a:path w="241" h="4284" extrusionOk="0">
                    <a:moveTo>
                      <a:pt x="0" y="4234"/>
                    </a:moveTo>
                    <a:lnTo>
                      <a:pt x="0" y="0"/>
                    </a:lnTo>
                    <a:lnTo>
                      <a:pt x="240" y="0"/>
                    </a:lnTo>
                    <a:lnTo>
                      <a:pt x="240" y="4234"/>
                    </a:lnTo>
                    <a:lnTo>
                      <a:pt x="192" y="4283"/>
                    </a:lnTo>
                    <a:lnTo>
                      <a:pt x="144" y="4281"/>
                    </a:lnTo>
                    <a:lnTo>
                      <a:pt x="112" y="4281"/>
                    </a:lnTo>
                    <a:lnTo>
                      <a:pt x="49" y="4281"/>
                    </a:lnTo>
                    <a:lnTo>
                      <a:pt x="0" y="4234"/>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82" name="Google Shape;182;p196"/>
              <p:cNvSpPr/>
              <p:nvPr/>
            </p:nvSpPr>
            <p:spPr>
              <a:xfrm>
                <a:off x="5541" y="-11"/>
                <a:ext cx="241" cy="4284"/>
              </a:xfrm>
              <a:custGeom>
                <a:avLst/>
                <a:gdLst/>
                <a:ahLst/>
                <a:cxnLst/>
                <a:rect l="l" t="t" r="r" b="b"/>
                <a:pathLst>
                  <a:path w="241" h="4284" extrusionOk="0">
                    <a:moveTo>
                      <a:pt x="0" y="4234"/>
                    </a:moveTo>
                    <a:lnTo>
                      <a:pt x="0" y="0"/>
                    </a:lnTo>
                    <a:lnTo>
                      <a:pt x="240" y="0"/>
                    </a:lnTo>
                    <a:lnTo>
                      <a:pt x="240" y="4234"/>
                    </a:lnTo>
                    <a:lnTo>
                      <a:pt x="192" y="4283"/>
                    </a:lnTo>
                    <a:lnTo>
                      <a:pt x="144" y="4281"/>
                    </a:lnTo>
                    <a:lnTo>
                      <a:pt x="112" y="4281"/>
                    </a:lnTo>
                    <a:lnTo>
                      <a:pt x="49" y="4281"/>
                    </a:lnTo>
                    <a:lnTo>
                      <a:pt x="0" y="4234"/>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grpSp>
          <p:nvGrpSpPr>
            <p:cNvPr id="183" name="Google Shape;183;p196"/>
            <p:cNvGrpSpPr/>
            <p:nvPr/>
          </p:nvGrpSpPr>
          <p:grpSpPr>
            <a:xfrm>
              <a:off x="0" y="0"/>
              <a:ext cx="481" cy="4273"/>
              <a:chOff x="0" y="0"/>
              <a:chExt cx="481" cy="4273"/>
            </a:xfrm>
          </p:grpSpPr>
          <p:sp>
            <p:nvSpPr>
              <p:cNvPr id="184" name="Google Shape;184;p196"/>
              <p:cNvSpPr/>
              <p:nvPr/>
            </p:nvSpPr>
            <p:spPr>
              <a:xfrm>
                <a:off x="0" y="0"/>
                <a:ext cx="241" cy="4273"/>
              </a:xfrm>
              <a:custGeom>
                <a:avLst/>
                <a:gdLst/>
                <a:ahLst/>
                <a:cxnLst/>
                <a:rect l="l" t="t" r="r" b="b"/>
                <a:pathLst>
                  <a:path w="241" h="4273" extrusionOk="0">
                    <a:moveTo>
                      <a:pt x="0" y="4223"/>
                    </a:moveTo>
                    <a:lnTo>
                      <a:pt x="0" y="0"/>
                    </a:lnTo>
                    <a:lnTo>
                      <a:pt x="240" y="0"/>
                    </a:lnTo>
                    <a:lnTo>
                      <a:pt x="240" y="4223"/>
                    </a:lnTo>
                    <a:lnTo>
                      <a:pt x="192" y="4272"/>
                    </a:lnTo>
                    <a:lnTo>
                      <a:pt x="144" y="4270"/>
                    </a:lnTo>
                    <a:lnTo>
                      <a:pt x="112" y="4270"/>
                    </a:lnTo>
                    <a:lnTo>
                      <a:pt x="49" y="4270"/>
                    </a:lnTo>
                    <a:lnTo>
                      <a:pt x="0" y="4223"/>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85" name="Google Shape;185;p196"/>
              <p:cNvSpPr/>
              <p:nvPr/>
            </p:nvSpPr>
            <p:spPr>
              <a:xfrm>
                <a:off x="240" y="0"/>
                <a:ext cx="241" cy="4273"/>
              </a:xfrm>
              <a:custGeom>
                <a:avLst/>
                <a:gdLst/>
                <a:ahLst/>
                <a:cxnLst/>
                <a:rect l="l" t="t" r="r" b="b"/>
                <a:pathLst>
                  <a:path w="241" h="4273" extrusionOk="0">
                    <a:moveTo>
                      <a:pt x="0" y="4223"/>
                    </a:moveTo>
                    <a:lnTo>
                      <a:pt x="0" y="0"/>
                    </a:lnTo>
                    <a:lnTo>
                      <a:pt x="240" y="0"/>
                    </a:lnTo>
                    <a:lnTo>
                      <a:pt x="240" y="4223"/>
                    </a:lnTo>
                    <a:lnTo>
                      <a:pt x="192" y="4272"/>
                    </a:lnTo>
                    <a:lnTo>
                      <a:pt x="144" y="4270"/>
                    </a:lnTo>
                    <a:lnTo>
                      <a:pt x="112" y="4270"/>
                    </a:lnTo>
                    <a:lnTo>
                      <a:pt x="49" y="4270"/>
                    </a:lnTo>
                    <a:lnTo>
                      <a:pt x="0" y="4223"/>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grpSp>
          <p:nvGrpSpPr>
            <p:cNvPr id="186" name="Google Shape;186;p196"/>
            <p:cNvGrpSpPr/>
            <p:nvPr/>
          </p:nvGrpSpPr>
          <p:grpSpPr>
            <a:xfrm>
              <a:off x="82" y="22"/>
              <a:ext cx="5590" cy="891"/>
              <a:chOff x="82" y="22"/>
              <a:chExt cx="5590" cy="891"/>
            </a:xfrm>
          </p:grpSpPr>
          <p:grpSp>
            <p:nvGrpSpPr>
              <p:cNvPr id="187" name="Google Shape;187;p196"/>
              <p:cNvGrpSpPr/>
              <p:nvPr/>
            </p:nvGrpSpPr>
            <p:grpSpPr>
              <a:xfrm>
                <a:off x="134" y="22"/>
                <a:ext cx="5538" cy="850"/>
                <a:chOff x="134" y="22"/>
                <a:chExt cx="5538" cy="850"/>
              </a:xfrm>
            </p:grpSpPr>
            <p:sp>
              <p:nvSpPr>
                <p:cNvPr id="188" name="Google Shape;188;p196"/>
                <p:cNvSpPr/>
                <p:nvPr/>
              </p:nvSpPr>
              <p:spPr>
                <a:xfrm>
                  <a:off x="5269" y="734"/>
                  <a:ext cx="156" cy="117"/>
                </a:xfrm>
                <a:custGeom>
                  <a:avLst/>
                  <a:gdLst/>
                  <a:ahLst/>
                  <a:cxnLst/>
                  <a:rect l="l" t="t" r="r" b="b"/>
                  <a:pathLst>
                    <a:path w="156" h="117" extrusionOk="0">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89" name="Google Shape;189;p196"/>
                <p:cNvSpPr/>
                <p:nvPr/>
              </p:nvSpPr>
              <p:spPr>
                <a:xfrm>
                  <a:off x="5265" y="746"/>
                  <a:ext cx="88" cy="75"/>
                </a:xfrm>
                <a:custGeom>
                  <a:avLst/>
                  <a:gdLst/>
                  <a:ahLst/>
                  <a:cxnLst/>
                  <a:rect l="l" t="t" r="r" b="b"/>
                  <a:pathLst>
                    <a:path w="88" h="75" extrusionOk="0">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90" name="Google Shape;190;p196"/>
                <p:cNvSpPr/>
                <p:nvPr/>
              </p:nvSpPr>
              <p:spPr>
                <a:xfrm>
                  <a:off x="475" y="725"/>
                  <a:ext cx="156" cy="117"/>
                </a:xfrm>
                <a:custGeom>
                  <a:avLst/>
                  <a:gdLst/>
                  <a:ahLst/>
                  <a:cxnLst/>
                  <a:rect l="l" t="t" r="r" b="b"/>
                  <a:pathLst>
                    <a:path w="156" h="117" extrusionOk="0">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91" name="Google Shape;191;p196"/>
                <p:cNvSpPr/>
                <p:nvPr/>
              </p:nvSpPr>
              <p:spPr>
                <a:xfrm>
                  <a:off x="547" y="738"/>
                  <a:ext cx="88" cy="75"/>
                </a:xfrm>
                <a:custGeom>
                  <a:avLst/>
                  <a:gdLst/>
                  <a:ahLst/>
                  <a:cxnLst/>
                  <a:rect l="l" t="t" r="r" b="b"/>
                  <a:pathLst>
                    <a:path w="88" h="75" extrusionOk="0">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cxnSp>
              <p:nvCxnSpPr>
                <p:cNvPr id="192" name="Google Shape;192;p196"/>
                <p:cNvCxnSpPr/>
                <p:nvPr/>
              </p:nvCxnSpPr>
              <p:spPr>
                <a:xfrm rot="10800000" flipH="1">
                  <a:off x="2020" y="309"/>
                  <a:ext cx="192" cy="87"/>
                </a:xfrm>
                <a:prstGeom prst="straightConnector1">
                  <a:avLst/>
                </a:prstGeom>
                <a:noFill/>
                <a:ln w="12700" cap="flat" cmpd="sng">
                  <a:solidFill>
                    <a:schemeClr val="hlink"/>
                  </a:solidFill>
                  <a:prstDash val="solid"/>
                  <a:round/>
                  <a:headEnd type="none" w="sm" len="sm"/>
                  <a:tailEnd type="none" w="sm" len="sm"/>
                </a:ln>
              </p:spPr>
            </p:cxnSp>
            <p:sp>
              <p:nvSpPr>
                <p:cNvPr id="193" name="Google Shape;193;p196"/>
                <p:cNvSpPr/>
                <p:nvPr/>
              </p:nvSpPr>
              <p:spPr>
                <a:xfrm>
                  <a:off x="1408" y="22"/>
                  <a:ext cx="2967" cy="457"/>
                </a:xfrm>
                <a:custGeom>
                  <a:avLst/>
                  <a:gdLst/>
                  <a:ahLst/>
                  <a:cxnLst/>
                  <a:rect l="l" t="t" r="r" b="b"/>
                  <a:pathLst>
                    <a:path w="2967" h="457" extrusionOk="0">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94" name="Google Shape;194;p196"/>
                <p:cNvSpPr/>
                <p:nvPr/>
              </p:nvSpPr>
              <p:spPr>
                <a:xfrm>
                  <a:off x="607" y="118"/>
                  <a:ext cx="823" cy="431"/>
                </a:xfrm>
                <a:custGeom>
                  <a:avLst/>
                  <a:gdLst/>
                  <a:ahLst/>
                  <a:cxnLst/>
                  <a:rect l="l" t="t" r="r" b="b"/>
                  <a:pathLst>
                    <a:path w="823" h="431" extrusionOk="0">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95" name="Google Shape;195;p196"/>
                <p:cNvSpPr/>
                <p:nvPr/>
              </p:nvSpPr>
              <p:spPr>
                <a:xfrm>
                  <a:off x="154" y="533"/>
                  <a:ext cx="551" cy="339"/>
                </a:xfrm>
                <a:custGeom>
                  <a:avLst/>
                  <a:gdLst/>
                  <a:ahLst/>
                  <a:cxnLst/>
                  <a:rect l="l" t="t" r="r" b="b"/>
                  <a:pathLst>
                    <a:path w="551" h="339" extrusionOk="0">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96" name="Google Shape;196;p196"/>
                <p:cNvSpPr/>
                <p:nvPr/>
              </p:nvSpPr>
              <p:spPr>
                <a:xfrm>
                  <a:off x="134" y="119"/>
                  <a:ext cx="475" cy="552"/>
                </a:xfrm>
                <a:custGeom>
                  <a:avLst/>
                  <a:gdLst/>
                  <a:ahLst/>
                  <a:cxnLst/>
                  <a:rect l="l" t="t" r="r" b="b"/>
                  <a:pathLst>
                    <a:path w="475" h="552" extrusionOk="0">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97" name="Google Shape;197;p196"/>
                <p:cNvSpPr/>
                <p:nvPr/>
              </p:nvSpPr>
              <p:spPr>
                <a:xfrm>
                  <a:off x="422" y="687"/>
                  <a:ext cx="156" cy="117"/>
                </a:xfrm>
                <a:custGeom>
                  <a:avLst/>
                  <a:gdLst/>
                  <a:ahLst/>
                  <a:cxnLst/>
                  <a:rect l="l" t="t" r="r" b="b"/>
                  <a:pathLst>
                    <a:path w="156" h="117" extrusionOk="0">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98" name="Google Shape;198;p196"/>
                <p:cNvSpPr/>
                <p:nvPr/>
              </p:nvSpPr>
              <p:spPr>
                <a:xfrm>
                  <a:off x="494" y="700"/>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99" name="Google Shape;199;p196"/>
                <p:cNvSpPr/>
                <p:nvPr/>
              </p:nvSpPr>
              <p:spPr>
                <a:xfrm>
                  <a:off x="386" y="479"/>
                  <a:ext cx="319" cy="286"/>
                </a:xfrm>
                <a:custGeom>
                  <a:avLst/>
                  <a:gdLst/>
                  <a:ahLst/>
                  <a:cxnLst/>
                  <a:rect l="l" t="t" r="r" b="b"/>
                  <a:pathLst>
                    <a:path w="319" h="286" extrusionOk="0">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00" name="Google Shape;200;p196"/>
                <p:cNvSpPr/>
                <p:nvPr/>
              </p:nvSpPr>
              <p:spPr>
                <a:xfrm>
                  <a:off x="5101" y="537"/>
                  <a:ext cx="551" cy="335"/>
                </a:xfrm>
                <a:custGeom>
                  <a:avLst/>
                  <a:gdLst/>
                  <a:ahLst/>
                  <a:cxnLst/>
                  <a:rect l="l" t="t" r="r" b="b"/>
                  <a:pathLst>
                    <a:path w="551" h="335" extrusionOk="0">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01" name="Google Shape;201;p196"/>
                <p:cNvSpPr/>
                <p:nvPr/>
              </p:nvSpPr>
              <p:spPr>
                <a:xfrm>
                  <a:off x="5197" y="119"/>
                  <a:ext cx="475" cy="552"/>
                </a:xfrm>
                <a:custGeom>
                  <a:avLst/>
                  <a:gdLst/>
                  <a:ahLst/>
                  <a:cxnLst/>
                  <a:rect l="l" t="t" r="r" b="b"/>
                  <a:pathLst>
                    <a:path w="475" h="552" extrusionOk="0">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02" name="Google Shape;202;p196"/>
                <p:cNvSpPr/>
                <p:nvPr/>
              </p:nvSpPr>
              <p:spPr>
                <a:xfrm>
                  <a:off x="5228" y="687"/>
                  <a:ext cx="156" cy="117"/>
                </a:xfrm>
                <a:custGeom>
                  <a:avLst/>
                  <a:gdLst/>
                  <a:ahLst/>
                  <a:cxnLst/>
                  <a:rect l="l" t="t" r="r" b="b"/>
                  <a:pathLst>
                    <a:path w="156" h="117" extrusionOk="0">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03" name="Google Shape;203;p196"/>
                <p:cNvSpPr/>
                <p:nvPr/>
              </p:nvSpPr>
              <p:spPr>
                <a:xfrm>
                  <a:off x="5224" y="699"/>
                  <a:ext cx="88" cy="75"/>
                </a:xfrm>
                <a:custGeom>
                  <a:avLst/>
                  <a:gdLst/>
                  <a:ahLst/>
                  <a:cxnLst/>
                  <a:rect l="l" t="t" r="r" b="b"/>
                  <a:pathLst>
                    <a:path w="88" h="75" extrusionOk="0">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04" name="Google Shape;204;p196"/>
                <p:cNvSpPr/>
                <p:nvPr/>
              </p:nvSpPr>
              <p:spPr>
                <a:xfrm>
                  <a:off x="5101" y="479"/>
                  <a:ext cx="319" cy="286"/>
                </a:xfrm>
                <a:custGeom>
                  <a:avLst/>
                  <a:gdLst/>
                  <a:ahLst/>
                  <a:cxnLst/>
                  <a:rect l="l" t="t" r="r" b="b"/>
                  <a:pathLst>
                    <a:path w="319" h="286" extrusionOk="0">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05" name="Google Shape;205;p196"/>
                <p:cNvSpPr/>
                <p:nvPr/>
              </p:nvSpPr>
              <p:spPr>
                <a:xfrm>
                  <a:off x="4371" y="119"/>
                  <a:ext cx="832" cy="420"/>
                </a:xfrm>
                <a:custGeom>
                  <a:avLst/>
                  <a:gdLst/>
                  <a:ahLst/>
                  <a:cxnLst/>
                  <a:rect l="l" t="t" r="r" b="b"/>
                  <a:pathLst>
                    <a:path w="832" h="420" extrusionOk="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sp>
            <p:nvSpPr>
              <p:cNvPr id="206" name="Google Shape;206;p196"/>
              <p:cNvSpPr/>
              <p:nvPr/>
            </p:nvSpPr>
            <p:spPr>
              <a:xfrm>
                <a:off x="5217" y="774"/>
                <a:ext cx="156" cy="118"/>
              </a:xfrm>
              <a:custGeom>
                <a:avLst/>
                <a:gdLst/>
                <a:ahLst/>
                <a:cxnLst/>
                <a:rect l="l" t="t" r="r" b="b"/>
                <a:pathLst>
                  <a:path w="156" h="118" extrusionOk="0">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07" name="Google Shape;207;p196"/>
              <p:cNvSpPr/>
              <p:nvPr/>
            </p:nvSpPr>
            <p:spPr>
              <a:xfrm>
                <a:off x="5213" y="787"/>
                <a:ext cx="88" cy="74"/>
              </a:xfrm>
              <a:custGeom>
                <a:avLst/>
                <a:gdLst/>
                <a:ahLst/>
                <a:cxnLst/>
                <a:rect l="l" t="t" r="r" b="b"/>
                <a:pathLst>
                  <a:path w="88" h="74" extrusionOk="0">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08" name="Google Shape;208;p196"/>
              <p:cNvSpPr/>
              <p:nvPr/>
            </p:nvSpPr>
            <p:spPr>
              <a:xfrm>
                <a:off x="423" y="765"/>
                <a:ext cx="156" cy="118"/>
              </a:xfrm>
              <a:custGeom>
                <a:avLst/>
                <a:gdLst/>
                <a:ahLst/>
                <a:cxnLst/>
                <a:rect l="l" t="t" r="r" b="b"/>
                <a:pathLst>
                  <a:path w="156" h="118" extrusionOk="0">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09" name="Google Shape;209;p196"/>
              <p:cNvSpPr/>
              <p:nvPr/>
            </p:nvSpPr>
            <p:spPr>
              <a:xfrm>
                <a:off x="495" y="779"/>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cxnSp>
            <p:nvCxnSpPr>
              <p:cNvPr id="210" name="Google Shape;210;p196"/>
              <p:cNvCxnSpPr/>
              <p:nvPr/>
            </p:nvCxnSpPr>
            <p:spPr>
              <a:xfrm rot="10800000" flipH="1">
                <a:off x="1968" y="350"/>
                <a:ext cx="192" cy="87"/>
              </a:xfrm>
              <a:prstGeom prst="straightConnector1">
                <a:avLst/>
              </a:prstGeom>
              <a:noFill/>
              <a:ln w="12700" cap="flat" cmpd="sng">
                <a:solidFill>
                  <a:schemeClr val="hlink"/>
                </a:solidFill>
                <a:prstDash val="solid"/>
                <a:round/>
                <a:headEnd type="none" w="sm" len="sm"/>
                <a:tailEnd type="none" w="sm" len="sm"/>
              </a:ln>
            </p:spPr>
          </p:cxnSp>
          <p:sp>
            <p:nvSpPr>
              <p:cNvPr id="211" name="Google Shape;211;p196"/>
              <p:cNvSpPr/>
              <p:nvPr/>
            </p:nvSpPr>
            <p:spPr>
              <a:xfrm>
                <a:off x="1356" y="63"/>
                <a:ext cx="2967" cy="457"/>
              </a:xfrm>
              <a:custGeom>
                <a:avLst/>
                <a:gdLst/>
                <a:ahLst/>
                <a:cxnLst/>
                <a:rect l="l" t="t" r="r" b="b"/>
                <a:pathLst>
                  <a:path w="2967" h="457" extrusionOk="0">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12" name="Google Shape;212;p196"/>
              <p:cNvSpPr/>
              <p:nvPr/>
            </p:nvSpPr>
            <p:spPr>
              <a:xfrm>
                <a:off x="555" y="159"/>
                <a:ext cx="823" cy="431"/>
              </a:xfrm>
              <a:custGeom>
                <a:avLst/>
                <a:gdLst/>
                <a:ahLst/>
                <a:cxnLst/>
                <a:rect l="l" t="t" r="r" b="b"/>
                <a:pathLst>
                  <a:path w="823" h="431" extrusionOk="0">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13" name="Google Shape;213;p196"/>
              <p:cNvSpPr/>
              <p:nvPr/>
            </p:nvSpPr>
            <p:spPr>
              <a:xfrm>
                <a:off x="102" y="573"/>
                <a:ext cx="551" cy="340"/>
              </a:xfrm>
              <a:custGeom>
                <a:avLst/>
                <a:gdLst/>
                <a:ahLst/>
                <a:cxnLst/>
                <a:rect l="l" t="t" r="r" b="b"/>
                <a:pathLst>
                  <a:path w="551" h="340" extrusionOk="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a:gsLst>
                  <a:gs pos="0">
                    <a:schemeClr val="hlink"/>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14" name="Google Shape;214;p196"/>
              <p:cNvSpPr/>
              <p:nvPr/>
            </p:nvSpPr>
            <p:spPr>
              <a:xfrm>
                <a:off x="82" y="160"/>
                <a:ext cx="475" cy="552"/>
              </a:xfrm>
              <a:custGeom>
                <a:avLst/>
                <a:gdLst/>
                <a:ahLst/>
                <a:cxnLst/>
                <a:rect l="l" t="t" r="r" b="b"/>
                <a:pathLst>
                  <a:path w="475" h="552" extrusionOk="0">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15" name="Google Shape;215;p196"/>
              <p:cNvSpPr/>
              <p:nvPr/>
            </p:nvSpPr>
            <p:spPr>
              <a:xfrm>
                <a:off x="370" y="727"/>
                <a:ext cx="156" cy="118"/>
              </a:xfrm>
              <a:custGeom>
                <a:avLst/>
                <a:gdLst/>
                <a:ahLst/>
                <a:cxnLst/>
                <a:rect l="l" t="t" r="r" b="b"/>
                <a:pathLst>
                  <a:path w="156" h="118" extrusionOk="0">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a:gsLst>
                  <a:gs pos="0">
                    <a:schemeClr val="hlink"/>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16" name="Google Shape;216;p196"/>
              <p:cNvSpPr/>
              <p:nvPr/>
            </p:nvSpPr>
            <p:spPr>
              <a:xfrm>
                <a:off x="442" y="741"/>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17" name="Google Shape;217;p196"/>
              <p:cNvSpPr/>
              <p:nvPr/>
            </p:nvSpPr>
            <p:spPr>
              <a:xfrm>
                <a:off x="334" y="520"/>
                <a:ext cx="319" cy="286"/>
              </a:xfrm>
              <a:custGeom>
                <a:avLst/>
                <a:gdLst/>
                <a:ahLst/>
                <a:cxnLst/>
                <a:rect l="l" t="t" r="r" b="b"/>
                <a:pathLst>
                  <a:path w="319" h="286" extrusionOk="0">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18" name="Google Shape;218;p196"/>
              <p:cNvSpPr/>
              <p:nvPr/>
            </p:nvSpPr>
            <p:spPr>
              <a:xfrm>
                <a:off x="5049" y="578"/>
                <a:ext cx="551" cy="335"/>
              </a:xfrm>
              <a:custGeom>
                <a:avLst/>
                <a:gdLst/>
                <a:ahLst/>
                <a:cxnLst/>
                <a:rect l="l" t="t" r="r" b="b"/>
                <a:pathLst>
                  <a:path w="551" h="335" extrusionOk="0">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a:gsLst>
                  <a:gs pos="0">
                    <a:schemeClr val="folHlink"/>
                  </a:gs>
                  <a:gs pos="100000">
                    <a:schemeClr va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19" name="Google Shape;219;p196"/>
              <p:cNvSpPr/>
              <p:nvPr/>
            </p:nvSpPr>
            <p:spPr>
              <a:xfrm>
                <a:off x="5145" y="160"/>
                <a:ext cx="475" cy="552"/>
              </a:xfrm>
              <a:custGeom>
                <a:avLst/>
                <a:gdLst/>
                <a:ahLst/>
                <a:cxnLst/>
                <a:rect l="l" t="t" r="r" b="b"/>
                <a:pathLst>
                  <a:path w="475" h="552" extrusionOk="0">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20" name="Google Shape;220;p196"/>
              <p:cNvSpPr/>
              <p:nvPr/>
            </p:nvSpPr>
            <p:spPr>
              <a:xfrm>
                <a:off x="5176" y="727"/>
                <a:ext cx="156" cy="118"/>
              </a:xfrm>
              <a:custGeom>
                <a:avLst/>
                <a:gdLst/>
                <a:ahLst/>
                <a:cxnLst/>
                <a:rect l="l" t="t" r="r" b="b"/>
                <a:pathLst>
                  <a:path w="156" h="118" extrusionOk="0">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a:gsLst>
                  <a:gs pos="0">
                    <a:schemeClr val="folHlink"/>
                  </a:gs>
                  <a:gs pos="100000">
                    <a:schemeClr va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21" name="Google Shape;221;p196"/>
              <p:cNvSpPr/>
              <p:nvPr/>
            </p:nvSpPr>
            <p:spPr>
              <a:xfrm>
                <a:off x="5172" y="740"/>
                <a:ext cx="88" cy="74"/>
              </a:xfrm>
              <a:custGeom>
                <a:avLst/>
                <a:gdLst/>
                <a:ahLst/>
                <a:cxnLst/>
                <a:rect l="l" t="t" r="r" b="b"/>
                <a:pathLst>
                  <a:path w="88" h="74" extrusionOk="0">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22" name="Google Shape;222;p196"/>
              <p:cNvSpPr/>
              <p:nvPr/>
            </p:nvSpPr>
            <p:spPr>
              <a:xfrm>
                <a:off x="5049" y="520"/>
                <a:ext cx="319" cy="286"/>
              </a:xfrm>
              <a:custGeom>
                <a:avLst/>
                <a:gdLst/>
                <a:ahLst/>
                <a:cxnLst/>
                <a:rect l="l" t="t" r="r" b="b"/>
                <a:pathLst>
                  <a:path w="319" h="286" extrusionOk="0">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23" name="Google Shape;223;p196"/>
              <p:cNvSpPr/>
              <p:nvPr/>
            </p:nvSpPr>
            <p:spPr>
              <a:xfrm>
                <a:off x="4319" y="160"/>
                <a:ext cx="832" cy="420"/>
              </a:xfrm>
              <a:custGeom>
                <a:avLst/>
                <a:gdLst/>
                <a:ahLst/>
                <a:cxnLst/>
                <a:rect l="l" t="t" r="r" b="b"/>
                <a:pathLst>
                  <a:path w="832" h="420" extrusionOk="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grpSp>
      <p:sp>
        <p:nvSpPr>
          <p:cNvPr id="224" name="Google Shape;224;p196"/>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marR="0" lvl="0"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9pPr>
          </a:lstStyle>
          <a:p>
            <a:endParaRPr/>
          </a:p>
        </p:txBody>
      </p:sp>
      <p:sp>
        <p:nvSpPr>
          <p:cNvPr id="225" name="Google Shape;225;p196"/>
          <p:cNvSpPr txBox="1">
            <a:spLocks noGrp="1"/>
          </p:cNvSpPr>
          <p:nvPr>
            <p:ph type="body" idx="1"/>
          </p:nvPr>
        </p:nvSpPr>
        <p:spPr>
          <a:xfrm>
            <a:off x="685800" y="2286000"/>
            <a:ext cx="7772400" cy="4114800"/>
          </a:xfrm>
          <a:prstGeom prst="rect">
            <a:avLst/>
          </a:prstGeom>
          <a:noFill/>
          <a:ln>
            <a:noFill/>
          </a:ln>
        </p:spPr>
        <p:txBody>
          <a:bodyPr spcFirstLastPara="1" wrap="square" lIns="92075" tIns="46025" rIns="92075" bIns="46025" anchor="t" anchorCtr="0">
            <a:noAutofit/>
          </a:bodyPr>
          <a:lstStyle>
            <a:lvl1pPr marL="457200" marR="0" lvl="0"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1pPr>
            <a:lvl2pPr marL="914400" marR="0" lvl="1"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2pPr>
            <a:lvl3pPr marL="1371600" marR="0" lvl="2"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3pPr>
            <a:lvl4pPr marL="1828800" marR="0" lvl="3"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4pPr>
            <a:lvl5pPr marL="2286000" marR="0" lvl="4"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5pPr>
            <a:lvl6pPr marL="2743200" marR="0" lvl="5"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6pPr>
            <a:lvl7pPr marL="3200400" marR="0" lvl="6"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7pPr>
            <a:lvl8pPr marL="3657600" marR="0" lvl="7"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8pPr>
            <a:lvl9pPr marL="4114800" marR="0" lvl="8"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9pPr>
          </a:lstStyle>
          <a:p>
            <a:endParaRPr/>
          </a:p>
        </p:txBody>
      </p:sp>
      <p:sp>
        <p:nvSpPr>
          <p:cNvPr id="226" name="Google Shape;226;p196"/>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marR="0" lvl="0" algn="l" rtl="0">
              <a:spcBef>
                <a:spcPts val="0"/>
              </a:spcBef>
              <a:spcAft>
                <a:spcPts val="0"/>
              </a:spcAft>
              <a:buSzPts val="1400"/>
              <a:buNone/>
              <a:defRPr sz="1400">
                <a:solidFill>
                  <a:schemeClr val="lt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227" name="Google Shape;227;p196"/>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marR="0" lvl="0" algn="l" rtl="0">
              <a:spcBef>
                <a:spcPts val="0"/>
              </a:spcBef>
              <a:spcAft>
                <a:spcPts val="0"/>
              </a:spcAft>
              <a:buSzPts val="1400"/>
              <a:buNone/>
              <a:defRPr sz="1400">
                <a:solidFill>
                  <a:schemeClr val="lt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228" name="Google Shape;228;p196"/>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marR="0" lvl="0" indent="0" algn="l" rtl="0">
              <a:spcBef>
                <a:spcPts val="0"/>
              </a:spcBef>
              <a:buNone/>
              <a:defRPr sz="1400">
                <a:solidFill>
                  <a:schemeClr val="lt1"/>
                </a:solidFill>
                <a:latin typeface="Times New Roman"/>
                <a:ea typeface="Times New Roman"/>
                <a:cs typeface="Times New Roman"/>
                <a:sym typeface="Times New Roman"/>
              </a:defRPr>
            </a:lvl1pPr>
            <a:lvl2pPr marL="0" marR="0" lvl="1" indent="0" algn="l" rtl="0">
              <a:spcBef>
                <a:spcPts val="0"/>
              </a:spcBef>
              <a:buNone/>
              <a:defRPr sz="1400">
                <a:solidFill>
                  <a:schemeClr val="lt1"/>
                </a:solidFill>
                <a:latin typeface="Times New Roman"/>
                <a:ea typeface="Times New Roman"/>
                <a:cs typeface="Times New Roman"/>
                <a:sym typeface="Times New Roman"/>
              </a:defRPr>
            </a:lvl2pPr>
            <a:lvl3pPr marL="0" marR="0" lvl="2" indent="0" algn="l" rtl="0">
              <a:spcBef>
                <a:spcPts val="0"/>
              </a:spcBef>
              <a:buNone/>
              <a:defRPr sz="1400">
                <a:solidFill>
                  <a:schemeClr val="lt1"/>
                </a:solidFill>
                <a:latin typeface="Times New Roman"/>
                <a:ea typeface="Times New Roman"/>
                <a:cs typeface="Times New Roman"/>
                <a:sym typeface="Times New Roman"/>
              </a:defRPr>
            </a:lvl3pPr>
            <a:lvl4pPr marL="0" marR="0" lvl="3" indent="0" algn="l" rtl="0">
              <a:spcBef>
                <a:spcPts val="0"/>
              </a:spcBef>
              <a:buNone/>
              <a:defRPr sz="1400">
                <a:solidFill>
                  <a:schemeClr val="lt1"/>
                </a:solidFill>
                <a:latin typeface="Times New Roman"/>
                <a:ea typeface="Times New Roman"/>
                <a:cs typeface="Times New Roman"/>
                <a:sym typeface="Times New Roman"/>
              </a:defRPr>
            </a:lvl4pPr>
            <a:lvl5pPr marL="0" marR="0" lvl="4" indent="0" algn="l" rtl="0">
              <a:spcBef>
                <a:spcPts val="0"/>
              </a:spcBef>
              <a:buNone/>
              <a:defRPr sz="1400">
                <a:solidFill>
                  <a:schemeClr val="lt1"/>
                </a:solidFill>
                <a:latin typeface="Times New Roman"/>
                <a:ea typeface="Times New Roman"/>
                <a:cs typeface="Times New Roman"/>
                <a:sym typeface="Times New Roman"/>
              </a:defRPr>
            </a:lvl5pPr>
            <a:lvl6pPr marL="0" marR="0" lvl="5" indent="0" algn="l" rtl="0">
              <a:spcBef>
                <a:spcPts val="0"/>
              </a:spcBef>
              <a:buNone/>
              <a:defRPr sz="1400">
                <a:solidFill>
                  <a:schemeClr val="lt1"/>
                </a:solidFill>
                <a:latin typeface="Times New Roman"/>
                <a:ea typeface="Times New Roman"/>
                <a:cs typeface="Times New Roman"/>
                <a:sym typeface="Times New Roman"/>
              </a:defRPr>
            </a:lvl6pPr>
            <a:lvl7pPr marL="0" marR="0" lvl="6" indent="0" algn="l" rtl="0">
              <a:spcBef>
                <a:spcPts val="0"/>
              </a:spcBef>
              <a:buNone/>
              <a:defRPr sz="1400">
                <a:solidFill>
                  <a:schemeClr val="lt1"/>
                </a:solidFill>
                <a:latin typeface="Times New Roman"/>
                <a:ea typeface="Times New Roman"/>
                <a:cs typeface="Times New Roman"/>
                <a:sym typeface="Times New Roman"/>
              </a:defRPr>
            </a:lvl7pPr>
            <a:lvl8pPr marL="0" marR="0" lvl="7" indent="0" algn="l" rtl="0">
              <a:spcBef>
                <a:spcPts val="0"/>
              </a:spcBef>
              <a:buNone/>
              <a:defRPr sz="1400">
                <a:solidFill>
                  <a:schemeClr val="lt1"/>
                </a:solidFill>
                <a:latin typeface="Times New Roman"/>
                <a:ea typeface="Times New Roman"/>
                <a:cs typeface="Times New Roman"/>
                <a:sym typeface="Times New Roman"/>
              </a:defRPr>
            </a:lvl8pPr>
            <a:lvl9pPr marL="0" marR="0" lvl="8" indent="0" algn="l" rtl="0">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pic>
        <p:nvPicPr>
          <p:cNvPr id="229" name="Google Shape;229;p196" descr="dnastranda_gl.gif (44360 bytes)"/>
          <p:cNvPicPr preferRelativeResize="0"/>
          <p:nvPr/>
        </p:nvPicPr>
        <p:blipFill rotWithShape="1">
          <a:blip r:embed="rId17">
            <a:alphaModFix/>
          </a:blip>
          <a:srcRect/>
          <a:stretch/>
        </p:blipFill>
        <p:spPr>
          <a:xfrm>
            <a:off x="1" y="381000"/>
            <a:ext cx="647700" cy="5943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Shape 375"/>
        <p:cNvGrpSpPr/>
        <p:nvPr/>
      </p:nvGrpSpPr>
      <p:grpSpPr>
        <a:xfrm>
          <a:off x="0" y="0"/>
          <a:ext cx="0" cy="0"/>
          <a:chOff x="0" y="0"/>
          <a:chExt cx="0" cy="0"/>
        </a:xfrm>
      </p:grpSpPr>
      <p:sp>
        <p:nvSpPr>
          <p:cNvPr id="376" name="Google Shape;376;p2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77" name="Google Shape;377;p212"/>
          <p:cNvSpPr txBox="1">
            <a:spLocks noGrp="1"/>
          </p:cNvSpPr>
          <p:nvPr>
            <p:ph type="body" idx="1"/>
          </p:nvPr>
        </p:nvSpPr>
        <p:spPr>
          <a:xfrm>
            <a:off x="914400" y="1600201"/>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8" name="Google Shape;378;p212"/>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79" name="Google Shape;379;p21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80" name="Google Shape;380;p21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a:solidFill>
                  <a:schemeClr val="dk1"/>
                </a:solidFill>
                <a:latin typeface="Arial"/>
                <a:ea typeface="Arial"/>
                <a:cs typeface="Arial"/>
                <a:sym typeface="Arial"/>
              </a:defRPr>
            </a:lvl1pPr>
            <a:lvl2pPr marL="0" marR="0" lvl="1" indent="0" algn="r" rtl="0">
              <a:spcBef>
                <a:spcPts val="0"/>
              </a:spcBef>
              <a:buNone/>
              <a:defRPr sz="1400">
                <a:solidFill>
                  <a:schemeClr val="dk1"/>
                </a:solidFill>
                <a:latin typeface="Arial"/>
                <a:ea typeface="Arial"/>
                <a:cs typeface="Arial"/>
                <a:sym typeface="Arial"/>
              </a:defRPr>
            </a:lvl2pPr>
            <a:lvl3pPr marL="0" marR="0" lvl="2" indent="0" algn="r" rtl="0">
              <a:spcBef>
                <a:spcPts val="0"/>
              </a:spcBef>
              <a:buNone/>
              <a:defRPr sz="1400">
                <a:solidFill>
                  <a:schemeClr val="dk1"/>
                </a:solidFill>
                <a:latin typeface="Arial"/>
                <a:ea typeface="Arial"/>
                <a:cs typeface="Arial"/>
                <a:sym typeface="Arial"/>
              </a:defRPr>
            </a:lvl3pPr>
            <a:lvl4pPr marL="0" marR="0" lvl="3" indent="0" algn="r" rtl="0">
              <a:spcBef>
                <a:spcPts val="0"/>
              </a:spcBef>
              <a:buNone/>
              <a:defRPr sz="1400">
                <a:solidFill>
                  <a:schemeClr val="dk1"/>
                </a:solidFill>
                <a:latin typeface="Arial"/>
                <a:ea typeface="Arial"/>
                <a:cs typeface="Arial"/>
                <a:sym typeface="Arial"/>
              </a:defRPr>
            </a:lvl4pPr>
            <a:lvl5pPr marL="0" marR="0" lvl="4" indent="0" algn="r" rtl="0">
              <a:spcBef>
                <a:spcPts val="0"/>
              </a:spcBef>
              <a:buNone/>
              <a:defRPr sz="1400">
                <a:solidFill>
                  <a:schemeClr val="dk1"/>
                </a:solidFill>
                <a:latin typeface="Arial"/>
                <a:ea typeface="Arial"/>
                <a:cs typeface="Arial"/>
                <a:sym typeface="Arial"/>
              </a:defRPr>
            </a:lvl5pPr>
            <a:lvl6pPr marL="0" marR="0" lvl="5" indent="0" algn="r" rtl="0">
              <a:spcBef>
                <a:spcPts val="0"/>
              </a:spcBef>
              <a:buNone/>
              <a:defRPr sz="1400">
                <a:solidFill>
                  <a:schemeClr val="dk1"/>
                </a:solidFill>
                <a:latin typeface="Arial"/>
                <a:ea typeface="Arial"/>
                <a:cs typeface="Arial"/>
                <a:sym typeface="Arial"/>
              </a:defRPr>
            </a:lvl6pPr>
            <a:lvl7pPr marL="0" marR="0" lvl="6" indent="0" algn="r" rtl="0">
              <a:spcBef>
                <a:spcPts val="0"/>
              </a:spcBef>
              <a:buNone/>
              <a:defRPr sz="1400">
                <a:solidFill>
                  <a:schemeClr val="dk1"/>
                </a:solidFill>
                <a:latin typeface="Arial"/>
                <a:ea typeface="Arial"/>
                <a:cs typeface="Arial"/>
                <a:sym typeface="Arial"/>
              </a:defRPr>
            </a:lvl7pPr>
            <a:lvl8pPr marL="0" marR="0" lvl="7" indent="0" algn="r" rtl="0">
              <a:spcBef>
                <a:spcPts val="0"/>
              </a:spcBef>
              <a:buNone/>
              <a:defRPr sz="1400">
                <a:solidFill>
                  <a:schemeClr val="dk1"/>
                </a:solidFill>
                <a:latin typeface="Arial"/>
                <a:ea typeface="Arial"/>
                <a:cs typeface="Arial"/>
                <a:sym typeface="Arial"/>
              </a:defRPr>
            </a:lvl8pPr>
            <a:lvl9pPr marL="0" marR="0" lvl="8" indent="0" algn="r" rtl="0">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81" name="Google Shape;381;p212" descr="dnastranda_gl.gif (44360 bytes)"/>
          <p:cNvPicPr preferRelativeResize="0"/>
          <p:nvPr/>
        </p:nvPicPr>
        <p:blipFill rotWithShape="1">
          <a:blip r:embed="rId13">
            <a:alphaModFix/>
          </a:blip>
          <a:srcRect/>
          <a:stretch/>
        </p:blipFill>
        <p:spPr>
          <a:xfrm>
            <a:off x="1" y="381000"/>
            <a:ext cx="647700" cy="5943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51"/>
        <p:cNvGrpSpPr/>
        <p:nvPr/>
      </p:nvGrpSpPr>
      <p:grpSpPr>
        <a:xfrm>
          <a:off x="0" y="0"/>
          <a:ext cx="0" cy="0"/>
          <a:chOff x="0" y="0"/>
          <a:chExt cx="0" cy="0"/>
        </a:xfrm>
      </p:grpSpPr>
      <p:grpSp>
        <p:nvGrpSpPr>
          <p:cNvPr id="452" name="Google Shape;452;p224"/>
          <p:cNvGrpSpPr/>
          <p:nvPr/>
        </p:nvGrpSpPr>
        <p:grpSpPr>
          <a:xfrm>
            <a:off x="0" y="-17463"/>
            <a:ext cx="9178925" cy="6905626"/>
            <a:chOff x="0" y="-11"/>
            <a:chExt cx="5782" cy="4350"/>
          </a:xfrm>
        </p:grpSpPr>
        <p:sp>
          <p:nvSpPr>
            <p:cNvPr id="453" name="Google Shape;453;p224"/>
            <p:cNvSpPr/>
            <p:nvPr/>
          </p:nvSpPr>
          <p:spPr>
            <a:xfrm>
              <a:off x="0" y="1008"/>
              <a:ext cx="5774" cy="3331"/>
            </a:xfrm>
            <a:prstGeom prst="rect">
              <a:avLst/>
            </a:prstGeom>
            <a:gradFill>
              <a:gsLst>
                <a:gs pos="0">
                  <a:schemeClr val="dk2"/>
                </a:gs>
                <a:gs pos="100000">
                  <a:schemeClr val="hlink"/>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54" name="Google Shape;454;p224"/>
            <p:cNvSpPr/>
            <p:nvPr/>
          </p:nvSpPr>
          <p:spPr>
            <a:xfrm>
              <a:off x="0" y="0"/>
              <a:ext cx="5759" cy="864"/>
            </a:xfrm>
            <a:prstGeom prst="rect">
              <a:avLst/>
            </a:prstGeom>
            <a:gradFill>
              <a:gsLst>
                <a:gs pos="0">
                  <a:schemeClr val="hlink"/>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nvGrpSpPr>
            <p:cNvPr id="455" name="Google Shape;455;p224"/>
            <p:cNvGrpSpPr/>
            <p:nvPr/>
          </p:nvGrpSpPr>
          <p:grpSpPr>
            <a:xfrm>
              <a:off x="5301" y="-11"/>
              <a:ext cx="481" cy="4284"/>
              <a:chOff x="5301" y="-11"/>
              <a:chExt cx="481" cy="4284"/>
            </a:xfrm>
          </p:grpSpPr>
          <p:sp>
            <p:nvSpPr>
              <p:cNvPr id="456" name="Google Shape;456;p224"/>
              <p:cNvSpPr/>
              <p:nvPr/>
            </p:nvSpPr>
            <p:spPr>
              <a:xfrm>
                <a:off x="5301" y="-11"/>
                <a:ext cx="241" cy="4284"/>
              </a:xfrm>
              <a:custGeom>
                <a:avLst/>
                <a:gdLst/>
                <a:ahLst/>
                <a:cxnLst/>
                <a:rect l="l" t="t" r="r" b="b"/>
                <a:pathLst>
                  <a:path w="241" h="4284" extrusionOk="0">
                    <a:moveTo>
                      <a:pt x="0" y="4234"/>
                    </a:moveTo>
                    <a:lnTo>
                      <a:pt x="0" y="0"/>
                    </a:lnTo>
                    <a:lnTo>
                      <a:pt x="240" y="0"/>
                    </a:lnTo>
                    <a:lnTo>
                      <a:pt x="240" y="4234"/>
                    </a:lnTo>
                    <a:lnTo>
                      <a:pt x="192" y="4283"/>
                    </a:lnTo>
                    <a:lnTo>
                      <a:pt x="144" y="4281"/>
                    </a:lnTo>
                    <a:lnTo>
                      <a:pt x="112" y="4281"/>
                    </a:lnTo>
                    <a:lnTo>
                      <a:pt x="49" y="4281"/>
                    </a:lnTo>
                    <a:lnTo>
                      <a:pt x="0" y="4234"/>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57" name="Google Shape;457;p224"/>
              <p:cNvSpPr/>
              <p:nvPr/>
            </p:nvSpPr>
            <p:spPr>
              <a:xfrm>
                <a:off x="5541" y="-11"/>
                <a:ext cx="241" cy="4284"/>
              </a:xfrm>
              <a:custGeom>
                <a:avLst/>
                <a:gdLst/>
                <a:ahLst/>
                <a:cxnLst/>
                <a:rect l="l" t="t" r="r" b="b"/>
                <a:pathLst>
                  <a:path w="241" h="4284" extrusionOk="0">
                    <a:moveTo>
                      <a:pt x="0" y="4234"/>
                    </a:moveTo>
                    <a:lnTo>
                      <a:pt x="0" y="0"/>
                    </a:lnTo>
                    <a:lnTo>
                      <a:pt x="240" y="0"/>
                    </a:lnTo>
                    <a:lnTo>
                      <a:pt x="240" y="4234"/>
                    </a:lnTo>
                    <a:lnTo>
                      <a:pt x="192" y="4283"/>
                    </a:lnTo>
                    <a:lnTo>
                      <a:pt x="144" y="4281"/>
                    </a:lnTo>
                    <a:lnTo>
                      <a:pt x="112" y="4281"/>
                    </a:lnTo>
                    <a:lnTo>
                      <a:pt x="49" y="4281"/>
                    </a:lnTo>
                    <a:lnTo>
                      <a:pt x="0" y="4234"/>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grpSp>
          <p:nvGrpSpPr>
            <p:cNvPr id="458" name="Google Shape;458;p224"/>
            <p:cNvGrpSpPr/>
            <p:nvPr/>
          </p:nvGrpSpPr>
          <p:grpSpPr>
            <a:xfrm>
              <a:off x="0" y="0"/>
              <a:ext cx="481" cy="4273"/>
              <a:chOff x="0" y="0"/>
              <a:chExt cx="481" cy="4273"/>
            </a:xfrm>
          </p:grpSpPr>
          <p:sp>
            <p:nvSpPr>
              <p:cNvPr id="459" name="Google Shape;459;p224"/>
              <p:cNvSpPr/>
              <p:nvPr/>
            </p:nvSpPr>
            <p:spPr>
              <a:xfrm>
                <a:off x="0" y="0"/>
                <a:ext cx="241" cy="4273"/>
              </a:xfrm>
              <a:custGeom>
                <a:avLst/>
                <a:gdLst/>
                <a:ahLst/>
                <a:cxnLst/>
                <a:rect l="l" t="t" r="r" b="b"/>
                <a:pathLst>
                  <a:path w="241" h="4273" extrusionOk="0">
                    <a:moveTo>
                      <a:pt x="0" y="4223"/>
                    </a:moveTo>
                    <a:lnTo>
                      <a:pt x="0" y="0"/>
                    </a:lnTo>
                    <a:lnTo>
                      <a:pt x="240" y="0"/>
                    </a:lnTo>
                    <a:lnTo>
                      <a:pt x="240" y="4223"/>
                    </a:lnTo>
                    <a:lnTo>
                      <a:pt x="192" y="4272"/>
                    </a:lnTo>
                    <a:lnTo>
                      <a:pt x="144" y="4270"/>
                    </a:lnTo>
                    <a:lnTo>
                      <a:pt x="112" y="4270"/>
                    </a:lnTo>
                    <a:lnTo>
                      <a:pt x="49" y="4270"/>
                    </a:lnTo>
                    <a:lnTo>
                      <a:pt x="0" y="4223"/>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60" name="Google Shape;460;p224"/>
              <p:cNvSpPr/>
              <p:nvPr/>
            </p:nvSpPr>
            <p:spPr>
              <a:xfrm>
                <a:off x="240" y="0"/>
                <a:ext cx="241" cy="4273"/>
              </a:xfrm>
              <a:custGeom>
                <a:avLst/>
                <a:gdLst/>
                <a:ahLst/>
                <a:cxnLst/>
                <a:rect l="l" t="t" r="r" b="b"/>
                <a:pathLst>
                  <a:path w="241" h="4273" extrusionOk="0">
                    <a:moveTo>
                      <a:pt x="0" y="4223"/>
                    </a:moveTo>
                    <a:lnTo>
                      <a:pt x="0" y="0"/>
                    </a:lnTo>
                    <a:lnTo>
                      <a:pt x="240" y="0"/>
                    </a:lnTo>
                    <a:lnTo>
                      <a:pt x="240" y="4223"/>
                    </a:lnTo>
                    <a:lnTo>
                      <a:pt x="192" y="4272"/>
                    </a:lnTo>
                    <a:lnTo>
                      <a:pt x="144" y="4270"/>
                    </a:lnTo>
                    <a:lnTo>
                      <a:pt x="112" y="4270"/>
                    </a:lnTo>
                    <a:lnTo>
                      <a:pt x="49" y="4270"/>
                    </a:lnTo>
                    <a:lnTo>
                      <a:pt x="0" y="4223"/>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grpSp>
          <p:nvGrpSpPr>
            <p:cNvPr id="461" name="Google Shape;461;p224"/>
            <p:cNvGrpSpPr/>
            <p:nvPr/>
          </p:nvGrpSpPr>
          <p:grpSpPr>
            <a:xfrm>
              <a:off x="82" y="22"/>
              <a:ext cx="5590" cy="891"/>
              <a:chOff x="82" y="22"/>
              <a:chExt cx="5590" cy="891"/>
            </a:xfrm>
          </p:grpSpPr>
          <p:grpSp>
            <p:nvGrpSpPr>
              <p:cNvPr id="462" name="Google Shape;462;p224"/>
              <p:cNvGrpSpPr/>
              <p:nvPr/>
            </p:nvGrpSpPr>
            <p:grpSpPr>
              <a:xfrm>
                <a:off x="134" y="22"/>
                <a:ext cx="5538" cy="850"/>
                <a:chOff x="134" y="22"/>
                <a:chExt cx="5538" cy="850"/>
              </a:xfrm>
            </p:grpSpPr>
            <p:sp>
              <p:nvSpPr>
                <p:cNvPr id="463" name="Google Shape;463;p224"/>
                <p:cNvSpPr/>
                <p:nvPr/>
              </p:nvSpPr>
              <p:spPr>
                <a:xfrm>
                  <a:off x="5269" y="734"/>
                  <a:ext cx="156" cy="117"/>
                </a:xfrm>
                <a:custGeom>
                  <a:avLst/>
                  <a:gdLst/>
                  <a:ahLst/>
                  <a:cxnLst/>
                  <a:rect l="l" t="t" r="r" b="b"/>
                  <a:pathLst>
                    <a:path w="156" h="117" extrusionOk="0">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64" name="Google Shape;464;p224"/>
                <p:cNvSpPr/>
                <p:nvPr/>
              </p:nvSpPr>
              <p:spPr>
                <a:xfrm>
                  <a:off x="5265" y="746"/>
                  <a:ext cx="88" cy="75"/>
                </a:xfrm>
                <a:custGeom>
                  <a:avLst/>
                  <a:gdLst/>
                  <a:ahLst/>
                  <a:cxnLst/>
                  <a:rect l="l" t="t" r="r" b="b"/>
                  <a:pathLst>
                    <a:path w="88" h="75" extrusionOk="0">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65" name="Google Shape;465;p224"/>
                <p:cNvSpPr/>
                <p:nvPr/>
              </p:nvSpPr>
              <p:spPr>
                <a:xfrm>
                  <a:off x="475" y="725"/>
                  <a:ext cx="156" cy="117"/>
                </a:xfrm>
                <a:custGeom>
                  <a:avLst/>
                  <a:gdLst/>
                  <a:ahLst/>
                  <a:cxnLst/>
                  <a:rect l="l" t="t" r="r" b="b"/>
                  <a:pathLst>
                    <a:path w="156" h="117" extrusionOk="0">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66" name="Google Shape;466;p224"/>
                <p:cNvSpPr/>
                <p:nvPr/>
              </p:nvSpPr>
              <p:spPr>
                <a:xfrm>
                  <a:off x="547" y="738"/>
                  <a:ext cx="88" cy="75"/>
                </a:xfrm>
                <a:custGeom>
                  <a:avLst/>
                  <a:gdLst/>
                  <a:ahLst/>
                  <a:cxnLst/>
                  <a:rect l="l" t="t" r="r" b="b"/>
                  <a:pathLst>
                    <a:path w="88" h="75" extrusionOk="0">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cxnSp>
              <p:nvCxnSpPr>
                <p:cNvPr id="467" name="Google Shape;467;p224"/>
                <p:cNvCxnSpPr/>
                <p:nvPr/>
              </p:nvCxnSpPr>
              <p:spPr>
                <a:xfrm rot="10800000" flipH="1">
                  <a:off x="2020" y="309"/>
                  <a:ext cx="192" cy="87"/>
                </a:xfrm>
                <a:prstGeom prst="straightConnector1">
                  <a:avLst/>
                </a:prstGeom>
                <a:noFill/>
                <a:ln w="12700" cap="flat" cmpd="sng">
                  <a:solidFill>
                    <a:schemeClr val="hlink"/>
                  </a:solidFill>
                  <a:prstDash val="solid"/>
                  <a:round/>
                  <a:headEnd type="none" w="sm" len="sm"/>
                  <a:tailEnd type="none" w="sm" len="sm"/>
                </a:ln>
              </p:spPr>
            </p:cxnSp>
            <p:sp>
              <p:nvSpPr>
                <p:cNvPr id="468" name="Google Shape;468;p224"/>
                <p:cNvSpPr/>
                <p:nvPr/>
              </p:nvSpPr>
              <p:spPr>
                <a:xfrm>
                  <a:off x="1408" y="22"/>
                  <a:ext cx="2967" cy="457"/>
                </a:xfrm>
                <a:custGeom>
                  <a:avLst/>
                  <a:gdLst/>
                  <a:ahLst/>
                  <a:cxnLst/>
                  <a:rect l="l" t="t" r="r" b="b"/>
                  <a:pathLst>
                    <a:path w="2967" h="457" extrusionOk="0">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69" name="Google Shape;469;p224"/>
                <p:cNvSpPr/>
                <p:nvPr/>
              </p:nvSpPr>
              <p:spPr>
                <a:xfrm>
                  <a:off x="607" y="118"/>
                  <a:ext cx="823" cy="431"/>
                </a:xfrm>
                <a:custGeom>
                  <a:avLst/>
                  <a:gdLst/>
                  <a:ahLst/>
                  <a:cxnLst/>
                  <a:rect l="l" t="t" r="r" b="b"/>
                  <a:pathLst>
                    <a:path w="823" h="431" extrusionOk="0">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70" name="Google Shape;470;p224"/>
                <p:cNvSpPr/>
                <p:nvPr/>
              </p:nvSpPr>
              <p:spPr>
                <a:xfrm>
                  <a:off x="154" y="533"/>
                  <a:ext cx="551" cy="339"/>
                </a:xfrm>
                <a:custGeom>
                  <a:avLst/>
                  <a:gdLst/>
                  <a:ahLst/>
                  <a:cxnLst/>
                  <a:rect l="l" t="t" r="r" b="b"/>
                  <a:pathLst>
                    <a:path w="551" h="339" extrusionOk="0">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71" name="Google Shape;471;p224"/>
                <p:cNvSpPr/>
                <p:nvPr/>
              </p:nvSpPr>
              <p:spPr>
                <a:xfrm>
                  <a:off x="134" y="119"/>
                  <a:ext cx="475" cy="552"/>
                </a:xfrm>
                <a:custGeom>
                  <a:avLst/>
                  <a:gdLst/>
                  <a:ahLst/>
                  <a:cxnLst/>
                  <a:rect l="l" t="t" r="r" b="b"/>
                  <a:pathLst>
                    <a:path w="475" h="552" extrusionOk="0">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72" name="Google Shape;472;p224"/>
                <p:cNvSpPr/>
                <p:nvPr/>
              </p:nvSpPr>
              <p:spPr>
                <a:xfrm>
                  <a:off x="422" y="687"/>
                  <a:ext cx="156" cy="117"/>
                </a:xfrm>
                <a:custGeom>
                  <a:avLst/>
                  <a:gdLst/>
                  <a:ahLst/>
                  <a:cxnLst/>
                  <a:rect l="l" t="t" r="r" b="b"/>
                  <a:pathLst>
                    <a:path w="156" h="117" extrusionOk="0">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73" name="Google Shape;473;p224"/>
                <p:cNvSpPr/>
                <p:nvPr/>
              </p:nvSpPr>
              <p:spPr>
                <a:xfrm>
                  <a:off x="494" y="700"/>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74" name="Google Shape;474;p224"/>
                <p:cNvSpPr/>
                <p:nvPr/>
              </p:nvSpPr>
              <p:spPr>
                <a:xfrm>
                  <a:off x="386" y="479"/>
                  <a:ext cx="319" cy="286"/>
                </a:xfrm>
                <a:custGeom>
                  <a:avLst/>
                  <a:gdLst/>
                  <a:ahLst/>
                  <a:cxnLst/>
                  <a:rect l="l" t="t" r="r" b="b"/>
                  <a:pathLst>
                    <a:path w="319" h="286" extrusionOk="0">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75" name="Google Shape;475;p224"/>
                <p:cNvSpPr/>
                <p:nvPr/>
              </p:nvSpPr>
              <p:spPr>
                <a:xfrm>
                  <a:off x="5101" y="537"/>
                  <a:ext cx="551" cy="335"/>
                </a:xfrm>
                <a:custGeom>
                  <a:avLst/>
                  <a:gdLst/>
                  <a:ahLst/>
                  <a:cxnLst/>
                  <a:rect l="l" t="t" r="r" b="b"/>
                  <a:pathLst>
                    <a:path w="551" h="335" extrusionOk="0">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76" name="Google Shape;476;p224"/>
                <p:cNvSpPr/>
                <p:nvPr/>
              </p:nvSpPr>
              <p:spPr>
                <a:xfrm>
                  <a:off x="5197" y="119"/>
                  <a:ext cx="475" cy="552"/>
                </a:xfrm>
                <a:custGeom>
                  <a:avLst/>
                  <a:gdLst/>
                  <a:ahLst/>
                  <a:cxnLst/>
                  <a:rect l="l" t="t" r="r" b="b"/>
                  <a:pathLst>
                    <a:path w="475" h="552" extrusionOk="0">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77" name="Google Shape;477;p224"/>
                <p:cNvSpPr/>
                <p:nvPr/>
              </p:nvSpPr>
              <p:spPr>
                <a:xfrm>
                  <a:off x="5228" y="687"/>
                  <a:ext cx="156" cy="117"/>
                </a:xfrm>
                <a:custGeom>
                  <a:avLst/>
                  <a:gdLst/>
                  <a:ahLst/>
                  <a:cxnLst/>
                  <a:rect l="l" t="t" r="r" b="b"/>
                  <a:pathLst>
                    <a:path w="156" h="117" extrusionOk="0">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78" name="Google Shape;478;p224"/>
                <p:cNvSpPr/>
                <p:nvPr/>
              </p:nvSpPr>
              <p:spPr>
                <a:xfrm>
                  <a:off x="5224" y="699"/>
                  <a:ext cx="88" cy="75"/>
                </a:xfrm>
                <a:custGeom>
                  <a:avLst/>
                  <a:gdLst/>
                  <a:ahLst/>
                  <a:cxnLst/>
                  <a:rect l="l" t="t" r="r" b="b"/>
                  <a:pathLst>
                    <a:path w="88" h="75" extrusionOk="0">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79" name="Google Shape;479;p224"/>
                <p:cNvSpPr/>
                <p:nvPr/>
              </p:nvSpPr>
              <p:spPr>
                <a:xfrm>
                  <a:off x="5101" y="479"/>
                  <a:ext cx="319" cy="286"/>
                </a:xfrm>
                <a:custGeom>
                  <a:avLst/>
                  <a:gdLst/>
                  <a:ahLst/>
                  <a:cxnLst/>
                  <a:rect l="l" t="t" r="r" b="b"/>
                  <a:pathLst>
                    <a:path w="319" h="286" extrusionOk="0">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80" name="Google Shape;480;p224"/>
                <p:cNvSpPr/>
                <p:nvPr/>
              </p:nvSpPr>
              <p:spPr>
                <a:xfrm>
                  <a:off x="4371" y="119"/>
                  <a:ext cx="832" cy="420"/>
                </a:xfrm>
                <a:custGeom>
                  <a:avLst/>
                  <a:gdLst/>
                  <a:ahLst/>
                  <a:cxnLst/>
                  <a:rect l="l" t="t" r="r" b="b"/>
                  <a:pathLst>
                    <a:path w="832" h="420" extrusionOk="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sp>
            <p:nvSpPr>
              <p:cNvPr id="481" name="Google Shape;481;p224"/>
              <p:cNvSpPr/>
              <p:nvPr/>
            </p:nvSpPr>
            <p:spPr>
              <a:xfrm>
                <a:off x="5217" y="774"/>
                <a:ext cx="156" cy="118"/>
              </a:xfrm>
              <a:custGeom>
                <a:avLst/>
                <a:gdLst/>
                <a:ahLst/>
                <a:cxnLst/>
                <a:rect l="l" t="t" r="r" b="b"/>
                <a:pathLst>
                  <a:path w="156" h="118" extrusionOk="0">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82" name="Google Shape;482;p224"/>
              <p:cNvSpPr/>
              <p:nvPr/>
            </p:nvSpPr>
            <p:spPr>
              <a:xfrm>
                <a:off x="5213" y="787"/>
                <a:ext cx="88" cy="74"/>
              </a:xfrm>
              <a:custGeom>
                <a:avLst/>
                <a:gdLst/>
                <a:ahLst/>
                <a:cxnLst/>
                <a:rect l="l" t="t" r="r" b="b"/>
                <a:pathLst>
                  <a:path w="88" h="74" extrusionOk="0">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83" name="Google Shape;483;p224"/>
              <p:cNvSpPr/>
              <p:nvPr/>
            </p:nvSpPr>
            <p:spPr>
              <a:xfrm>
                <a:off x="423" y="765"/>
                <a:ext cx="156" cy="118"/>
              </a:xfrm>
              <a:custGeom>
                <a:avLst/>
                <a:gdLst/>
                <a:ahLst/>
                <a:cxnLst/>
                <a:rect l="l" t="t" r="r" b="b"/>
                <a:pathLst>
                  <a:path w="156" h="118" extrusionOk="0">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84" name="Google Shape;484;p224"/>
              <p:cNvSpPr/>
              <p:nvPr/>
            </p:nvSpPr>
            <p:spPr>
              <a:xfrm>
                <a:off x="495" y="779"/>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cxnSp>
            <p:nvCxnSpPr>
              <p:cNvPr id="485" name="Google Shape;485;p224"/>
              <p:cNvCxnSpPr/>
              <p:nvPr/>
            </p:nvCxnSpPr>
            <p:spPr>
              <a:xfrm rot="10800000" flipH="1">
                <a:off x="1968" y="350"/>
                <a:ext cx="192" cy="87"/>
              </a:xfrm>
              <a:prstGeom prst="straightConnector1">
                <a:avLst/>
              </a:prstGeom>
              <a:noFill/>
              <a:ln w="12700" cap="flat" cmpd="sng">
                <a:solidFill>
                  <a:schemeClr val="hlink"/>
                </a:solidFill>
                <a:prstDash val="solid"/>
                <a:round/>
                <a:headEnd type="none" w="sm" len="sm"/>
                <a:tailEnd type="none" w="sm" len="sm"/>
              </a:ln>
            </p:spPr>
          </p:cxnSp>
          <p:sp>
            <p:nvSpPr>
              <p:cNvPr id="486" name="Google Shape;486;p224"/>
              <p:cNvSpPr/>
              <p:nvPr/>
            </p:nvSpPr>
            <p:spPr>
              <a:xfrm>
                <a:off x="1356" y="63"/>
                <a:ext cx="2967" cy="457"/>
              </a:xfrm>
              <a:custGeom>
                <a:avLst/>
                <a:gdLst/>
                <a:ahLst/>
                <a:cxnLst/>
                <a:rect l="l" t="t" r="r" b="b"/>
                <a:pathLst>
                  <a:path w="2967" h="457" extrusionOk="0">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87" name="Google Shape;487;p224"/>
              <p:cNvSpPr/>
              <p:nvPr/>
            </p:nvSpPr>
            <p:spPr>
              <a:xfrm>
                <a:off x="555" y="159"/>
                <a:ext cx="823" cy="431"/>
              </a:xfrm>
              <a:custGeom>
                <a:avLst/>
                <a:gdLst/>
                <a:ahLst/>
                <a:cxnLst/>
                <a:rect l="l" t="t" r="r" b="b"/>
                <a:pathLst>
                  <a:path w="823" h="431" extrusionOk="0">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88" name="Google Shape;488;p224"/>
              <p:cNvSpPr/>
              <p:nvPr/>
            </p:nvSpPr>
            <p:spPr>
              <a:xfrm>
                <a:off x="102" y="573"/>
                <a:ext cx="551" cy="340"/>
              </a:xfrm>
              <a:custGeom>
                <a:avLst/>
                <a:gdLst/>
                <a:ahLst/>
                <a:cxnLst/>
                <a:rect l="l" t="t" r="r" b="b"/>
                <a:pathLst>
                  <a:path w="551" h="340" extrusionOk="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a:gsLst>
                  <a:gs pos="0">
                    <a:schemeClr val="hlink"/>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89" name="Google Shape;489;p224"/>
              <p:cNvSpPr/>
              <p:nvPr/>
            </p:nvSpPr>
            <p:spPr>
              <a:xfrm>
                <a:off x="82" y="160"/>
                <a:ext cx="475" cy="552"/>
              </a:xfrm>
              <a:custGeom>
                <a:avLst/>
                <a:gdLst/>
                <a:ahLst/>
                <a:cxnLst/>
                <a:rect l="l" t="t" r="r" b="b"/>
                <a:pathLst>
                  <a:path w="475" h="552" extrusionOk="0">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90" name="Google Shape;490;p224"/>
              <p:cNvSpPr/>
              <p:nvPr/>
            </p:nvSpPr>
            <p:spPr>
              <a:xfrm>
                <a:off x="370" y="727"/>
                <a:ext cx="156" cy="118"/>
              </a:xfrm>
              <a:custGeom>
                <a:avLst/>
                <a:gdLst/>
                <a:ahLst/>
                <a:cxnLst/>
                <a:rect l="l" t="t" r="r" b="b"/>
                <a:pathLst>
                  <a:path w="156" h="118" extrusionOk="0">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a:gsLst>
                  <a:gs pos="0">
                    <a:schemeClr val="hlink"/>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91" name="Google Shape;491;p224"/>
              <p:cNvSpPr/>
              <p:nvPr/>
            </p:nvSpPr>
            <p:spPr>
              <a:xfrm>
                <a:off x="442" y="741"/>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92" name="Google Shape;492;p224"/>
              <p:cNvSpPr/>
              <p:nvPr/>
            </p:nvSpPr>
            <p:spPr>
              <a:xfrm>
                <a:off x="334" y="520"/>
                <a:ext cx="319" cy="286"/>
              </a:xfrm>
              <a:custGeom>
                <a:avLst/>
                <a:gdLst/>
                <a:ahLst/>
                <a:cxnLst/>
                <a:rect l="l" t="t" r="r" b="b"/>
                <a:pathLst>
                  <a:path w="319" h="286" extrusionOk="0">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93" name="Google Shape;493;p224"/>
              <p:cNvSpPr/>
              <p:nvPr/>
            </p:nvSpPr>
            <p:spPr>
              <a:xfrm>
                <a:off x="5049" y="578"/>
                <a:ext cx="551" cy="335"/>
              </a:xfrm>
              <a:custGeom>
                <a:avLst/>
                <a:gdLst/>
                <a:ahLst/>
                <a:cxnLst/>
                <a:rect l="l" t="t" r="r" b="b"/>
                <a:pathLst>
                  <a:path w="551" h="335" extrusionOk="0">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a:gsLst>
                  <a:gs pos="0">
                    <a:schemeClr val="folHlink"/>
                  </a:gs>
                  <a:gs pos="100000">
                    <a:schemeClr va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94" name="Google Shape;494;p224"/>
              <p:cNvSpPr/>
              <p:nvPr/>
            </p:nvSpPr>
            <p:spPr>
              <a:xfrm>
                <a:off x="5145" y="160"/>
                <a:ext cx="475" cy="552"/>
              </a:xfrm>
              <a:custGeom>
                <a:avLst/>
                <a:gdLst/>
                <a:ahLst/>
                <a:cxnLst/>
                <a:rect l="l" t="t" r="r" b="b"/>
                <a:pathLst>
                  <a:path w="475" h="552" extrusionOk="0">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95" name="Google Shape;495;p224"/>
              <p:cNvSpPr/>
              <p:nvPr/>
            </p:nvSpPr>
            <p:spPr>
              <a:xfrm>
                <a:off x="5176" y="727"/>
                <a:ext cx="156" cy="118"/>
              </a:xfrm>
              <a:custGeom>
                <a:avLst/>
                <a:gdLst/>
                <a:ahLst/>
                <a:cxnLst/>
                <a:rect l="l" t="t" r="r" b="b"/>
                <a:pathLst>
                  <a:path w="156" h="118" extrusionOk="0">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a:gsLst>
                  <a:gs pos="0">
                    <a:schemeClr val="folHlink"/>
                  </a:gs>
                  <a:gs pos="100000">
                    <a:schemeClr va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96" name="Google Shape;496;p224"/>
              <p:cNvSpPr/>
              <p:nvPr/>
            </p:nvSpPr>
            <p:spPr>
              <a:xfrm>
                <a:off x="5172" y="740"/>
                <a:ext cx="88" cy="74"/>
              </a:xfrm>
              <a:custGeom>
                <a:avLst/>
                <a:gdLst/>
                <a:ahLst/>
                <a:cxnLst/>
                <a:rect l="l" t="t" r="r" b="b"/>
                <a:pathLst>
                  <a:path w="88" h="74" extrusionOk="0">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97" name="Google Shape;497;p224"/>
              <p:cNvSpPr/>
              <p:nvPr/>
            </p:nvSpPr>
            <p:spPr>
              <a:xfrm>
                <a:off x="5049" y="520"/>
                <a:ext cx="319" cy="286"/>
              </a:xfrm>
              <a:custGeom>
                <a:avLst/>
                <a:gdLst/>
                <a:ahLst/>
                <a:cxnLst/>
                <a:rect l="l" t="t" r="r" b="b"/>
                <a:pathLst>
                  <a:path w="319" h="286" extrusionOk="0">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98" name="Google Shape;498;p224"/>
              <p:cNvSpPr/>
              <p:nvPr/>
            </p:nvSpPr>
            <p:spPr>
              <a:xfrm>
                <a:off x="4319" y="160"/>
                <a:ext cx="832" cy="420"/>
              </a:xfrm>
              <a:custGeom>
                <a:avLst/>
                <a:gdLst/>
                <a:ahLst/>
                <a:cxnLst/>
                <a:rect l="l" t="t" r="r" b="b"/>
                <a:pathLst>
                  <a:path w="832" h="420" extrusionOk="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grpSp>
      <p:sp>
        <p:nvSpPr>
          <p:cNvPr id="499" name="Google Shape;499;p224"/>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marR="0" lvl="0"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9pPr>
          </a:lstStyle>
          <a:p>
            <a:endParaRPr/>
          </a:p>
        </p:txBody>
      </p:sp>
      <p:sp>
        <p:nvSpPr>
          <p:cNvPr id="500" name="Google Shape;500;p224"/>
          <p:cNvSpPr txBox="1">
            <a:spLocks noGrp="1"/>
          </p:cNvSpPr>
          <p:nvPr>
            <p:ph type="body" idx="1"/>
          </p:nvPr>
        </p:nvSpPr>
        <p:spPr>
          <a:xfrm>
            <a:off x="685800" y="2286000"/>
            <a:ext cx="7772400" cy="4114800"/>
          </a:xfrm>
          <a:prstGeom prst="rect">
            <a:avLst/>
          </a:prstGeom>
          <a:noFill/>
          <a:ln>
            <a:noFill/>
          </a:ln>
        </p:spPr>
        <p:txBody>
          <a:bodyPr spcFirstLastPara="1" wrap="square" lIns="92075" tIns="46025" rIns="92075" bIns="46025" anchor="t" anchorCtr="0">
            <a:noAutofit/>
          </a:bodyPr>
          <a:lstStyle>
            <a:lvl1pPr marL="457200" marR="0" lvl="0"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1pPr>
            <a:lvl2pPr marL="914400" marR="0" lvl="1"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2pPr>
            <a:lvl3pPr marL="1371600" marR="0" lvl="2"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3pPr>
            <a:lvl4pPr marL="1828800" marR="0" lvl="3"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4pPr>
            <a:lvl5pPr marL="2286000" marR="0" lvl="4"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5pPr>
            <a:lvl6pPr marL="2743200" marR="0" lvl="5"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6pPr>
            <a:lvl7pPr marL="3200400" marR="0" lvl="6"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7pPr>
            <a:lvl8pPr marL="3657600" marR="0" lvl="7"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8pPr>
            <a:lvl9pPr marL="4114800" marR="0" lvl="8"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9pPr>
          </a:lstStyle>
          <a:p>
            <a:endParaRPr/>
          </a:p>
        </p:txBody>
      </p:sp>
      <p:sp>
        <p:nvSpPr>
          <p:cNvPr id="501" name="Google Shape;501;p224"/>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marR="0" lvl="0" algn="l" rtl="0">
              <a:spcBef>
                <a:spcPts val="0"/>
              </a:spcBef>
              <a:spcAft>
                <a:spcPts val="0"/>
              </a:spcAft>
              <a:buSzPts val="1400"/>
              <a:buNone/>
              <a:defRPr sz="1400">
                <a:solidFill>
                  <a:schemeClr val="lt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502" name="Google Shape;502;p224"/>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marR="0" lvl="0" algn="l" rtl="0">
              <a:spcBef>
                <a:spcPts val="0"/>
              </a:spcBef>
              <a:spcAft>
                <a:spcPts val="0"/>
              </a:spcAft>
              <a:buSzPts val="1400"/>
              <a:buNone/>
              <a:defRPr sz="1400">
                <a:solidFill>
                  <a:schemeClr val="lt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503" name="Google Shape;503;p224"/>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marR="0" lvl="0" indent="0" algn="l" rtl="0">
              <a:spcBef>
                <a:spcPts val="0"/>
              </a:spcBef>
              <a:buNone/>
              <a:defRPr sz="1400">
                <a:solidFill>
                  <a:schemeClr val="lt1"/>
                </a:solidFill>
                <a:latin typeface="Times New Roman"/>
                <a:ea typeface="Times New Roman"/>
                <a:cs typeface="Times New Roman"/>
                <a:sym typeface="Times New Roman"/>
              </a:defRPr>
            </a:lvl1pPr>
            <a:lvl2pPr marL="0" marR="0" lvl="1" indent="0" algn="l" rtl="0">
              <a:spcBef>
                <a:spcPts val="0"/>
              </a:spcBef>
              <a:buNone/>
              <a:defRPr sz="1400">
                <a:solidFill>
                  <a:schemeClr val="lt1"/>
                </a:solidFill>
                <a:latin typeface="Times New Roman"/>
                <a:ea typeface="Times New Roman"/>
                <a:cs typeface="Times New Roman"/>
                <a:sym typeface="Times New Roman"/>
              </a:defRPr>
            </a:lvl2pPr>
            <a:lvl3pPr marL="0" marR="0" lvl="2" indent="0" algn="l" rtl="0">
              <a:spcBef>
                <a:spcPts val="0"/>
              </a:spcBef>
              <a:buNone/>
              <a:defRPr sz="1400">
                <a:solidFill>
                  <a:schemeClr val="lt1"/>
                </a:solidFill>
                <a:latin typeface="Times New Roman"/>
                <a:ea typeface="Times New Roman"/>
                <a:cs typeface="Times New Roman"/>
                <a:sym typeface="Times New Roman"/>
              </a:defRPr>
            </a:lvl3pPr>
            <a:lvl4pPr marL="0" marR="0" lvl="3" indent="0" algn="l" rtl="0">
              <a:spcBef>
                <a:spcPts val="0"/>
              </a:spcBef>
              <a:buNone/>
              <a:defRPr sz="1400">
                <a:solidFill>
                  <a:schemeClr val="lt1"/>
                </a:solidFill>
                <a:latin typeface="Times New Roman"/>
                <a:ea typeface="Times New Roman"/>
                <a:cs typeface="Times New Roman"/>
                <a:sym typeface="Times New Roman"/>
              </a:defRPr>
            </a:lvl4pPr>
            <a:lvl5pPr marL="0" marR="0" lvl="4" indent="0" algn="l" rtl="0">
              <a:spcBef>
                <a:spcPts val="0"/>
              </a:spcBef>
              <a:buNone/>
              <a:defRPr sz="1400">
                <a:solidFill>
                  <a:schemeClr val="lt1"/>
                </a:solidFill>
                <a:latin typeface="Times New Roman"/>
                <a:ea typeface="Times New Roman"/>
                <a:cs typeface="Times New Roman"/>
                <a:sym typeface="Times New Roman"/>
              </a:defRPr>
            </a:lvl5pPr>
            <a:lvl6pPr marL="0" marR="0" lvl="5" indent="0" algn="l" rtl="0">
              <a:spcBef>
                <a:spcPts val="0"/>
              </a:spcBef>
              <a:buNone/>
              <a:defRPr sz="1400">
                <a:solidFill>
                  <a:schemeClr val="lt1"/>
                </a:solidFill>
                <a:latin typeface="Times New Roman"/>
                <a:ea typeface="Times New Roman"/>
                <a:cs typeface="Times New Roman"/>
                <a:sym typeface="Times New Roman"/>
              </a:defRPr>
            </a:lvl6pPr>
            <a:lvl7pPr marL="0" marR="0" lvl="6" indent="0" algn="l" rtl="0">
              <a:spcBef>
                <a:spcPts val="0"/>
              </a:spcBef>
              <a:buNone/>
              <a:defRPr sz="1400">
                <a:solidFill>
                  <a:schemeClr val="lt1"/>
                </a:solidFill>
                <a:latin typeface="Times New Roman"/>
                <a:ea typeface="Times New Roman"/>
                <a:cs typeface="Times New Roman"/>
                <a:sym typeface="Times New Roman"/>
              </a:defRPr>
            </a:lvl7pPr>
            <a:lvl8pPr marL="0" marR="0" lvl="7" indent="0" algn="l" rtl="0">
              <a:spcBef>
                <a:spcPts val="0"/>
              </a:spcBef>
              <a:buNone/>
              <a:defRPr sz="1400">
                <a:solidFill>
                  <a:schemeClr val="lt1"/>
                </a:solidFill>
                <a:latin typeface="Times New Roman"/>
                <a:ea typeface="Times New Roman"/>
                <a:cs typeface="Times New Roman"/>
                <a:sym typeface="Times New Roman"/>
              </a:defRPr>
            </a:lvl8pPr>
            <a:lvl9pPr marL="0" marR="0" lvl="8" indent="0" algn="l" rtl="0">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pic>
        <p:nvPicPr>
          <p:cNvPr id="504" name="Google Shape;504;p224" descr="dnastranda_gl.gif (44360 bytes)"/>
          <p:cNvPicPr preferRelativeResize="0"/>
          <p:nvPr/>
        </p:nvPicPr>
        <p:blipFill rotWithShape="1">
          <a:blip r:embed="rId17">
            <a:alphaModFix/>
          </a:blip>
          <a:srcRect/>
          <a:stretch/>
        </p:blipFill>
        <p:spPr>
          <a:xfrm>
            <a:off x="1" y="381000"/>
            <a:ext cx="647700" cy="5943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pic>
        <p:nvPicPr>
          <p:cNvPr id="655" name="Google Shape;655;p1"/>
          <p:cNvPicPr preferRelativeResize="0"/>
          <p:nvPr/>
        </p:nvPicPr>
        <p:blipFill rotWithShape="1">
          <a:blip r:embed="rId3">
            <a:alphaModFix/>
          </a:blip>
          <a:srcRect l="825" r="729"/>
          <a:stretch/>
        </p:blipFill>
        <p:spPr>
          <a:xfrm>
            <a:off x="-1" y="4953000"/>
            <a:ext cx="9144001" cy="1905000"/>
          </a:xfrm>
          <a:prstGeom prst="rect">
            <a:avLst/>
          </a:prstGeom>
          <a:noFill/>
          <a:ln>
            <a:noFill/>
          </a:ln>
        </p:spPr>
      </p:pic>
      <p:pic>
        <p:nvPicPr>
          <p:cNvPr id="656" name="Google Shape;656;p1"/>
          <p:cNvPicPr preferRelativeResize="0"/>
          <p:nvPr/>
        </p:nvPicPr>
        <p:blipFill rotWithShape="1">
          <a:blip r:embed="rId4">
            <a:alphaModFix/>
          </a:blip>
          <a:srcRect l="1449" r="2898"/>
          <a:stretch/>
        </p:blipFill>
        <p:spPr>
          <a:xfrm>
            <a:off x="-1" y="-1"/>
            <a:ext cx="5105401" cy="643849"/>
          </a:xfrm>
          <a:prstGeom prst="rect">
            <a:avLst/>
          </a:prstGeom>
          <a:noFill/>
          <a:ln>
            <a:noFill/>
          </a:ln>
        </p:spPr>
      </p:pic>
      <p:pic>
        <p:nvPicPr>
          <p:cNvPr id="657" name="Google Shape;657;p1"/>
          <p:cNvPicPr preferRelativeResize="0"/>
          <p:nvPr/>
        </p:nvPicPr>
        <p:blipFill rotWithShape="1">
          <a:blip r:embed="rId5">
            <a:alphaModFix/>
          </a:blip>
          <a:srcRect/>
          <a:stretch/>
        </p:blipFill>
        <p:spPr>
          <a:xfrm>
            <a:off x="0" y="671764"/>
            <a:ext cx="2286000" cy="1995236"/>
          </a:xfrm>
          <a:prstGeom prst="rect">
            <a:avLst/>
          </a:prstGeom>
          <a:noFill/>
          <a:ln>
            <a:noFill/>
          </a:ln>
        </p:spPr>
      </p:pic>
      <p:sp>
        <p:nvSpPr>
          <p:cNvPr id="658" name="Google Shape;658;p1"/>
          <p:cNvSpPr/>
          <p:nvPr/>
        </p:nvSpPr>
        <p:spPr>
          <a:xfrm>
            <a:off x="2057400" y="4419600"/>
            <a:ext cx="4156495" cy="15080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b="1" i="0" u="none" strike="noStrike" cap="none" dirty="0">
              <a:solidFill>
                <a:srgbClr val="FF0000"/>
              </a:solidFill>
              <a:latin typeface="Corbel"/>
              <a:ea typeface="Corbel"/>
              <a:cs typeface="Corbel"/>
              <a:sym typeface="Corbel"/>
            </a:endParaRPr>
          </a:p>
          <a:p>
            <a:pPr marL="0" marR="0" lvl="0" indent="0" algn="ctr" rtl="0">
              <a:spcBef>
                <a:spcPts val="0"/>
              </a:spcBef>
              <a:spcAft>
                <a:spcPts val="0"/>
              </a:spcAft>
              <a:buNone/>
            </a:pPr>
            <a:r>
              <a:rPr lang="en-US" sz="2400" b="1" i="0" u="none" strike="noStrike" cap="none" dirty="0" err="1">
                <a:solidFill>
                  <a:srgbClr val="FF0000"/>
                </a:solidFill>
                <a:latin typeface="Corbel"/>
                <a:ea typeface="Corbel"/>
                <a:cs typeface="Corbel"/>
                <a:sym typeface="Corbel"/>
              </a:rPr>
              <a:t>Yaseen</a:t>
            </a:r>
            <a:r>
              <a:rPr lang="en-US" sz="2400" b="1" i="0" u="none" strike="noStrike" cap="none" dirty="0">
                <a:solidFill>
                  <a:srgbClr val="FF0000"/>
                </a:solidFill>
                <a:latin typeface="Corbel"/>
                <a:ea typeface="Corbel"/>
                <a:cs typeface="Corbel"/>
                <a:sym typeface="Corbel"/>
              </a:rPr>
              <a:t> </a:t>
            </a:r>
            <a:r>
              <a:rPr lang="en-US" sz="2400" b="1" i="0" u="none" strike="noStrike" cap="none" dirty="0" err="1">
                <a:solidFill>
                  <a:srgbClr val="FF0000"/>
                </a:solidFill>
                <a:latin typeface="Corbel"/>
                <a:ea typeface="Corbel"/>
                <a:cs typeface="Corbel"/>
                <a:sym typeface="Corbel"/>
              </a:rPr>
              <a:t>Galali</a:t>
            </a:r>
            <a:endParaRPr sz="2400" b="1" i="0" u="none" strike="noStrike" cap="none" dirty="0">
              <a:solidFill>
                <a:srgbClr val="FF0000"/>
              </a:solidFill>
              <a:latin typeface="Corbel"/>
              <a:ea typeface="Corbel"/>
              <a:cs typeface="Corbel"/>
              <a:sym typeface="Corbel"/>
            </a:endParaRPr>
          </a:p>
          <a:p>
            <a:pPr marL="0" marR="0" lvl="0" indent="0" algn="ctr" rtl="0">
              <a:spcBef>
                <a:spcPts val="0"/>
              </a:spcBef>
              <a:spcAft>
                <a:spcPts val="0"/>
              </a:spcAft>
              <a:buNone/>
            </a:pPr>
            <a:r>
              <a:rPr lang="en-US" sz="2400" b="1" i="0" u="none" strike="noStrike" cap="none" dirty="0">
                <a:solidFill>
                  <a:srgbClr val="FF0000"/>
                </a:solidFill>
                <a:latin typeface="Corbel"/>
                <a:ea typeface="Corbel"/>
                <a:cs typeface="Corbel"/>
                <a:sym typeface="Corbel"/>
              </a:rPr>
              <a:t>Nutrition Department </a:t>
            </a:r>
            <a:endParaRPr sz="2400" b="0" i="0" u="none" strike="noStrike" cap="none" dirty="0">
              <a:solidFill>
                <a:srgbClr val="FF0000"/>
              </a:solidFill>
              <a:latin typeface="Corbel"/>
              <a:ea typeface="Corbel"/>
              <a:cs typeface="Corbel"/>
              <a:sym typeface="Corbel"/>
            </a:endParaRPr>
          </a:p>
          <a:p>
            <a:pPr marL="0" marR="0" lvl="0" indent="0" algn="ctr" rtl="0">
              <a:spcBef>
                <a:spcPts val="0"/>
              </a:spcBef>
              <a:spcAft>
                <a:spcPts val="0"/>
              </a:spcAft>
              <a:buNone/>
            </a:pPr>
            <a:endParaRPr sz="2000" b="1" i="0" u="none" strike="noStrike" cap="none" dirty="0">
              <a:solidFill>
                <a:srgbClr val="0066FF"/>
              </a:solidFill>
              <a:latin typeface="Corbel"/>
              <a:ea typeface="Corbel"/>
              <a:cs typeface="Corbel"/>
              <a:sym typeface="Corbel"/>
            </a:endParaRPr>
          </a:p>
        </p:txBody>
      </p:sp>
      <p:sp>
        <p:nvSpPr>
          <p:cNvPr id="659" name="Google Shape;659;p1"/>
          <p:cNvSpPr txBox="1"/>
          <p:nvPr/>
        </p:nvSpPr>
        <p:spPr>
          <a:xfrm>
            <a:off x="1752600" y="838200"/>
            <a:ext cx="53340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rgbClr val="0066FF"/>
                </a:solidFill>
                <a:latin typeface="Calibri"/>
                <a:ea typeface="Calibri"/>
                <a:cs typeface="Calibri"/>
                <a:sym typeface="Calibri"/>
              </a:rPr>
              <a:t>Sport and exercise nutrition </a:t>
            </a:r>
            <a:endParaRPr/>
          </a:p>
        </p:txBody>
      </p:sp>
      <p:pic>
        <p:nvPicPr>
          <p:cNvPr id="661" name="Google Shape;661;p1" descr="Image result for sport and exercise nutrition"/>
          <p:cNvPicPr preferRelativeResize="0"/>
          <p:nvPr/>
        </p:nvPicPr>
        <p:blipFill rotWithShape="1">
          <a:blip r:embed="rId6">
            <a:alphaModFix/>
          </a:blip>
          <a:srcRect l="8006" t="16051" r="6716" b="13012"/>
          <a:stretch/>
        </p:blipFill>
        <p:spPr>
          <a:xfrm>
            <a:off x="2590800" y="2066093"/>
            <a:ext cx="3104147" cy="258210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10"/>
          <p:cNvSpPr txBox="1">
            <a:spLocks noGrp="1"/>
          </p:cNvSpPr>
          <p:nvPr>
            <p:ph type="body" idx="1"/>
          </p:nvPr>
        </p:nvSpPr>
        <p:spPr>
          <a:xfrm>
            <a:off x="381000" y="609601"/>
            <a:ext cx="8305799" cy="551656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b="1">
                <a:solidFill>
                  <a:srgbClr val="FF0000"/>
                </a:solidFill>
              </a:rPr>
              <a:t>Physical activity</a:t>
            </a:r>
            <a:endParaRPr/>
          </a:p>
          <a:p>
            <a:pPr marL="342900" lvl="0" indent="-342900" algn="l" rtl="0">
              <a:spcBef>
                <a:spcPts val="640"/>
              </a:spcBef>
              <a:spcAft>
                <a:spcPts val="0"/>
              </a:spcAft>
              <a:buClr>
                <a:srgbClr val="17365D"/>
              </a:buClr>
              <a:buSzPts val="2400"/>
              <a:buFont typeface="Noto Sans Symbols"/>
              <a:buChar char="⮚"/>
            </a:pPr>
            <a:r>
              <a:rPr lang="en-US"/>
              <a:t>Any bodily movement produced by skeletal muscles that results in energy expenditure</a:t>
            </a:r>
            <a:endParaRPr/>
          </a:p>
          <a:p>
            <a:pPr marL="342900" lvl="0" indent="-342900" algn="l" rtl="0">
              <a:spcBef>
                <a:spcPts val="640"/>
              </a:spcBef>
              <a:spcAft>
                <a:spcPts val="0"/>
              </a:spcAft>
              <a:buClr>
                <a:srgbClr val="17365D"/>
              </a:buClr>
              <a:buSzPts val="2400"/>
              <a:buFont typeface="Noto Sans Symbols"/>
              <a:buChar char="⮚"/>
            </a:pPr>
            <a:r>
              <a:rPr lang="en-US" b="1">
                <a:solidFill>
                  <a:srgbClr val="FF0000"/>
                </a:solidFill>
              </a:rPr>
              <a:t>Exercise</a:t>
            </a:r>
            <a:endParaRPr/>
          </a:p>
          <a:p>
            <a:pPr marL="342900" lvl="0" indent="-342900" algn="l" rtl="0">
              <a:spcBef>
                <a:spcPts val="640"/>
              </a:spcBef>
              <a:spcAft>
                <a:spcPts val="0"/>
              </a:spcAft>
              <a:buClr>
                <a:srgbClr val="17365D"/>
              </a:buClr>
              <a:buSzPts val="2400"/>
              <a:buFont typeface="Noto Sans Symbols"/>
              <a:buChar char="⮚"/>
            </a:pPr>
            <a:r>
              <a:rPr lang="en-US"/>
              <a:t>Physical activity that is planned, structured, repetitive and purposeful with the aim to improve or maintain one or more components of physical fitness.</a:t>
            </a:r>
            <a:endParaRPr/>
          </a:p>
        </p:txBody>
      </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11"/>
          <p:cNvSpPr txBox="1">
            <a:spLocks noGrp="1"/>
          </p:cNvSpPr>
          <p:nvPr>
            <p:ph type="title"/>
          </p:nvPr>
        </p:nvSpPr>
        <p:spPr>
          <a:xfrm>
            <a:off x="381001" y="274638"/>
            <a:ext cx="8305800" cy="1096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6F91C8"/>
              </a:buClr>
              <a:buSzPts val="2800"/>
              <a:buFont typeface="Corbel"/>
              <a:buNone/>
            </a:pPr>
            <a:r>
              <a:rPr lang="en-US" sz="2800" b="0"/>
              <a:t>CRITERIA MUST BE MET IN ORDER FOR A SPORT TO BECOME A MEMBER OF THE ASSOCIATION OF SPORTS ASSOCIATION </a:t>
            </a:r>
            <a:endParaRPr sz="2800"/>
          </a:p>
        </p:txBody>
      </p:sp>
      <p:sp>
        <p:nvSpPr>
          <p:cNvPr id="720" name="Google Shape;720;p11"/>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rgbClr val="17365D"/>
              </a:buClr>
              <a:buSzPct val="75000"/>
              <a:buFont typeface="Noto Sans Symbols"/>
              <a:buChar char="⮚"/>
            </a:pPr>
            <a:r>
              <a:rPr lang="en-US"/>
              <a:t>The sport proposed should include an element of competition.</a:t>
            </a:r>
            <a:endParaRPr/>
          </a:p>
          <a:p>
            <a:pPr marL="342900" lvl="0" indent="-342900" algn="l" rtl="0">
              <a:spcBef>
                <a:spcPts val="592"/>
              </a:spcBef>
              <a:spcAft>
                <a:spcPts val="0"/>
              </a:spcAft>
              <a:buClr>
                <a:srgbClr val="17365D"/>
              </a:buClr>
              <a:buSzPct val="75000"/>
              <a:buFont typeface="Noto Sans Symbols"/>
              <a:buChar char="⮚"/>
            </a:pPr>
            <a:r>
              <a:rPr lang="en-US"/>
              <a:t>The sport should not rely on any element of ‘luck’ specifically integrated into the sport.</a:t>
            </a:r>
            <a:endParaRPr/>
          </a:p>
          <a:p>
            <a:pPr marL="342900" lvl="0" indent="-342900" algn="l" rtl="0">
              <a:spcBef>
                <a:spcPts val="592"/>
              </a:spcBef>
              <a:spcAft>
                <a:spcPts val="0"/>
              </a:spcAft>
              <a:buClr>
                <a:srgbClr val="17365D"/>
              </a:buClr>
              <a:buSzPct val="75000"/>
              <a:buFont typeface="Noto Sans Symbols"/>
              <a:buChar char="⮚"/>
            </a:pPr>
            <a:r>
              <a:rPr lang="en-US"/>
              <a:t> The sport should not be judged to pose an undue risk to the health and safety of its athletes or participants.</a:t>
            </a:r>
            <a:endParaRPr/>
          </a:p>
          <a:p>
            <a:pPr marL="342900" lvl="0" indent="-342900" algn="l" rtl="0">
              <a:spcBef>
                <a:spcPts val="592"/>
              </a:spcBef>
              <a:spcAft>
                <a:spcPts val="0"/>
              </a:spcAft>
              <a:buClr>
                <a:srgbClr val="17365D"/>
              </a:buClr>
              <a:buSzPct val="75000"/>
              <a:buFont typeface="Noto Sans Symbols"/>
              <a:buChar char="⮚"/>
            </a:pPr>
            <a:r>
              <a:rPr lang="en-US"/>
              <a:t> The sport proposed should in no way be harmful to any living creature.</a:t>
            </a:r>
            <a:endParaRPr/>
          </a:p>
          <a:p>
            <a:pPr marL="342900" lvl="0" indent="-342900" algn="l" rtl="0">
              <a:spcBef>
                <a:spcPts val="592"/>
              </a:spcBef>
              <a:spcAft>
                <a:spcPts val="0"/>
              </a:spcAft>
              <a:buClr>
                <a:srgbClr val="17365D"/>
              </a:buClr>
              <a:buSzPct val="75000"/>
              <a:buFont typeface="Noto Sans Symbols"/>
              <a:buChar char="⮚"/>
            </a:pPr>
            <a:r>
              <a:rPr lang="en-US"/>
              <a:t> The sport should not rely on equipment that is provided by a single supplier.</a:t>
            </a:r>
            <a:endParaRPr/>
          </a:p>
        </p:txBody>
      </p:sp>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12"/>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a:buNone/>
            </a:pPr>
            <a:r>
              <a:rPr lang="en-US"/>
              <a:t>TYPES OF SPORT</a:t>
            </a:r>
            <a:endParaRPr/>
          </a:p>
        </p:txBody>
      </p:sp>
      <p:sp>
        <p:nvSpPr>
          <p:cNvPr id="726" name="Google Shape;726;p12"/>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Due to the large variety of sports in existence, the </a:t>
            </a:r>
            <a:r>
              <a:rPr lang="en-US">
                <a:solidFill>
                  <a:srgbClr val="FF0000"/>
                </a:solidFill>
              </a:rPr>
              <a:t>Global Association of International Sports Federations </a:t>
            </a:r>
            <a:r>
              <a:rPr lang="en-US"/>
              <a:t>has also developed categories of sports.</a:t>
            </a:r>
            <a:endParaRPr/>
          </a:p>
        </p:txBody>
      </p:sp>
      <p:pic>
        <p:nvPicPr>
          <p:cNvPr id="727" name="Google Shape;727;p12"/>
          <p:cNvPicPr preferRelativeResize="0"/>
          <p:nvPr/>
        </p:nvPicPr>
        <p:blipFill rotWithShape="1">
          <a:blip r:embed="rId3">
            <a:alphaModFix/>
          </a:blip>
          <a:srcRect l="12796" t="26643" r="29721" b="33224"/>
          <a:stretch/>
        </p:blipFill>
        <p:spPr>
          <a:xfrm>
            <a:off x="1143000" y="3922295"/>
            <a:ext cx="7478973" cy="2935705"/>
          </a:xfrm>
          <a:prstGeom prst="rect">
            <a:avLst/>
          </a:prstGeom>
          <a:noFill/>
          <a:ln>
            <a:noFill/>
          </a:ln>
        </p:spPr>
      </p:pic>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13"/>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a:buNone/>
            </a:pPr>
            <a:r>
              <a:rPr lang="en-US"/>
              <a:t>ENDURANCE-POWER </a:t>
            </a:r>
            <a:r>
              <a:rPr lang="en-US" b="0"/>
              <a:t>CONTINUUM</a:t>
            </a:r>
            <a:endParaRPr/>
          </a:p>
        </p:txBody>
      </p:sp>
      <p:pic>
        <p:nvPicPr>
          <p:cNvPr id="733" name="Google Shape;733;p13"/>
          <p:cNvPicPr preferRelativeResize="0"/>
          <p:nvPr/>
        </p:nvPicPr>
        <p:blipFill rotWithShape="1">
          <a:blip r:embed="rId3">
            <a:alphaModFix/>
          </a:blip>
          <a:srcRect l="16156" t="22862" r="30580" b="16940"/>
          <a:stretch/>
        </p:blipFill>
        <p:spPr>
          <a:xfrm>
            <a:off x="583106" y="1447801"/>
            <a:ext cx="8408494" cy="5342898"/>
          </a:xfrm>
          <a:prstGeom prst="rect">
            <a:avLst/>
          </a:prstGeom>
          <a:noFill/>
          <a:ln>
            <a:noFill/>
          </a:ln>
        </p:spPr>
      </p:pic>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14"/>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a:buNone/>
            </a:pPr>
            <a:r>
              <a:rPr lang="en-US"/>
              <a:t>AEROBIC</a:t>
            </a:r>
            <a:endParaRPr/>
          </a:p>
        </p:txBody>
      </p:sp>
      <p:sp>
        <p:nvSpPr>
          <p:cNvPr id="739" name="Google Shape;739;p14"/>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Exercise at an intensity that is low enough to allow the body’s need for oxygen (to break down macronutrients) to be matched to the oxygen supply available.</a:t>
            </a:r>
            <a:endParaRPr/>
          </a:p>
        </p:txBody>
      </p:sp>
      <p:pic>
        <p:nvPicPr>
          <p:cNvPr id="740" name="Google Shape;740;p14" descr="Image result for aerobic exercise"/>
          <p:cNvPicPr preferRelativeResize="0"/>
          <p:nvPr/>
        </p:nvPicPr>
        <p:blipFill rotWithShape="1">
          <a:blip r:embed="rId3">
            <a:alphaModFix/>
          </a:blip>
          <a:srcRect/>
          <a:stretch/>
        </p:blipFill>
        <p:spPr>
          <a:xfrm>
            <a:off x="2895600" y="3810000"/>
            <a:ext cx="3486150" cy="2614613"/>
          </a:xfrm>
          <a:prstGeom prst="rect">
            <a:avLst/>
          </a:prstGeom>
          <a:noFill/>
          <a:ln>
            <a:noFill/>
          </a:ln>
        </p:spPr>
      </p:pic>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15"/>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6F91C8"/>
              </a:buClr>
              <a:buSzPct val="100000"/>
              <a:buFont typeface="Corbel"/>
              <a:buNone/>
            </a:pPr>
            <a:r>
              <a:rPr lang="en-US"/>
              <a:t>ANAEROBIC</a:t>
            </a:r>
            <a:br>
              <a:rPr lang="en-US"/>
            </a:br>
            <a:endParaRPr/>
          </a:p>
        </p:txBody>
      </p:sp>
      <p:sp>
        <p:nvSpPr>
          <p:cNvPr id="746" name="Google Shape;746;p15"/>
          <p:cNvSpPr txBox="1">
            <a:spLocks noGrp="1"/>
          </p:cNvSpPr>
          <p:nvPr>
            <p:ph type="body" idx="1"/>
          </p:nvPr>
        </p:nvSpPr>
        <p:spPr>
          <a:xfrm>
            <a:off x="1066800" y="1143000"/>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Exercise at an intensity where the body’s demand for oxygen is greater than the oxygen supply available, therefore relying on anaerobic metabolism and the production of lactate.</a:t>
            </a:r>
            <a:endParaRPr/>
          </a:p>
        </p:txBody>
      </p:sp>
      <p:pic>
        <p:nvPicPr>
          <p:cNvPr id="747" name="Google Shape;747;p15" descr="Image result for anaerobic exercise"/>
          <p:cNvPicPr preferRelativeResize="0"/>
          <p:nvPr/>
        </p:nvPicPr>
        <p:blipFill rotWithShape="1">
          <a:blip r:embed="rId3">
            <a:alphaModFix/>
          </a:blip>
          <a:srcRect/>
          <a:stretch/>
        </p:blipFill>
        <p:spPr>
          <a:xfrm>
            <a:off x="2743200" y="4343400"/>
            <a:ext cx="4327073" cy="2271714"/>
          </a:xfrm>
          <a:prstGeom prst="rect">
            <a:avLst/>
          </a:prstGeom>
          <a:noFill/>
          <a:ln>
            <a:noFill/>
          </a:ln>
        </p:spPr>
      </p:pic>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16"/>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6F91C8"/>
              </a:buClr>
              <a:buSzPct val="100000"/>
              <a:buFont typeface="Corbel"/>
              <a:buNone/>
            </a:pPr>
            <a:r>
              <a:rPr lang="en-US" b="0"/>
              <a:t>EXERCISE CAN BE CATEGORISED INTO TWO MAIN TYPES</a:t>
            </a:r>
            <a:endParaRPr/>
          </a:p>
        </p:txBody>
      </p:sp>
      <p:sp>
        <p:nvSpPr>
          <p:cNvPr id="753" name="Google Shape;753;p16"/>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400"/>
              <a:buNone/>
            </a:pPr>
            <a:r>
              <a:rPr lang="en-US" b="1"/>
              <a:t>1-cardiorespiratory exercise</a:t>
            </a:r>
            <a:endParaRPr/>
          </a:p>
          <a:p>
            <a:pPr marL="342900" lvl="0" indent="-342900" algn="l" rtl="0">
              <a:spcBef>
                <a:spcPts val="640"/>
              </a:spcBef>
              <a:spcAft>
                <a:spcPts val="0"/>
              </a:spcAft>
              <a:buClr>
                <a:srgbClr val="17365D"/>
              </a:buClr>
              <a:buSzPts val="2400"/>
              <a:buFont typeface="Noto Sans Symbols"/>
              <a:buChar char="⮚"/>
            </a:pPr>
            <a:r>
              <a:rPr lang="en-US"/>
              <a:t>Whole-body, dynamic exercise that taxes predominantly the</a:t>
            </a:r>
            <a:r>
              <a:rPr lang="en-US">
                <a:solidFill>
                  <a:srgbClr val="FF0000"/>
                </a:solidFill>
              </a:rPr>
              <a:t> cardiovascular and respiratory systems</a:t>
            </a:r>
            <a:r>
              <a:rPr lang="en-US"/>
              <a:t>, such as running, cycling and swimming.</a:t>
            </a:r>
            <a:endParaRPr/>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17"/>
          <p:cNvSpPr txBox="1">
            <a:spLocks noGrp="1"/>
          </p:cNvSpPr>
          <p:nvPr>
            <p:ph type="body" idx="1"/>
          </p:nvPr>
        </p:nvSpPr>
        <p:spPr>
          <a:xfrm>
            <a:off x="533400" y="381001"/>
            <a:ext cx="8153399" cy="574516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b="1"/>
              <a:t>Resistance exercise</a:t>
            </a:r>
            <a:endParaRPr/>
          </a:p>
          <a:p>
            <a:pPr marL="342900" lvl="0" indent="-342900" algn="l" rtl="0">
              <a:spcBef>
                <a:spcPts val="640"/>
              </a:spcBef>
              <a:spcAft>
                <a:spcPts val="0"/>
              </a:spcAft>
              <a:buClr>
                <a:srgbClr val="17365D"/>
              </a:buClr>
              <a:buSzPts val="2400"/>
              <a:buFont typeface="Noto Sans Symbols"/>
              <a:buChar char="⮚"/>
            </a:pPr>
            <a:r>
              <a:rPr lang="en-US"/>
              <a:t>Exercise that predominantly involves the musculoskeletal system.</a:t>
            </a:r>
            <a:endParaRPr/>
          </a:p>
        </p:txBody>
      </p:sp>
      <p:pic>
        <p:nvPicPr>
          <p:cNvPr id="759" name="Google Shape;759;p17" descr="Image result for Resistance exercise"/>
          <p:cNvPicPr preferRelativeResize="0"/>
          <p:nvPr/>
        </p:nvPicPr>
        <p:blipFill rotWithShape="1">
          <a:blip r:embed="rId3">
            <a:alphaModFix/>
          </a:blip>
          <a:srcRect/>
          <a:stretch/>
        </p:blipFill>
        <p:spPr>
          <a:xfrm>
            <a:off x="2438400" y="2635155"/>
            <a:ext cx="3773441" cy="3024188"/>
          </a:xfrm>
          <a:prstGeom prst="rect">
            <a:avLst/>
          </a:prstGeom>
          <a:noFill/>
          <a:ln>
            <a:noFill/>
          </a:ln>
        </p:spPr>
      </p:pic>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18"/>
          <p:cNvSpPr txBox="1">
            <a:spLocks noGrp="1"/>
          </p:cNvSpPr>
          <p:nvPr>
            <p:ph type="body" idx="1"/>
          </p:nvPr>
        </p:nvSpPr>
        <p:spPr>
          <a:xfrm>
            <a:off x="609600" y="228601"/>
            <a:ext cx="8077199" cy="589756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dirty="0"/>
              <a:t>The intensity of </a:t>
            </a:r>
            <a:r>
              <a:rPr lang="en-US" dirty="0">
                <a:solidFill>
                  <a:srgbClr val="FF0000"/>
                </a:solidFill>
              </a:rPr>
              <a:t>cardiorespiratory</a:t>
            </a:r>
            <a:r>
              <a:rPr lang="en-US" dirty="0"/>
              <a:t> and </a:t>
            </a:r>
            <a:r>
              <a:rPr lang="en-US" dirty="0">
                <a:solidFill>
                  <a:srgbClr val="FF0000"/>
                </a:solidFill>
              </a:rPr>
              <a:t>resistance</a:t>
            </a:r>
            <a:r>
              <a:rPr lang="en-US" dirty="0"/>
              <a:t> exercise can be expressed in either </a:t>
            </a:r>
            <a:r>
              <a:rPr lang="en-US" dirty="0">
                <a:solidFill>
                  <a:srgbClr val="FF0000"/>
                </a:solidFill>
              </a:rPr>
              <a:t>absolute</a:t>
            </a:r>
            <a:r>
              <a:rPr lang="en-US" dirty="0"/>
              <a:t> or </a:t>
            </a:r>
            <a:r>
              <a:rPr lang="en-US" b="1" dirty="0">
                <a:solidFill>
                  <a:srgbClr val="FF0000"/>
                </a:solidFill>
              </a:rPr>
              <a:t>relative</a:t>
            </a:r>
            <a:r>
              <a:rPr lang="en-US" b="1" dirty="0"/>
              <a:t> </a:t>
            </a:r>
            <a:r>
              <a:rPr lang="en-US" b="1" dirty="0">
                <a:solidFill>
                  <a:srgbClr val="FF0000"/>
                </a:solidFill>
              </a:rPr>
              <a:t>terms</a:t>
            </a:r>
            <a:r>
              <a:rPr lang="en-US" dirty="0"/>
              <a:t>.</a:t>
            </a:r>
            <a:endParaRPr dirty="0"/>
          </a:p>
          <a:p>
            <a:pPr marL="342900" lvl="0" indent="-342900" algn="l" rtl="0">
              <a:spcBef>
                <a:spcPts val="640"/>
              </a:spcBef>
              <a:spcAft>
                <a:spcPts val="0"/>
              </a:spcAft>
              <a:buClr>
                <a:srgbClr val="17365D"/>
              </a:buClr>
              <a:buSzPts val="2400"/>
              <a:buFont typeface="Noto Sans Symbols"/>
              <a:buChar char="⮚"/>
            </a:pPr>
            <a:r>
              <a:rPr lang="en-US" b="1" dirty="0"/>
              <a:t>Absolute exercise intensity </a:t>
            </a:r>
            <a:r>
              <a:rPr lang="en-US" dirty="0"/>
              <a:t>refers to the</a:t>
            </a:r>
            <a:endParaRPr dirty="0"/>
          </a:p>
          <a:p>
            <a:pPr marL="0" lvl="0" indent="0" algn="l" rtl="0">
              <a:spcBef>
                <a:spcPts val="640"/>
              </a:spcBef>
              <a:spcAft>
                <a:spcPts val="0"/>
              </a:spcAft>
              <a:buSzPts val="2400"/>
              <a:buNone/>
            </a:pPr>
            <a:r>
              <a:rPr lang="en-US" dirty="0"/>
              <a:t>total amount of energy expended (expressed in </a:t>
            </a:r>
            <a:r>
              <a:rPr lang="en-US" b="1" dirty="0"/>
              <a:t>kilojoules </a:t>
            </a:r>
            <a:r>
              <a:rPr lang="en-US" dirty="0"/>
              <a:t>or </a:t>
            </a:r>
            <a:r>
              <a:rPr lang="en-US" b="1" dirty="0"/>
              <a:t>kilocalories.</a:t>
            </a:r>
            <a:endParaRPr dirty="0"/>
          </a:p>
          <a:p>
            <a:pPr marL="342900" lvl="0" indent="-342900" algn="l" rtl="0">
              <a:spcBef>
                <a:spcPts val="640"/>
              </a:spcBef>
              <a:spcAft>
                <a:spcPts val="0"/>
              </a:spcAft>
              <a:buClr>
                <a:srgbClr val="17365D"/>
              </a:buClr>
              <a:buSzPts val="2400"/>
              <a:buFont typeface="Noto Sans Symbols"/>
              <a:buChar char="⮚"/>
            </a:pPr>
            <a:r>
              <a:rPr lang="en-US" dirty="0"/>
              <a:t>Absolute exercise intensity can be expressed in </a:t>
            </a:r>
            <a:r>
              <a:rPr lang="en-US" b="1" dirty="0">
                <a:solidFill>
                  <a:srgbClr val="FF0000"/>
                </a:solidFill>
              </a:rPr>
              <a:t>metabolic equivalents </a:t>
            </a:r>
            <a:r>
              <a:rPr lang="en-US" b="1" dirty="0"/>
              <a:t>(</a:t>
            </a:r>
            <a:r>
              <a:rPr lang="en-US" dirty="0"/>
              <a:t>METs), which describe exercise intensity as a </a:t>
            </a:r>
            <a:r>
              <a:rPr lang="en-US" dirty="0">
                <a:solidFill>
                  <a:srgbClr val="FF0000"/>
                </a:solidFill>
              </a:rPr>
              <a:t>multiple of the amount of energy required by the body at rest</a:t>
            </a:r>
            <a:endParaRPr dirty="0"/>
          </a:p>
        </p:txBody>
      </p:sp>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19"/>
          <p:cNvSpPr txBox="1">
            <a:spLocks noGrp="1"/>
          </p:cNvSpPr>
          <p:nvPr>
            <p:ph type="body" idx="1"/>
          </p:nvPr>
        </p:nvSpPr>
        <p:spPr>
          <a:xfrm>
            <a:off x="381000" y="304800"/>
            <a:ext cx="8763000" cy="5943599"/>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rgbClr val="17365D"/>
              </a:buClr>
              <a:buSzPts val="2400"/>
              <a:buFont typeface="Noto Sans Symbols"/>
              <a:buChar char="⮚"/>
            </a:pPr>
            <a:r>
              <a:rPr lang="en-US" dirty="0">
                <a:solidFill>
                  <a:srgbClr val="FF0000"/>
                </a:solidFill>
              </a:rPr>
              <a:t>One MET </a:t>
            </a:r>
            <a:r>
              <a:rPr lang="en-US" dirty="0"/>
              <a:t>is approximately equivalent to an oxygen uptake </a:t>
            </a:r>
            <a:r>
              <a:rPr lang="en-US" dirty="0">
                <a:solidFill>
                  <a:srgbClr val="FF0000"/>
                </a:solidFill>
              </a:rPr>
              <a:t>of 3.5 </a:t>
            </a:r>
            <a:r>
              <a:rPr lang="en-US" dirty="0"/>
              <a:t>mL.kg–1 · min–1.</a:t>
            </a:r>
            <a:endParaRPr dirty="0"/>
          </a:p>
          <a:p>
            <a:pPr marL="342900" lvl="0" indent="-342900" algn="l" rtl="0">
              <a:spcBef>
                <a:spcPts val="640"/>
              </a:spcBef>
              <a:spcAft>
                <a:spcPts val="0"/>
              </a:spcAft>
              <a:buClr>
                <a:srgbClr val="17365D"/>
              </a:buClr>
              <a:buSzPts val="2400"/>
              <a:buFont typeface="Noto Sans Symbols"/>
              <a:buChar char="⮚"/>
            </a:pPr>
            <a:r>
              <a:rPr lang="en-US" dirty="0"/>
              <a:t>For example:</a:t>
            </a:r>
            <a:endParaRPr dirty="0"/>
          </a:p>
          <a:p>
            <a:pPr marL="342900" lvl="0" indent="-342900" algn="l" rtl="0">
              <a:spcBef>
                <a:spcPts val="640"/>
              </a:spcBef>
              <a:spcAft>
                <a:spcPts val="0"/>
              </a:spcAft>
              <a:buClr>
                <a:srgbClr val="17365D"/>
              </a:buClr>
              <a:buSzPts val="2400"/>
              <a:buFont typeface="Noto Sans Symbols"/>
              <a:buChar char="⮚"/>
            </a:pPr>
            <a:r>
              <a:rPr lang="en-US" dirty="0"/>
              <a:t> the oxygen consumption for </a:t>
            </a:r>
            <a:r>
              <a:rPr lang="en-US" b="1" dirty="0">
                <a:solidFill>
                  <a:srgbClr val="FF0000"/>
                </a:solidFill>
              </a:rPr>
              <a:t>a 70 kilogram </a:t>
            </a:r>
            <a:r>
              <a:rPr lang="en-US" dirty="0"/>
              <a:t>male exercising at an absolute exercise intensity of </a:t>
            </a:r>
            <a:r>
              <a:rPr lang="en-US" b="1" dirty="0">
                <a:solidFill>
                  <a:srgbClr val="FF0000"/>
                </a:solidFill>
              </a:rPr>
              <a:t>five</a:t>
            </a:r>
            <a:r>
              <a:rPr lang="en-US" dirty="0"/>
              <a:t> </a:t>
            </a:r>
            <a:r>
              <a:rPr lang="en-US" b="1" dirty="0">
                <a:solidFill>
                  <a:srgbClr val="FF0000"/>
                </a:solidFill>
              </a:rPr>
              <a:t>METs </a:t>
            </a:r>
            <a:r>
              <a:rPr lang="en-US" b="1" dirty="0"/>
              <a:t>for</a:t>
            </a:r>
            <a:r>
              <a:rPr lang="en-US" b="1" dirty="0">
                <a:solidFill>
                  <a:srgbClr val="FF0000"/>
                </a:solidFill>
              </a:rPr>
              <a:t> 30 minutes</a:t>
            </a:r>
            <a:r>
              <a:rPr lang="en-US" dirty="0"/>
              <a:t> would be calculated as:</a:t>
            </a:r>
            <a:endParaRPr dirty="0"/>
          </a:p>
          <a:p>
            <a:pPr marL="342900" lvl="0" indent="-342900" algn="l" rtl="0">
              <a:spcBef>
                <a:spcPts val="640"/>
              </a:spcBef>
              <a:spcAft>
                <a:spcPts val="0"/>
              </a:spcAft>
              <a:buClr>
                <a:srgbClr val="17365D"/>
              </a:buClr>
              <a:buSzPts val="2400"/>
              <a:buFont typeface="Noto Sans Symbols"/>
              <a:buChar char="⮚"/>
            </a:pPr>
            <a:r>
              <a:rPr lang="en-US" b="1" dirty="0">
                <a:solidFill>
                  <a:srgbClr val="FF0000"/>
                </a:solidFill>
              </a:rPr>
              <a:t>Oxygen consumption </a:t>
            </a:r>
            <a:r>
              <a:rPr lang="en-US" i="1" dirty="0"/>
              <a:t>( O</a:t>
            </a:r>
            <a:r>
              <a:rPr lang="en-US" dirty="0"/>
              <a:t>2</a:t>
            </a:r>
            <a:r>
              <a:rPr lang="en-US" i="1" dirty="0"/>
              <a:t>) = </a:t>
            </a:r>
            <a:endParaRPr i="1" dirty="0"/>
          </a:p>
          <a:p>
            <a:pPr marL="342900" lvl="0" indent="-342900" algn="l" rtl="0">
              <a:spcBef>
                <a:spcPts val="640"/>
              </a:spcBef>
              <a:spcAft>
                <a:spcPts val="0"/>
              </a:spcAft>
              <a:buClr>
                <a:srgbClr val="17365D"/>
              </a:buClr>
              <a:buSzPts val="2400"/>
              <a:buFont typeface="Noto Sans Symbols"/>
              <a:buChar char="⮚"/>
            </a:pPr>
            <a:r>
              <a:rPr lang="en-US" b="1" dirty="0">
                <a:solidFill>
                  <a:srgbClr val="002060"/>
                </a:solidFill>
              </a:rPr>
              <a:t>5 × 3.5 </a:t>
            </a:r>
            <a:r>
              <a:rPr lang="en-US" b="1" i="1" dirty="0">
                <a:solidFill>
                  <a:srgbClr val="002060"/>
                </a:solidFill>
              </a:rPr>
              <a:t>mL </a:t>
            </a:r>
            <a:r>
              <a:rPr lang="en-US" i="1" dirty="0"/>
              <a:t>∙ kg</a:t>
            </a:r>
            <a:r>
              <a:rPr lang="en-US" dirty="0"/>
              <a:t>–1 </a:t>
            </a:r>
            <a:r>
              <a:rPr lang="en-US" i="1" dirty="0"/>
              <a:t>∙ min</a:t>
            </a:r>
            <a:r>
              <a:rPr lang="en-US" dirty="0"/>
              <a:t>–1 </a:t>
            </a:r>
            <a:r>
              <a:rPr lang="en-US" i="1" dirty="0"/>
              <a:t>= </a:t>
            </a:r>
            <a:r>
              <a:rPr lang="en-US" dirty="0"/>
              <a:t>17.5 </a:t>
            </a:r>
            <a:r>
              <a:rPr lang="en-US" i="1" dirty="0"/>
              <a:t>mL ∙ kg</a:t>
            </a:r>
            <a:r>
              <a:rPr lang="en-US" dirty="0"/>
              <a:t>–1 </a:t>
            </a:r>
            <a:r>
              <a:rPr lang="en-US" i="1" dirty="0"/>
              <a:t>∙ min</a:t>
            </a:r>
            <a:r>
              <a:rPr lang="en-US" dirty="0"/>
              <a:t>–1 </a:t>
            </a:r>
            <a:r>
              <a:rPr lang="en-US" i="1" dirty="0"/>
              <a:t>O</a:t>
            </a:r>
            <a:r>
              <a:rPr lang="en-US" dirty="0"/>
              <a:t>2</a:t>
            </a:r>
            <a:endParaRPr dirty="0"/>
          </a:p>
          <a:p>
            <a:pPr marL="342900" lvl="0" indent="-342900" algn="l" rtl="0">
              <a:spcBef>
                <a:spcPts val="640"/>
              </a:spcBef>
              <a:spcAft>
                <a:spcPts val="0"/>
              </a:spcAft>
              <a:buClr>
                <a:srgbClr val="17365D"/>
              </a:buClr>
              <a:buSzPts val="2400"/>
              <a:buFont typeface="Noto Sans Symbols"/>
              <a:buChar char="⮚"/>
            </a:pPr>
            <a:r>
              <a:rPr lang="en-US" b="1" dirty="0">
                <a:solidFill>
                  <a:srgbClr val="FF0000"/>
                </a:solidFill>
              </a:rPr>
              <a:t>Oxygen consumption </a:t>
            </a:r>
            <a:r>
              <a:rPr lang="en-US" i="1" dirty="0"/>
              <a:t>( O</a:t>
            </a:r>
            <a:r>
              <a:rPr lang="en-US" dirty="0"/>
              <a:t>2</a:t>
            </a:r>
            <a:r>
              <a:rPr lang="en-US" i="1" dirty="0"/>
              <a:t>) = </a:t>
            </a:r>
            <a:r>
              <a:rPr lang="en-US" b="1" dirty="0">
                <a:solidFill>
                  <a:srgbClr val="002060"/>
                </a:solidFill>
              </a:rPr>
              <a:t>17.5 mL ∙ kg–1 ∙ min–1 × 70 kg</a:t>
            </a:r>
            <a:r>
              <a:rPr lang="en-US" dirty="0"/>
              <a:t> </a:t>
            </a:r>
            <a:r>
              <a:rPr lang="en-US" i="1" dirty="0"/>
              <a:t>= </a:t>
            </a:r>
            <a:r>
              <a:rPr lang="en-US" dirty="0"/>
              <a:t>1225 </a:t>
            </a:r>
            <a:r>
              <a:rPr lang="en-US" i="1" dirty="0"/>
              <a:t>mL ∙ min</a:t>
            </a:r>
            <a:r>
              <a:rPr lang="en-US" dirty="0"/>
              <a:t>–1 </a:t>
            </a:r>
            <a:r>
              <a:rPr lang="en-US" i="1" dirty="0"/>
              <a:t>O</a:t>
            </a:r>
            <a:r>
              <a:rPr lang="en-US" dirty="0"/>
              <a:t>2</a:t>
            </a:r>
            <a:endParaRPr dirty="0"/>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2"/>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a:buNone/>
            </a:pPr>
            <a:r>
              <a:rPr lang="en-US"/>
              <a:t>COURSE  OUTLINE!</a:t>
            </a:r>
            <a:endParaRPr/>
          </a:p>
        </p:txBody>
      </p:sp>
      <p:sp>
        <p:nvSpPr>
          <p:cNvPr id="667" name="Google Shape;667;p2"/>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400"/>
              <a:buNone/>
            </a:pPr>
            <a:r>
              <a:rPr lang="en-US" b="1"/>
              <a:t>Part 1: The science of nutrition and sport </a:t>
            </a:r>
            <a:endParaRPr/>
          </a:p>
          <a:p>
            <a:pPr marL="0" lvl="0" indent="0" algn="l" rtl="0">
              <a:spcBef>
                <a:spcPts val="640"/>
              </a:spcBef>
              <a:spcAft>
                <a:spcPts val="0"/>
              </a:spcAft>
              <a:buSzPts val="2400"/>
              <a:buNone/>
            </a:pPr>
            <a:r>
              <a:rPr lang="en-US"/>
              <a:t>1- Introduction to sport and exercise nutrition</a:t>
            </a:r>
            <a:endParaRPr/>
          </a:p>
          <a:p>
            <a:pPr marL="0" lvl="0" indent="0" algn="l" rtl="0">
              <a:spcBef>
                <a:spcPts val="640"/>
              </a:spcBef>
              <a:spcAft>
                <a:spcPts val="0"/>
              </a:spcAft>
              <a:buSzPts val="2400"/>
              <a:buNone/>
            </a:pPr>
            <a:r>
              <a:rPr lang="en-US"/>
              <a:t>2-Energy for sport and exercise </a:t>
            </a:r>
            <a:endParaRPr/>
          </a:p>
          <a:p>
            <a:pPr marL="0" lvl="0" indent="0" algn="l" rtl="0">
              <a:spcBef>
                <a:spcPts val="640"/>
              </a:spcBef>
              <a:spcAft>
                <a:spcPts val="0"/>
              </a:spcAft>
              <a:buSzPts val="2400"/>
              <a:buNone/>
            </a:pPr>
            <a:r>
              <a:rPr lang="en-US"/>
              <a:t>3- Digestion and absorption of macro nutrient for sport exercise </a:t>
            </a:r>
            <a:endParaRPr/>
          </a:p>
          <a:p>
            <a:pPr marL="0" lvl="0" indent="0" algn="l" rtl="0">
              <a:spcBef>
                <a:spcPts val="640"/>
              </a:spcBef>
              <a:spcAft>
                <a:spcPts val="0"/>
              </a:spcAft>
              <a:buSzPts val="2400"/>
              <a:buNone/>
            </a:pPr>
            <a:r>
              <a:rPr lang="en-US"/>
              <a:t>4-Dietary assessment </a:t>
            </a:r>
            <a:endParaRPr/>
          </a:p>
          <a:p>
            <a:pPr marL="0" lvl="0" indent="0" algn="l" rtl="0">
              <a:spcBef>
                <a:spcPts val="640"/>
              </a:spcBef>
              <a:spcAft>
                <a:spcPts val="0"/>
              </a:spcAft>
              <a:buSzPts val="2400"/>
              <a:buNone/>
            </a:pPr>
            <a:r>
              <a:rPr lang="en-US"/>
              <a:t>5-diet planning </a:t>
            </a:r>
            <a:endParaRPr/>
          </a:p>
        </p:txBody>
      </p:sp>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20"/>
          <p:cNvSpPr txBox="1">
            <a:spLocks noGrp="1"/>
          </p:cNvSpPr>
          <p:nvPr>
            <p:ph type="body" idx="1"/>
          </p:nvPr>
        </p:nvSpPr>
        <p:spPr>
          <a:xfrm>
            <a:off x="304800" y="457200"/>
            <a:ext cx="8381999" cy="640079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b="1" i="1" dirty="0">
                <a:solidFill>
                  <a:srgbClr val="FF0000"/>
                </a:solidFill>
              </a:rPr>
              <a:t>Oxygen consumption ( O</a:t>
            </a:r>
            <a:r>
              <a:rPr lang="en-US" b="1" dirty="0">
                <a:solidFill>
                  <a:srgbClr val="FF0000"/>
                </a:solidFill>
              </a:rPr>
              <a:t>2</a:t>
            </a:r>
            <a:r>
              <a:rPr lang="en-US" b="1" i="1" dirty="0">
                <a:solidFill>
                  <a:srgbClr val="FF0000"/>
                </a:solidFill>
              </a:rPr>
              <a:t>) =</a:t>
            </a:r>
            <a:endParaRPr dirty="0"/>
          </a:p>
          <a:p>
            <a:pPr marL="0" lvl="0" indent="0" algn="l" rtl="0">
              <a:spcBef>
                <a:spcPts val="640"/>
              </a:spcBef>
              <a:spcAft>
                <a:spcPts val="0"/>
              </a:spcAft>
              <a:buSzPts val="2400"/>
              <a:buNone/>
            </a:pPr>
            <a:r>
              <a:rPr lang="en-US" i="1" dirty="0"/>
              <a:t> </a:t>
            </a:r>
            <a:r>
              <a:rPr lang="en-US" dirty="0"/>
              <a:t>1225 </a:t>
            </a:r>
            <a:r>
              <a:rPr lang="en-US" i="1" dirty="0"/>
              <a:t>mL ∙ min</a:t>
            </a:r>
            <a:r>
              <a:rPr lang="en-US" dirty="0"/>
              <a:t>–1 × 30 min </a:t>
            </a:r>
            <a:r>
              <a:rPr lang="en-US" i="1" dirty="0"/>
              <a:t>= </a:t>
            </a:r>
            <a:r>
              <a:rPr lang="en-US" dirty="0"/>
              <a:t>36750 </a:t>
            </a:r>
            <a:r>
              <a:rPr lang="en-US" i="1" dirty="0"/>
              <a:t>mL O</a:t>
            </a:r>
            <a:r>
              <a:rPr lang="en-US" dirty="0"/>
              <a:t>2</a:t>
            </a:r>
            <a:endParaRPr dirty="0"/>
          </a:p>
          <a:p>
            <a:pPr marL="0" lvl="0" indent="0" algn="l" rtl="0">
              <a:spcBef>
                <a:spcPts val="640"/>
              </a:spcBef>
              <a:spcAft>
                <a:spcPts val="0"/>
              </a:spcAft>
              <a:buSzPts val="2400"/>
              <a:buNone/>
            </a:pPr>
            <a:r>
              <a:rPr lang="en-US" b="1" dirty="0">
                <a:solidFill>
                  <a:srgbClr val="FF0000"/>
                </a:solidFill>
              </a:rPr>
              <a:t>Oxygen consumption</a:t>
            </a:r>
            <a:r>
              <a:rPr lang="en-US" dirty="0"/>
              <a:t>= 36750/1000=36.750 (L of O2).</a:t>
            </a:r>
            <a:endParaRPr dirty="0"/>
          </a:p>
          <a:p>
            <a:pPr marL="342900" lvl="0" indent="-342900" algn="l" rtl="0">
              <a:spcBef>
                <a:spcPts val="640"/>
              </a:spcBef>
              <a:spcAft>
                <a:spcPts val="0"/>
              </a:spcAft>
              <a:buClr>
                <a:srgbClr val="17365D"/>
              </a:buClr>
              <a:buSzPts val="2400"/>
              <a:buFont typeface="Noto Sans Symbols"/>
              <a:buChar char="⮚"/>
            </a:pPr>
            <a:r>
              <a:rPr lang="en-US" dirty="0"/>
              <a:t>From the estimated oxygen consumption we can calculate the energy expenditure during exercise, since each </a:t>
            </a:r>
            <a:r>
              <a:rPr lang="en-US" b="1" dirty="0" err="1">
                <a:solidFill>
                  <a:srgbClr val="FF0000"/>
                </a:solidFill>
              </a:rPr>
              <a:t>litre</a:t>
            </a:r>
            <a:r>
              <a:rPr lang="en-US" dirty="0">
                <a:solidFill>
                  <a:srgbClr val="FF0000"/>
                </a:solidFill>
              </a:rPr>
              <a:t> </a:t>
            </a:r>
            <a:r>
              <a:rPr lang="en-US" dirty="0"/>
              <a:t>of oxygen yields </a:t>
            </a:r>
            <a:r>
              <a:rPr lang="en-US" b="1" dirty="0">
                <a:solidFill>
                  <a:srgbClr val="FF0000"/>
                </a:solidFill>
              </a:rPr>
              <a:t>~5 kcal</a:t>
            </a:r>
            <a:endParaRPr b="1" dirty="0">
              <a:solidFill>
                <a:srgbClr val="FF0000"/>
              </a:solidFill>
            </a:endParaRPr>
          </a:p>
          <a:p>
            <a:pPr marL="342900" lvl="0" indent="-342900" algn="l" rtl="0">
              <a:spcBef>
                <a:spcPts val="640"/>
              </a:spcBef>
              <a:spcAft>
                <a:spcPts val="0"/>
              </a:spcAft>
              <a:buClr>
                <a:srgbClr val="17365D"/>
              </a:buClr>
              <a:buSzPts val="2400"/>
              <a:buFont typeface="Noto Sans Symbols"/>
              <a:buChar char="⮚"/>
            </a:pPr>
            <a:r>
              <a:rPr lang="en-US" dirty="0"/>
              <a:t>Therefore, the estimated energy expenditure for the example above is:</a:t>
            </a:r>
            <a:endParaRPr dirty="0"/>
          </a:p>
          <a:p>
            <a:pPr marL="342900" lvl="0" indent="-342900" algn="l" rtl="0">
              <a:spcBef>
                <a:spcPts val="640"/>
              </a:spcBef>
              <a:spcAft>
                <a:spcPts val="0"/>
              </a:spcAft>
              <a:buClr>
                <a:srgbClr val="17365D"/>
              </a:buClr>
              <a:buSzPts val="2400"/>
              <a:buFont typeface="Noto Sans Symbols"/>
              <a:buChar char="⮚"/>
            </a:pPr>
            <a:r>
              <a:rPr lang="en-US" i="1" dirty="0"/>
              <a:t>Energy expenditure (kcal) = </a:t>
            </a:r>
            <a:r>
              <a:rPr lang="en-US" dirty="0"/>
              <a:t>36.75 </a:t>
            </a:r>
            <a:r>
              <a:rPr lang="en-US" i="1" dirty="0"/>
              <a:t>L O</a:t>
            </a:r>
            <a:r>
              <a:rPr lang="en-US" dirty="0"/>
              <a:t>2 × 5 kcal </a:t>
            </a:r>
            <a:r>
              <a:rPr lang="en-US" i="1" dirty="0"/>
              <a:t>= </a:t>
            </a:r>
            <a:r>
              <a:rPr lang="en-US" b="1" dirty="0">
                <a:solidFill>
                  <a:srgbClr val="FF0000"/>
                </a:solidFill>
              </a:rPr>
              <a:t>183.75 </a:t>
            </a:r>
            <a:r>
              <a:rPr lang="en-US" b="1" i="1" dirty="0">
                <a:solidFill>
                  <a:srgbClr val="FF0000"/>
                </a:solidFill>
              </a:rPr>
              <a:t>kcal</a:t>
            </a:r>
            <a:endParaRPr b="1" dirty="0">
              <a:solidFill>
                <a:srgbClr val="FF0000"/>
              </a:solidFill>
            </a:endParaRPr>
          </a:p>
        </p:txBody>
      </p:sp>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pic>
        <p:nvPicPr>
          <p:cNvPr id="779" name="Google Shape;779;p21" descr="https://www.researchgate.net/publication/51076450/figure/tbl1/AS:601660669820932@1520458490045/Classification-of-physical-activity-according-to-the-intensity-of-METs_W640.jpg"/>
          <p:cNvPicPr preferRelativeResize="0"/>
          <p:nvPr/>
        </p:nvPicPr>
        <p:blipFill rotWithShape="1">
          <a:blip r:embed="rId3">
            <a:alphaModFix/>
          </a:blip>
          <a:srcRect/>
          <a:stretch/>
        </p:blipFill>
        <p:spPr>
          <a:xfrm>
            <a:off x="513567" y="1107959"/>
            <a:ext cx="8388461" cy="3689509"/>
          </a:xfrm>
          <a:prstGeom prst="rect">
            <a:avLst/>
          </a:prstGeom>
          <a:noFill/>
          <a:ln>
            <a:noFill/>
          </a:ln>
        </p:spPr>
      </p:pic>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22"/>
          <p:cNvSpPr txBox="1">
            <a:spLocks noGrp="1"/>
          </p:cNvSpPr>
          <p:nvPr>
            <p:ph type="body" idx="1"/>
          </p:nvPr>
        </p:nvSpPr>
        <p:spPr>
          <a:xfrm>
            <a:off x="228600" y="1"/>
            <a:ext cx="8915400" cy="612616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dirty="0"/>
              <a:t>In comparison, </a:t>
            </a:r>
            <a:r>
              <a:rPr lang="en-US" b="1" dirty="0">
                <a:solidFill>
                  <a:srgbClr val="FF0000"/>
                </a:solidFill>
              </a:rPr>
              <a:t>resistance exercise </a:t>
            </a:r>
            <a:r>
              <a:rPr lang="en-US" dirty="0"/>
              <a:t>may be expressed </a:t>
            </a:r>
            <a:r>
              <a:rPr lang="en-US" b="1" dirty="0">
                <a:solidFill>
                  <a:srgbClr val="FF0000"/>
                </a:solidFill>
              </a:rPr>
              <a:t>relative to the maximum amount of mass</a:t>
            </a:r>
            <a:r>
              <a:rPr lang="en-US" dirty="0"/>
              <a:t> that a particular muscle group can lift successfully for one repetition, which is known as the one repetition maximum (1 RM), or</a:t>
            </a:r>
            <a:endParaRPr dirty="0"/>
          </a:p>
          <a:p>
            <a:pPr marL="342900" lvl="0" indent="-342900" algn="l" rtl="0">
              <a:spcBef>
                <a:spcPts val="640"/>
              </a:spcBef>
              <a:spcAft>
                <a:spcPts val="0"/>
              </a:spcAft>
              <a:buClr>
                <a:srgbClr val="17365D"/>
              </a:buClr>
              <a:buSzPts val="2400"/>
              <a:buFont typeface="Noto Sans Symbols"/>
              <a:buChar char="⮚"/>
            </a:pPr>
            <a:r>
              <a:rPr lang="en-US" dirty="0"/>
              <a:t>by using perceptual methods such as the RPE. Exercise intensity for resistance training can then be expressed as a percentage of an individual’s      1 RM. </a:t>
            </a:r>
            <a:endParaRPr dirty="0"/>
          </a:p>
        </p:txBody>
      </p:sp>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23"/>
          <p:cNvSpPr txBox="1">
            <a:spLocks noGrp="1"/>
          </p:cNvSpPr>
          <p:nvPr>
            <p:ph type="body" idx="1"/>
          </p:nvPr>
        </p:nvSpPr>
        <p:spPr>
          <a:xfrm>
            <a:off x="457200" y="304801"/>
            <a:ext cx="8229599" cy="582136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For example, an </a:t>
            </a:r>
            <a:r>
              <a:rPr lang="en-US" b="1">
                <a:solidFill>
                  <a:srgbClr val="FF0000"/>
                </a:solidFill>
              </a:rPr>
              <a:t>athlete with a 1 RM </a:t>
            </a:r>
            <a:r>
              <a:rPr lang="en-US"/>
              <a:t>for the back-squat exercise of </a:t>
            </a:r>
            <a:r>
              <a:rPr lang="en-US" b="1">
                <a:solidFill>
                  <a:srgbClr val="FF0000"/>
                </a:solidFill>
              </a:rPr>
              <a:t>120 kilograms </a:t>
            </a:r>
            <a:r>
              <a:rPr lang="en-US"/>
              <a:t>wishes to develop their muscular strength, and so should </a:t>
            </a:r>
            <a:r>
              <a:rPr lang="en-US" b="1">
                <a:solidFill>
                  <a:srgbClr val="FF0000"/>
                </a:solidFill>
              </a:rPr>
              <a:t>lift ~85 per cent </a:t>
            </a:r>
            <a:r>
              <a:rPr lang="en-US"/>
              <a:t>of their </a:t>
            </a:r>
            <a:r>
              <a:rPr lang="en-US" b="1">
                <a:solidFill>
                  <a:srgbClr val="FF0000"/>
                </a:solidFill>
              </a:rPr>
              <a:t>1 RM </a:t>
            </a:r>
            <a:r>
              <a:rPr lang="en-US"/>
              <a:t>in training. The mass they should lift in training can be calculated as follows:</a:t>
            </a:r>
            <a:endParaRPr/>
          </a:p>
          <a:p>
            <a:pPr marL="342900" lvl="0" indent="-342900" algn="l" rtl="0">
              <a:spcBef>
                <a:spcPts val="640"/>
              </a:spcBef>
              <a:spcAft>
                <a:spcPts val="0"/>
              </a:spcAft>
              <a:buClr>
                <a:srgbClr val="17365D"/>
              </a:buClr>
              <a:buSzPts val="2400"/>
              <a:buFont typeface="Noto Sans Symbols"/>
              <a:buChar char="⮚"/>
            </a:pPr>
            <a:r>
              <a:rPr lang="en-US"/>
              <a:t>85% 1 </a:t>
            </a:r>
            <a:r>
              <a:rPr lang="en-US" i="1"/>
              <a:t>RM </a:t>
            </a:r>
            <a:r>
              <a:rPr lang="en-US"/>
              <a:t>= 0.85 × 120 </a:t>
            </a:r>
            <a:r>
              <a:rPr lang="en-US" i="1"/>
              <a:t>kg </a:t>
            </a:r>
            <a:r>
              <a:rPr lang="en-US"/>
              <a:t>= 102 </a:t>
            </a:r>
            <a:r>
              <a:rPr lang="en-US" i="1"/>
              <a:t>kg</a:t>
            </a:r>
            <a:endParaRPr/>
          </a:p>
          <a:p>
            <a:pPr marL="342900" lvl="0" indent="-190500" algn="l" rtl="0">
              <a:spcBef>
                <a:spcPts val="640"/>
              </a:spcBef>
              <a:spcAft>
                <a:spcPts val="0"/>
              </a:spcAft>
              <a:buClr>
                <a:srgbClr val="17365D"/>
              </a:buClr>
              <a:buSzPts val="2400"/>
              <a:buFont typeface="Noto Sans Symbols"/>
              <a:buNone/>
            </a:pPr>
            <a:endParaRPr/>
          </a:p>
        </p:txBody>
      </p:sp>
      <p:pic>
        <p:nvPicPr>
          <p:cNvPr id="790" name="Google Shape;790;p23" descr="Image result for back-squat"/>
          <p:cNvPicPr preferRelativeResize="0"/>
          <p:nvPr/>
        </p:nvPicPr>
        <p:blipFill rotWithShape="1">
          <a:blip r:embed="rId3">
            <a:alphaModFix/>
          </a:blip>
          <a:srcRect/>
          <a:stretch/>
        </p:blipFill>
        <p:spPr>
          <a:xfrm>
            <a:off x="5652120" y="3861048"/>
            <a:ext cx="3491880" cy="2928675"/>
          </a:xfrm>
          <a:prstGeom prst="rect">
            <a:avLst/>
          </a:prstGeom>
          <a:noFill/>
          <a:ln>
            <a:noFill/>
          </a:ln>
        </p:spPr>
      </p:pic>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24"/>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6F91C8"/>
              </a:buClr>
              <a:buSzPct val="100000"/>
              <a:buFont typeface="Corbel"/>
              <a:buNone/>
            </a:pPr>
            <a:r>
              <a:rPr lang="en-US"/>
              <a:t>PRESCRIBING PHYSICAL ACTIVITY AND</a:t>
            </a:r>
            <a:br>
              <a:rPr lang="en-US"/>
            </a:br>
            <a:r>
              <a:rPr lang="en-US"/>
              <a:t>EXERCISE</a:t>
            </a:r>
            <a:endParaRPr/>
          </a:p>
        </p:txBody>
      </p:sp>
      <p:sp>
        <p:nvSpPr>
          <p:cNvPr id="796" name="Google Shape;796;p24"/>
          <p:cNvSpPr txBox="1">
            <a:spLocks noGrp="1"/>
          </p:cNvSpPr>
          <p:nvPr>
            <p:ph type="body" idx="1"/>
          </p:nvPr>
        </p:nvSpPr>
        <p:spPr>
          <a:xfrm>
            <a:off x="228600" y="1417639"/>
            <a:ext cx="8458199" cy="513556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Due to the strong association between physical activity and health outcomes such as chronic disease and obesity.</a:t>
            </a:r>
            <a:endParaRPr/>
          </a:p>
          <a:p>
            <a:pPr marL="342900" lvl="0" indent="-342900" algn="l" rtl="0">
              <a:spcBef>
                <a:spcPts val="640"/>
              </a:spcBef>
              <a:spcAft>
                <a:spcPts val="0"/>
              </a:spcAft>
              <a:buClr>
                <a:srgbClr val="17365D"/>
              </a:buClr>
              <a:buSzPts val="2400"/>
              <a:buFont typeface="Noto Sans Symbols"/>
              <a:buChar char="⮚"/>
            </a:pPr>
            <a:r>
              <a:rPr lang="en-US"/>
              <a:t>the Australian Department of Health has developed </a:t>
            </a:r>
            <a:r>
              <a:rPr lang="en-US" b="1">
                <a:solidFill>
                  <a:srgbClr val="FF0000"/>
                </a:solidFill>
              </a:rPr>
              <a:t>age-specific guidelines for physical activity</a:t>
            </a:r>
            <a:r>
              <a:rPr lang="en-US"/>
              <a:t>. These guidelines are intended to help facilitate positive health outcomes for all</a:t>
            </a:r>
            <a:endParaRPr/>
          </a:p>
          <a:p>
            <a:pPr marL="342900" lvl="0" indent="-342900" algn="l" rtl="0">
              <a:spcBef>
                <a:spcPts val="640"/>
              </a:spcBef>
              <a:spcAft>
                <a:spcPts val="0"/>
              </a:spcAft>
              <a:buClr>
                <a:srgbClr val="17365D"/>
              </a:buClr>
              <a:buSzPts val="2400"/>
              <a:buFont typeface="Noto Sans Symbols"/>
              <a:buChar char="⮚"/>
            </a:pPr>
            <a:r>
              <a:rPr lang="en-US"/>
              <a:t>Australians</a:t>
            </a:r>
            <a:endParaRPr/>
          </a:p>
        </p:txBody>
      </p:sp>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pic>
        <p:nvPicPr>
          <p:cNvPr id="801" name="Google Shape;801;p25" descr="C:\Users\admin\Desktop\Untitled.png"/>
          <p:cNvPicPr preferRelativeResize="0"/>
          <p:nvPr/>
        </p:nvPicPr>
        <p:blipFill rotWithShape="1">
          <a:blip r:embed="rId3">
            <a:alphaModFix/>
          </a:blip>
          <a:srcRect/>
          <a:stretch/>
        </p:blipFill>
        <p:spPr>
          <a:xfrm>
            <a:off x="76200" y="-66675"/>
            <a:ext cx="8991600" cy="6991350"/>
          </a:xfrm>
          <a:prstGeom prst="rect">
            <a:avLst/>
          </a:prstGeom>
          <a:noFill/>
          <a:ln>
            <a:noFill/>
          </a:ln>
        </p:spPr>
      </p:pic>
      <p:pic>
        <p:nvPicPr>
          <p:cNvPr id="802" name="Google Shape;802;p25" descr="Image result for energetic play"/>
          <p:cNvPicPr preferRelativeResize="0"/>
          <p:nvPr/>
        </p:nvPicPr>
        <p:blipFill rotWithShape="1">
          <a:blip r:embed="rId4">
            <a:alphaModFix/>
          </a:blip>
          <a:srcRect/>
          <a:stretch/>
        </p:blipFill>
        <p:spPr>
          <a:xfrm>
            <a:off x="7092281" y="-44196"/>
            <a:ext cx="1975520" cy="1481640"/>
          </a:xfrm>
          <a:prstGeom prst="rect">
            <a:avLst/>
          </a:prstGeom>
          <a:noFill/>
          <a:ln>
            <a:noFill/>
          </a:ln>
        </p:spPr>
      </p:pic>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26"/>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rgbClr val="17365D"/>
              </a:buClr>
              <a:buSzPct val="75000"/>
              <a:buFont typeface="Noto Sans Symbols"/>
              <a:buChar char="⮚"/>
            </a:pPr>
            <a:r>
              <a:rPr lang="en-US"/>
              <a:t>Whether you are undertaking exercise for </a:t>
            </a:r>
            <a:r>
              <a:rPr lang="en-US" b="1">
                <a:solidFill>
                  <a:srgbClr val="FF0000"/>
                </a:solidFill>
              </a:rPr>
              <a:t>general health</a:t>
            </a:r>
            <a:r>
              <a:rPr lang="en-US"/>
              <a:t>, or to </a:t>
            </a:r>
            <a:r>
              <a:rPr lang="en-US" b="1">
                <a:solidFill>
                  <a:srgbClr val="FF0000"/>
                </a:solidFill>
              </a:rPr>
              <a:t>improve your competitive performance</a:t>
            </a:r>
            <a:r>
              <a:rPr lang="en-US"/>
              <a:t>, when exercise sessions are repeated over multiple weeks and months </a:t>
            </a:r>
            <a:r>
              <a:rPr lang="en-US" b="1">
                <a:solidFill>
                  <a:srgbClr val="FF0000"/>
                </a:solidFill>
              </a:rPr>
              <a:t>chronic adaptations to exercise begin to occur</a:t>
            </a:r>
            <a:r>
              <a:rPr lang="en-US"/>
              <a:t>.</a:t>
            </a:r>
            <a:endParaRPr/>
          </a:p>
          <a:p>
            <a:pPr marL="342900" lvl="0" indent="-201930" algn="l" rtl="0">
              <a:spcBef>
                <a:spcPts val="592"/>
              </a:spcBef>
              <a:spcAft>
                <a:spcPts val="0"/>
              </a:spcAft>
              <a:buClr>
                <a:srgbClr val="17365D"/>
              </a:buClr>
              <a:buSzPct val="75000"/>
              <a:buFont typeface="Noto Sans Symbols"/>
              <a:buNone/>
            </a:pPr>
            <a:endParaRPr/>
          </a:p>
          <a:p>
            <a:pPr marL="342900" lvl="0" indent="-342900" algn="l" rtl="0">
              <a:spcBef>
                <a:spcPts val="592"/>
              </a:spcBef>
              <a:spcAft>
                <a:spcPts val="0"/>
              </a:spcAft>
              <a:buClr>
                <a:srgbClr val="17365D"/>
              </a:buClr>
              <a:buSzPct val="75000"/>
              <a:buFont typeface="Noto Sans Symbols"/>
              <a:buChar char="⮚"/>
            </a:pPr>
            <a:r>
              <a:rPr lang="en-US"/>
              <a:t>These chronic adaptations occur as a result of </a:t>
            </a:r>
            <a:r>
              <a:rPr lang="en-US" b="1">
                <a:solidFill>
                  <a:srgbClr val="FF0000"/>
                </a:solidFill>
              </a:rPr>
              <a:t>the specific loading and progression of exercise sessions</a:t>
            </a:r>
            <a:r>
              <a:rPr lang="en-US"/>
              <a:t> and can be specific aerobic, anaerobic or strength adaptations, depending on the goals of the individual</a:t>
            </a:r>
            <a:endParaRPr/>
          </a:p>
        </p:txBody>
      </p:sp>
      <p:sp>
        <p:nvSpPr>
          <p:cNvPr id="808" name="Google Shape;808;p26"/>
          <p:cNvSpPr txBox="1">
            <a:spLocks noGrp="1"/>
          </p:cNvSpPr>
          <p:nvPr>
            <p:ph type="title"/>
          </p:nvPr>
        </p:nvSpPr>
        <p:spPr>
          <a:xfrm>
            <a:off x="533401" y="274638"/>
            <a:ext cx="8153400" cy="1096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6F91C8"/>
              </a:buClr>
              <a:buSzPts val="2400"/>
              <a:buFont typeface="Corbel"/>
              <a:buNone/>
            </a:pPr>
            <a:r>
              <a:rPr lang="en-US" sz="2400"/>
              <a:t>CHRONIC ADAPTATION OF  TO EXCERICSE </a:t>
            </a:r>
            <a:endParaRPr sz="2400"/>
          </a:p>
        </p:txBody>
      </p:sp>
    </p:spTree>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grpSp>
        <p:nvGrpSpPr>
          <p:cNvPr id="813" name="Google Shape;813;p27"/>
          <p:cNvGrpSpPr/>
          <p:nvPr/>
        </p:nvGrpSpPr>
        <p:grpSpPr>
          <a:xfrm>
            <a:off x="1143000" y="1196753"/>
            <a:ext cx="6597352" cy="5585048"/>
            <a:chOff x="1143000" y="1212533"/>
            <a:chExt cx="5158267" cy="4827320"/>
          </a:xfrm>
        </p:grpSpPr>
        <p:pic>
          <p:nvPicPr>
            <p:cNvPr id="814" name="Google Shape;814;p27"/>
            <p:cNvPicPr preferRelativeResize="0"/>
            <p:nvPr/>
          </p:nvPicPr>
          <p:blipFill rotWithShape="1">
            <a:blip r:embed="rId3">
              <a:alphaModFix/>
            </a:blip>
            <a:srcRect l="22563" t="21875" r="38043" b="17435"/>
            <a:stretch/>
          </p:blipFill>
          <p:spPr>
            <a:xfrm>
              <a:off x="1143000" y="1600200"/>
              <a:ext cx="5125453" cy="4439653"/>
            </a:xfrm>
            <a:prstGeom prst="rect">
              <a:avLst/>
            </a:prstGeom>
            <a:noFill/>
            <a:ln>
              <a:noFill/>
            </a:ln>
          </p:spPr>
        </p:pic>
        <p:pic>
          <p:nvPicPr>
            <p:cNvPr id="815" name="Google Shape;815;p27"/>
            <p:cNvPicPr preferRelativeResize="0"/>
            <p:nvPr/>
          </p:nvPicPr>
          <p:blipFill rotWithShape="1">
            <a:blip r:embed="rId4">
              <a:alphaModFix/>
            </a:blip>
            <a:srcRect l="22998" t="81415" r="37794" b="13284"/>
            <a:stretch/>
          </p:blipFill>
          <p:spPr>
            <a:xfrm>
              <a:off x="1199878" y="1212533"/>
              <a:ext cx="5101389" cy="387667"/>
            </a:xfrm>
            <a:prstGeom prst="rect">
              <a:avLst/>
            </a:prstGeom>
            <a:noFill/>
            <a:ln>
              <a:noFill/>
            </a:ln>
          </p:spPr>
        </p:pic>
      </p:grpSp>
      <p:sp>
        <p:nvSpPr>
          <p:cNvPr id="816" name="Google Shape;816;p27"/>
          <p:cNvSpPr txBox="1"/>
          <p:nvPr/>
        </p:nvSpPr>
        <p:spPr>
          <a:xfrm>
            <a:off x="838200" y="685800"/>
            <a:ext cx="75438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dk1"/>
                </a:solidFill>
                <a:latin typeface="Corbel"/>
                <a:ea typeface="Corbel"/>
                <a:cs typeface="Corbel"/>
                <a:sym typeface="Corbel"/>
              </a:rPr>
              <a:t>On of the example application of the frequency intensity, time and type (FITT)  </a:t>
            </a:r>
            <a:endParaRPr sz="1800">
              <a:solidFill>
                <a:schemeClr val="dk1"/>
              </a:solidFill>
              <a:latin typeface="Corbel"/>
              <a:ea typeface="Corbel"/>
              <a:cs typeface="Corbel"/>
              <a:sym typeface="Corbel"/>
            </a:endParaRPr>
          </a:p>
        </p:txBody>
      </p:sp>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28"/>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6F91C8"/>
              </a:buClr>
              <a:buSzPct val="100000"/>
              <a:buFont typeface="Corbel"/>
              <a:buNone/>
            </a:pPr>
            <a:r>
              <a:rPr lang="en-US"/>
              <a:t>CHRONIC ADAPTATIONS TO EXERCISE</a:t>
            </a:r>
            <a:endParaRPr/>
          </a:p>
        </p:txBody>
      </p:sp>
      <p:sp>
        <p:nvSpPr>
          <p:cNvPr id="822" name="Google Shape;822;p28"/>
          <p:cNvSpPr txBox="1">
            <a:spLocks noGrp="1"/>
          </p:cNvSpPr>
          <p:nvPr>
            <p:ph type="body" idx="1"/>
          </p:nvPr>
        </p:nvSpPr>
        <p:spPr>
          <a:xfrm>
            <a:off x="228600" y="1417639"/>
            <a:ext cx="8915400" cy="4754561"/>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rgbClr val="17365D"/>
              </a:buClr>
              <a:buSzPct val="75000"/>
              <a:buFont typeface="Noto Sans Symbols"/>
              <a:buChar char="⮚"/>
            </a:pPr>
            <a:r>
              <a:rPr lang="en-US" dirty="0"/>
              <a:t>Adaptations that occur as a response to exercise are specific to the training stimulus applied include changes to the </a:t>
            </a:r>
            <a:r>
              <a:rPr lang="en-US" dirty="0">
                <a:solidFill>
                  <a:srgbClr val="FF0000"/>
                </a:solidFill>
              </a:rPr>
              <a:t>cardiovascular, </a:t>
            </a:r>
            <a:r>
              <a:rPr lang="en-US" dirty="0" err="1" smtClean="0">
                <a:solidFill>
                  <a:srgbClr val="FF0000"/>
                </a:solidFill>
              </a:rPr>
              <a:t>metabolic,respiratory</a:t>
            </a:r>
            <a:r>
              <a:rPr lang="en-US" dirty="0" smtClean="0">
                <a:solidFill>
                  <a:srgbClr val="FF0000"/>
                </a:solidFill>
              </a:rPr>
              <a:t> </a:t>
            </a:r>
            <a:r>
              <a:rPr lang="en-US" dirty="0">
                <a:solidFill>
                  <a:srgbClr val="FF0000"/>
                </a:solidFill>
              </a:rPr>
              <a:t>and muscular systems.</a:t>
            </a:r>
            <a:endParaRPr dirty="0"/>
          </a:p>
          <a:p>
            <a:pPr marL="342900" lvl="0" indent="-342900" algn="l" rtl="0">
              <a:spcBef>
                <a:spcPts val="544"/>
              </a:spcBef>
              <a:spcAft>
                <a:spcPts val="0"/>
              </a:spcAft>
              <a:buClr>
                <a:srgbClr val="17365D"/>
              </a:buClr>
              <a:buSzPct val="75000"/>
              <a:buFont typeface="Noto Sans Symbols"/>
              <a:buChar char="⮚"/>
            </a:pPr>
            <a:r>
              <a:rPr lang="en-US" dirty="0"/>
              <a:t>Regular aerobic exercise, for example, enhances the ability of the body to use </a:t>
            </a:r>
            <a:r>
              <a:rPr lang="en-US" dirty="0">
                <a:solidFill>
                  <a:srgbClr val="FF0000"/>
                </a:solidFill>
              </a:rPr>
              <a:t>fat as f</a:t>
            </a:r>
            <a:r>
              <a:rPr lang="en-US" dirty="0"/>
              <a:t>uel during exercise through increased transport of </a:t>
            </a:r>
            <a:r>
              <a:rPr lang="en-US" dirty="0">
                <a:solidFill>
                  <a:srgbClr val="FF0000"/>
                </a:solidFill>
              </a:rPr>
              <a:t>free fatty acids, fat </a:t>
            </a:r>
            <a:r>
              <a:rPr lang="en-US" b="1" dirty="0">
                <a:solidFill>
                  <a:srgbClr val="FF0000"/>
                </a:solidFill>
              </a:rPr>
              <a:t>oxidation</a:t>
            </a:r>
            <a:endParaRPr dirty="0"/>
          </a:p>
          <a:p>
            <a:pPr marL="342900" lvl="0" indent="-213359" algn="l" rtl="0">
              <a:spcBef>
                <a:spcPts val="544"/>
              </a:spcBef>
              <a:spcAft>
                <a:spcPts val="0"/>
              </a:spcAft>
              <a:buClr>
                <a:srgbClr val="17365D"/>
              </a:buClr>
              <a:buSzPct val="75000"/>
              <a:buFont typeface="Noto Sans Symbols"/>
              <a:buNone/>
            </a:pPr>
            <a:endParaRPr b="1" dirty="0">
              <a:solidFill>
                <a:srgbClr val="FF0000"/>
              </a:solidFill>
            </a:endParaRPr>
          </a:p>
          <a:p>
            <a:pPr marL="342900" lvl="0" indent="-342900" algn="l" rtl="0">
              <a:spcBef>
                <a:spcPts val="544"/>
              </a:spcBef>
              <a:spcAft>
                <a:spcPts val="0"/>
              </a:spcAft>
              <a:buClr>
                <a:srgbClr val="17365D"/>
              </a:buClr>
              <a:buSzPct val="75000"/>
              <a:buFont typeface="Noto Sans Symbols"/>
              <a:buChar char="⮚"/>
            </a:pPr>
            <a:r>
              <a:rPr lang="en-US" b="1" dirty="0">
                <a:solidFill>
                  <a:srgbClr val="FF0000"/>
                </a:solidFill>
              </a:rPr>
              <a:t>Oxidation</a:t>
            </a:r>
            <a:endParaRPr dirty="0"/>
          </a:p>
          <a:p>
            <a:pPr marL="342900" lvl="0" indent="-342900" algn="l" rtl="0">
              <a:spcBef>
                <a:spcPts val="544"/>
              </a:spcBef>
              <a:spcAft>
                <a:spcPts val="0"/>
              </a:spcAft>
              <a:buClr>
                <a:srgbClr val="17365D"/>
              </a:buClr>
              <a:buSzPct val="75000"/>
              <a:buFont typeface="Noto Sans Symbols"/>
              <a:buChar char="⮚"/>
            </a:pPr>
            <a:r>
              <a:rPr lang="en-US" dirty="0"/>
              <a:t>Part of a chemical reaction that results in the loss of electrons. During fat oxidation, triglycerides are</a:t>
            </a:r>
            <a:endParaRPr dirty="0"/>
          </a:p>
          <a:p>
            <a:pPr marL="342900" lvl="0" indent="-342900" algn="l" rtl="0">
              <a:spcBef>
                <a:spcPts val="544"/>
              </a:spcBef>
              <a:spcAft>
                <a:spcPts val="0"/>
              </a:spcAft>
              <a:buClr>
                <a:srgbClr val="17365D"/>
              </a:buClr>
              <a:buSzPct val="75000"/>
              <a:buFont typeface="Noto Sans Symbols"/>
              <a:buChar char="⮚"/>
            </a:pPr>
            <a:r>
              <a:rPr lang="en-US" dirty="0"/>
              <a:t>broken down into three fatty acid chains and glycerol.</a:t>
            </a:r>
            <a:endParaRPr dirty="0">
              <a:solidFill>
                <a:srgbClr val="FF0000"/>
              </a:solidFill>
            </a:endParaRPr>
          </a:p>
        </p:txBody>
      </p:sp>
    </p:spTree>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29"/>
          <p:cNvSpPr txBox="1">
            <a:spLocks noGrp="1"/>
          </p:cNvSpPr>
          <p:nvPr>
            <p:ph type="body" idx="1"/>
          </p:nvPr>
        </p:nvSpPr>
        <p:spPr>
          <a:xfrm>
            <a:off x="251520" y="0"/>
            <a:ext cx="8354888" cy="569133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All of these adaptations lead to an improved capacity to complete </a:t>
            </a:r>
            <a:r>
              <a:rPr lang="en-US">
                <a:solidFill>
                  <a:srgbClr val="FF0000"/>
                </a:solidFill>
              </a:rPr>
              <a:t>longer duration </a:t>
            </a:r>
            <a:r>
              <a:rPr lang="en-US"/>
              <a:t>or </a:t>
            </a:r>
            <a:r>
              <a:rPr lang="en-US">
                <a:solidFill>
                  <a:srgbClr val="FF0000"/>
                </a:solidFill>
              </a:rPr>
              <a:t>higher intensity </a:t>
            </a:r>
            <a:r>
              <a:rPr lang="en-US"/>
              <a:t>exercise while remaining within an aerobic state.</a:t>
            </a:r>
            <a:endParaRPr/>
          </a:p>
          <a:p>
            <a:pPr marL="342900" lvl="0" indent="-342900" algn="l" rtl="0">
              <a:spcBef>
                <a:spcPts val="640"/>
              </a:spcBef>
              <a:spcAft>
                <a:spcPts val="0"/>
              </a:spcAft>
              <a:buClr>
                <a:srgbClr val="17365D"/>
              </a:buClr>
              <a:buSzPts val="2400"/>
              <a:buFont typeface="Noto Sans Symbols"/>
              <a:buChar char="⮚"/>
            </a:pPr>
            <a:r>
              <a:rPr lang="en-US"/>
              <a:t>Exercise and prolonged training also stimulate the release of a number of hormones, including </a:t>
            </a:r>
            <a:r>
              <a:rPr lang="en-US" b="1">
                <a:solidFill>
                  <a:srgbClr val="FF0000"/>
                </a:solidFill>
              </a:rPr>
              <a:t>testosterone and growth hormone</a:t>
            </a:r>
            <a:r>
              <a:rPr lang="en-US"/>
              <a:t>, which promote an </a:t>
            </a:r>
            <a:r>
              <a:rPr lang="en-US" b="1"/>
              <a:t>anabolic (</a:t>
            </a:r>
            <a:r>
              <a:rPr lang="en-US"/>
              <a:t>building up’ and repair of tissues)</a:t>
            </a:r>
            <a:r>
              <a:rPr lang="en-US" b="1"/>
              <a:t> </a:t>
            </a:r>
            <a:r>
              <a:rPr lang="en-US"/>
              <a:t>effect on the body</a:t>
            </a:r>
            <a:endParaRPr/>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3"/>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a:buNone/>
            </a:pPr>
            <a:r>
              <a:rPr lang="en-US"/>
              <a:t>LEARNING OUTCOMES </a:t>
            </a:r>
            <a:endParaRPr/>
          </a:p>
        </p:txBody>
      </p:sp>
      <p:sp>
        <p:nvSpPr>
          <p:cNvPr id="673" name="Google Shape;673;p3"/>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spcBef>
                <a:spcPts val="0"/>
              </a:spcBef>
              <a:spcAft>
                <a:spcPts val="0"/>
              </a:spcAft>
              <a:buSzPct val="75000"/>
              <a:buNone/>
            </a:pPr>
            <a:r>
              <a:rPr lang="en-US"/>
              <a:t>Upon completion of this part you will be able to: </a:t>
            </a:r>
            <a:endParaRPr/>
          </a:p>
          <a:p>
            <a:pPr marL="342900" lvl="0" indent="-342900" algn="l" rtl="0">
              <a:spcBef>
                <a:spcPts val="544"/>
              </a:spcBef>
              <a:spcAft>
                <a:spcPts val="0"/>
              </a:spcAft>
              <a:buClr>
                <a:srgbClr val="17365D"/>
              </a:buClr>
              <a:buSzPct val="75000"/>
              <a:buFont typeface="Noto Sans Symbols"/>
              <a:buChar char="⮚"/>
            </a:pPr>
            <a:r>
              <a:rPr lang="en-US"/>
              <a:t> </a:t>
            </a:r>
            <a:r>
              <a:rPr lang="en-US">
                <a:solidFill>
                  <a:srgbClr val="FF0000"/>
                </a:solidFill>
              </a:rPr>
              <a:t>compare</a:t>
            </a:r>
            <a:r>
              <a:rPr lang="en-US"/>
              <a:t> and </a:t>
            </a:r>
            <a:r>
              <a:rPr lang="en-US">
                <a:solidFill>
                  <a:srgbClr val="FF0000"/>
                </a:solidFill>
              </a:rPr>
              <a:t>contrast</a:t>
            </a:r>
            <a:r>
              <a:rPr lang="en-US"/>
              <a:t> physical activity, exercise and sport </a:t>
            </a:r>
            <a:endParaRPr/>
          </a:p>
          <a:p>
            <a:pPr marL="342900" lvl="0" indent="-342900" algn="l" rtl="0">
              <a:spcBef>
                <a:spcPts val="544"/>
              </a:spcBef>
              <a:spcAft>
                <a:spcPts val="0"/>
              </a:spcAft>
              <a:buClr>
                <a:srgbClr val="17365D"/>
              </a:buClr>
              <a:buSzPct val="75000"/>
              <a:buFont typeface="Noto Sans Symbols"/>
              <a:buChar char="⮚"/>
            </a:pPr>
            <a:r>
              <a:rPr lang="en-US"/>
              <a:t> </a:t>
            </a:r>
            <a:r>
              <a:rPr lang="en-US">
                <a:solidFill>
                  <a:srgbClr val="FF0000"/>
                </a:solidFill>
              </a:rPr>
              <a:t>Describe different types </a:t>
            </a:r>
            <a:r>
              <a:rPr lang="en-US"/>
              <a:t>of sport and exercise, and relate these to differing physiological processes and adaptations </a:t>
            </a:r>
            <a:endParaRPr/>
          </a:p>
          <a:p>
            <a:pPr marL="342900" lvl="0" indent="-342900" algn="l" rtl="0">
              <a:spcBef>
                <a:spcPts val="544"/>
              </a:spcBef>
              <a:spcAft>
                <a:spcPts val="0"/>
              </a:spcAft>
              <a:buClr>
                <a:srgbClr val="17365D"/>
              </a:buClr>
              <a:buSzPct val="75000"/>
              <a:buFont typeface="Noto Sans Symbols"/>
              <a:buChar char="⮚"/>
            </a:pPr>
            <a:r>
              <a:rPr lang="en-US"/>
              <a:t>Measure </a:t>
            </a:r>
            <a:r>
              <a:rPr lang="en-US">
                <a:solidFill>
                  <a:srgbClr val="FF0000"/>
                </a:solidFill>
              </a:rPr>
              <a:t>exercise performance </a:t>
            </a:r>
            <a:r>
              <a:rPr lang="en-US"/>
              <a:t>and </a:t>
            </a:r>
            <a:r>
              <a:rPr lang="en-US">
                <a:solidFill>
                  <a:srgbClr val="FF0000"/>
                </a:solidFill>
              </a:rPr>
              <a:t>intensity</a:t>
            </a:r>
            <a:r>
              <a:rPr lang="en-US"/>
              <a:t> </a:t>
            </a:r>
            <a:endParaRPr/>
          </a:p>
          <a:p>
            <a:pPr marL="342900" lvl="0" indent="-342900" algn="l" rtl="0">
              <a:spcBef>
                <a:spcPts val="544"/>
              </a:spcBef>
              <a:spcAft>
                <a:spcPts val="0"/>
              </a:spcAft>
              <a:buClr>
                <a:srgbClr val="17365D"/>
              </a:buClr>
              <a:buSzPct val="75000"/>
              <a:buFont typeface="Noto Sans Symbols"/>
              <a:buChar char="⮚"/>
            </a:pPr>
            <a:r>
              <a:rPr lang="en-US"/>
              <a:t> Describe the principles of </a:t>
            </a:r>
            <a:r>
              <a:rPr lang="en-US">
                <a:solidFill>
                  <a:srgbClr val="FF0000"/>
                </a:solidFill>
              </a:rPr>
              <a:t>exercise prescription</a:t>
            </a:r>
            <a:endParaRPr/>
          </a:p>
          <a:p>
            <a:pPr marL="342900" lvl="0" indent="-342900" algn="l" rtl="0">
              <a:spcBef>
                <a:spcPts val="544"/>
              </a:spcBef>
              <a:spcAft>
                <a:spcPts val="0"/>
              </a:spcAft>
              <a:buClr>
                <a:srgbClr val="17365D"/>
              </a:buClr>
              <a:buSzPct val="75000"/>
              <a:buFont typeface="Noto Sans Symbols"/>
              <a:buChar char="⮚"/>
            </a:pPr>
            <a:r>
              <a:rPr lang="en-US"/>
              <a:t> Describe </a:t>
            </a:r>
            <a:r>
              <a:rPr lang="en-US">
                <a:solidFill>
                  <a:srgbClr val="FF0000"/>
                </a:solidFill>
              </a:rPr>
              <a:t>muscle types </a:t>
            </a:r>
            <a:r>
              <a:rPr lang="en-US"/>
              <a:t>and </a:t>
            </a:r>
            <a:r>
              <a:rPr lang="en-US">
                <a:solidFill>
                  <a:srgbClr val="FF0000"/>
                </a:solidFill>
              </a:rPr>
              <a:t>actions</a:t>
            </a:r>
            <a:endParaRPr/>
          </a:p>
          <a:p>
            <a:pPr marL="342900" lvl="0" indent="-342900" algn="l" rtl="0">
              <a:spcBef>
                <a:spcPts val="544"/>
              </a:spcBef>
              <a:spcAft>
                <a:spcPts val="0"/>
              </a:spcAft>
              <a:buClr>
                <a:srgbClr val="17365D"/>
              </a:buClr>
              <a:buSzPct val="75000"/>
              <a:buFont typeface="Noto Sans Symbols"/>
              <a:buChar char="⮚"/>
            </a:pPr>
            <a:r>
              <a:rPr lang="en-US"/>
              <a:t>  Explain the body’s </a:t>
            </a:r>
            <a:r>
              <a:rPr lang="en-US">
                <a:solidFill>
                  <a:srgbClr val="FF0000"/>
                </a:solidFill>
              </a:rPr>
              <a:t>physiological response </a:t>
            </a:r>
            <a:r>
              <a:rPr lang="en-US"/>
              <a:t>and </a:t>
            </a:r>
            <a:r>
              <a:rPr lang="en-US">
                <a:solidFill>
                  <a:srgbClr val="FF0000"/>
                </a:solidFill>
              </a:rPr>
              <a:t>chronic adaptations to exercise</a:t>
            </a:r>
            <a:endParaRPr/>
          </a:p>
        </p:txBody>
      </p:sp>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30"/>
          <p:cNvSpPr txBox="1">
            <a:spLocks noGrp="1"/>
          </p:cNvSpPr>
          <p:nvPr>
            <p:ph type="body" idx="1"/>
          </p:nvPr>
        </p:nvSpPr>
        <p:spPr>
          <a:xfrm>
            <a:off x="152400" y="457200"/>
            <a:ext cx="8839200" cy="57912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These hormones increase </a:t>
            </a:r>
            <a:r>
              <a:rPr lang="en-US" b="1"/>
              <a:t>protein synthesis and cell growth</a:t>
            </a:r>
            <a:r>
              <a:rPr lang="en-US"/>
              <a:t>, leading to an increase in lean muscle mass and decreased fat mass.</a:t>
            </a:r>
            <a:endParaRPr/>
          </a:p>
          <a:p>
            <a:pPr marL="342900" lvl="0" indent="-342900" algn="l" rtl="0">
              <a:spcBef>
                <a:spcPts val="640"/>
              </a:spcBef>
              <a:spcAft>
                <a:spcPts val="0"/>
              </a:spcAft>
              <a:buClr>
                <a:srgbClr val="17365D"/>
              </a:buClr>
              <a:buSzPts val="2400"/>
              <a:buFont typeface="Noto Sans Symbols"/>
              <a:buChar char="⮚"/>
            </a:pPr>
            <a:r>
              <a:rPr lang="en-US"/>
              <a:t>This chronic adaptation of an individual’s body composition, which increases the amount of active tissue in the body, also leads to an increased </a:t>
            </a:r>
            <a:r>
              <a:rPr lang="en-US" b="1">
                <a:solidFill>
                  <a:srgbClr val="FF0000"/>
                </a:solidFill>
              </a:rPr>
              <a:t>metabolic rate </a:t>
            </a:r>
            <a:r>
              <a:rPr lang="en-US"/>
              <a:t>for the individual.</a:t>
            </a:r>
            <a:endParaRPr/>
          </a:p>
          <a:p>
            <a:pPr marL="342900" lvl="0" indent="-342900" algn="l" rtl="0">
              <a:spcBef>
                <a:spcPts val="640"/>
              </a:spcBef>
              <a:spcAft>
                <a:spcPts val="0"/>
              </a:spcAft>
              <a:buClr>
                <a:srgbClr val="17365D"/>
              </a:buClr>
              <a:buSzPts val="2400"/>
              <a:buFont typeface="Noto Sans Symbols"/>
              <a:buChar char="⮚"/>
            </a:pPr>
            <a:r>
              <a:rPr lang="en-US"/>
              <a:t>Growth hormone also stimulates </a:t>
            </a:r>
            <a:r>
              <a:rPr lang="en-US" b="1">
                <a:solidFill>
                  <a:srgbClr val="FF0000"/>
                </a:solidFill>
              </a:rPr>
              <a:t>cartilage formation and skeletal growth</a:t>
            </a:r>
            <a:r>
              <a:rPr lang="en-US"/>
              <a:t>, which encourages </a:t>
            </a:r>
            <a:r>
              <a:rPr lang="en-US">
                <a:solidFill>
                  <a:srgbClr val="FF0000"/>
                </a:solidFill>
              </a:rPr>
              <a:t>bone formation</a:t>
            </a:r>
            <a:endParaRPr/>
          </a:p>
        </p:txBody>
      </p:sp>
    </p:spTree>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31"/>
          <p:cNvSpPr txBox="1">
            <a:spLocks noGrp="1"/>
          </p:cNvSpPr>
          <p:nvPr>
            <p:ph type="body" idx="1"/>
          </p:nvPr>
        </p:nvSpPr>
        <p:spPr>
          <a:xfrm>
            <a:off x="685800" y="533401"/>
            <a:ext cx="8000999" cy="5592764"/>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rgbClr val="17365D"/>
              </a:buClr>
              <a:buSzPts val="2400"/>
              <a:buFont typeface="Noto Sans Symbols"/>
              <a:buChar char="⮚"/>
            </a:pPr>
            <a:r>
              <a:rPr lang="en-US"/>
              <a:t>The mechanical loading of exercise, such as during foot strike while running, also </a:t>
            </a:r>
            <a:r>
              <a:rPr lang="en-US" b="1">
                <a:solidFill>
                  <a:srgbClr val="FF0000"/>
                </a:solidFill>
              </a:rPr>
              <a:t>elicits the remodelling</a:t>
            </a:r>
            <a:r>
              <a:rPr lang="en-US"/>
              <a:t> of bone to adapt to the load under which it is placed, when the exercise stimulus is removed these </a:t>
            </a:r>
            <a:r>
              <a:rPr lang="en-US" b="1">
                <a:solidFill>
                  <a:srgbClr val="FF0000"/>
                </a:solidFill>
              </a:rPr>
              <a:t>adaptations revert back</a:t>
            </a:r>
            <a:endParaRPr b="1">
              <a:solidFill>
                <a:srgbClr val="FF0000"/>
              </a:solidFill>
            </a:endParaRPr>
          </a:p>
          <a:p>
            <a:pPr marL="0" lvl="0" indent="0" algn="l" rtl="0">
              <a:spcBef>
                <a:spcPts val="640"/>
              </a:spcBef>
              <a:spcAft>
                <a:spcPts val="0"/>
              </a:spcAft>
              <a:buSzPts val="2400"/>
              <a:buNone/>
            </a:pPr>
            <a:endParaRPr/>
          </a:p>
          <a:p>
            <a:pPr marL="342900" lvl="0" indent="-342900" algn="l" rtl="0">
              <a:spcBef>
                <a:spcPts val="640"/>
              </a:spcBef>
              <a:spcAft>
                <a:spcPts val="0"/>
              </a:spcAft>
              <a:buClr>
                <a:srgbClr val="17365D"/>
              </a:buClr>
              <a:buSzPts val="2400"/>
              <a:buFont typeface="Noto Sans Symbols"/>
              <a:buChar char="⮚"/>
            </a:pPr>
            <a:r>
              <a:rPr lang="en-US"/>
              <a:t>Along with the more commonly discussed changes to our cardiovascular, metabolic and muscular systems, exercise also affects our immune system</a:t>
            </a:r>
            <a:endParaRPr/>
          </a:p>
        </p:txBody>
      </p:sp>
    </p:spTree>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32"/>
          <p:cNvSpPr txBox="1">
            <a:spLocks noGrp="1"/>
          </p:cNvSpPr>
          <p:nvPr>
            <p:ph type="body" idx="1"/>
          </p:nvPr>
        </p:nvSpPr>
        <p:spPr>
          <a:xfrm>
            <a:off x="0" y="332656"/>
            <a:ext cx="8610599" cy="579119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dirty="0"/>
              <a:t>exercise also affects our </a:t>
            </a:r>
            <a:r>
              <a:rPr lang="en-US" dirty="0">
                <a:solidFill>
                  <a:srgbClr val="FF0000"/>
                </a:solidFill>
              </a:rPr>
              <a:t>immune system</a:t>
            </a:r>
            <a:r>
              <a:rPr lang="en-US" dirty="0"/>
              <a:t>, Following acute exercise, there is a </a:t>
            </a:r>
            <a:r>
              <a:rPr lang="en-US" dirty="0">
                <a:solidFill>
                  <a:srgbClr val="FF0000"/>
                </a:solidFill>
              </a:rPr>
              <a:t>reduction in white blood cell numbers </a:t>
            </a:r>
            <a:r>
              <a:rPr lang="en-US" dirty="0"/>
              <a:t>and activity due to circulating hormones (</a:t>
            </a:r>
            <a:r>
              <a:rPr lang="en-US" dirty="0" err="1" smtClean="0"/>
              <a:t>catecholamines</a:t>
            </a:r>
            <a:r>
              <a:rPr lang="en-US" dirty="0" smtClean="0"/>
              <a:t> (adrenaline and </a:t>
            </a:r>
            <a:r>
              <a:rPr lang="en-US" dirty="0" err="1" smtClean="0"/>
              <a:t>dopamin</a:t>
            </a:r>
            <a:r>
              <a:rPr lang="en-US" dirty="0"/>
              <a:t>)</a:t>
            </a:r>
            <a:r>
              <a:rPr lang="en-US" dirty="0" smtClean="0"/>
              <a:t>, </a:t>
            </a:r>
            <a:r>
              <a:rPr lang="en-US" dirty="0"/>
              <a:t>growth hormone, cortisol, testosterone) and as a result of local inflammation.</a:t>
            </a:r>
            <a:endParaRPr dirty="0"/>
          </a:p>
          <a:p>
            <a:pPr marL="342900" lvl="0" indent="-342900" algn="l" rtl="0">
              <a:spcBef>
                <a:spcPts val="640"/>
              </a:spcBef>
              <a:spcAft>
                <a:spcPts val="0"/>
              </a:spcAft>
              <a:buClr>
                <a:srgbClr val="17365D"/>
              </a:buClr>
              <a:buSzPts val="2400"/>
              <a:buFont typeface="Noto Sans Symbols"/>
              <a:buChar char="⮚"/>
            </a:pPr>
            <a:r>
              <a:rPr lang="en-US" dirty="0"/>
              <a:t>This acute-phase response can last from two to 72 hours post-exercise depending on intensity and duration. </a:t>
            </a:r>
            <a:endParaRPr dirty="0"/>
          </a:p>
        </p:txBody>
      </p:sp>
    </p:spTree>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33"/>
          <p:cNvSpPr txBox="1">
            <a:spLocks noGrp="1"/>
          </p:cNvSpPr>
          <p:nvPr>
            <p:ph type="body" idx="1"/>
          </p:nvPr>
        </p:nvSpPr>
        <p:spPr>
          <a:xfrm>
            <a:off x="685800" y="381001"/>
            <a:ext cx="8000999" cy="574516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The immune system can also be affected by travel and when in a team sport environment. Specific hygiene practices should be in place to reduce the duration and severity of illness, as well as to limit the spread of infection during periods of exercise</a:t>
            </a:r>
            <a:endParaRPr/>
          </a:p>
        </p:txBody>
      </p:sp>
      <p:sp>
        <p:nvSpPr>
          <p:cNvPr id="848" name="Google Shape;848;p33" descr="Image result for team travellin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pic>
        <p:nvPicPr>
          <p:cNvPr id="849" name="Google Shape;849;p33" descr="http://www.ncaa.org/sites/default/files/Traveling%20with%20medication%20image.jpg"/>
          <p:cNvPicPr preferRelativeResize="0"/>
          <p:nvPr/>
        </p:nvPicPr>
        <p:blipFill rotWithShape="1">
          <a:blip r:embed="rId3">
            <a:alphaModFix/>
          </a:blip>
          <a:srcRect/>
          <a:stretch/>
        </p:blipFill>
        <p:spPr>
          <a:xfrm>
            <a:off x="2743200" y="3733800"/>
            <a:ext cx="4800600" cy="2700338"/>
          </a:xfrm>
          <a:prstGeom prst="rect">
            <a:avLst/>
          </a:prstGeom>
          <a:noFill/>
          <a:ln>
            <a:noFill/>
          </a:ln>
        </p:spPr>
      </p:pic>
    </p:spTree>
  </p:cSld>
  <p:clrMapOvr>
    <a:masterClrMapping/>
  </p:clrMapOvr>
  <p:transition spd="med">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34"/>
          <p:cNvSpPr txBox="1">
            <a:spLocks noGrp="1"/>
          </p:cNvSpPr>
          <p:nvPr>
            <p:ph type="body" idx="1"/>
          </p:nvPr>
        </p:nvSpPr>
        <p:spPr>
          <a:xfrm>
            <a:off x="0" y="609600"/>
            <a:ext cx="8991600" cy="5867399"/>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SzPts val="2400"/>
              <a:buChar char="⮚"/>
            </a:pPr>
            <a:r>
              <a:rPr lang="en-US" dirty="0"/>
              <a:t>Nutrition is also thought to play a role in maintaining immune function, through the adequate intake of specific micronutrients (for example, iron, zinc, vitamins A, E and B12) and sufficient carbohydrate availability during exercise bouts to help limit the </a:t>
            </a:r>
            <a:r>
              <a:rPr lang="en-US" dirty="0" smtClean="0"/>
              <a:t>rise</a:t>
            </a:r>
            <a:r>
              <a:rPr lang="en-US" dirty="0"/>
              <a:t> </a:t>
            </a:r>
            <a:r>
              <a:rPr lang="en-US" dirty="0" smtClean="0"/>
              <a:t>in </a:t>
            </a:r>
            <a:r>
              <a:rPr lang="en-US" dirty="0"/>
              <a:t>the stress hormone </a:t>
            </a:r>
            <a:r>
              <a:rPr lang="en-US" dirty="0">
                <a:solidFill>
                  <a:srgbClr val="FF0000"/>
                </a:solidFill>
              </a:rPr>
              <a:t>cortisol.</a:t>
            </a:r>
            <a:endParaRPr dirty="0"/>
          </a:p>
        </p:txBody>
      </p:sp>
      <p:pic>
        <p:nvPicPr>
          <p:cNvPr id="855" name="Google Shape;855;p34" descr="Image result for nutrition for sport"/>
          <p:cNvPicPr preferRelativeResize="0"/>
          <p:nvPr/>
        </p:nvPicPr>
        <p:blipFill rotWithShape="1">
          <a:blip r:embed="rId3">
            <a:alphaModFix/>
          </a:blip>
          <a:srcRect/>
          <a:stretch/>
        </p:blipFill>
        <p:spPr>
          <a:xfrm>
            <a:off x="5410200" y="4038600"/>
            <a:ext cx="3429000" cy="2286000"/>
          </a:xfrm>
          <a:prstGeom prst="rect">
            <a:avLst/>
          </a:prstGeom>
          <a:noFill/>
          <a:ln>
            <a:noFill/>
          </a:ln>
        </p:spPr>
      </p:pic>
    </p:spTree>
  </p:cSld>
  <p:clrMapOvr>
    <a:masterClrMapping/>
  </p:clrMapOvr>
  <p:transition spd="med">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35"/>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a:buNone/>
            </a:pPr>
            <a:r>
              <a:rPr lang="en-US"/>
              <a:t>RECOVERING FROM EXERCISE</a:t>
            </a:r>
            <a:endParaRPr/>
          </a:p>
        </p:txBody>
      </p:sp>
      <p:sp>
        <p:nvSpPr>
          <p:cNvPr id="861" name="Google Shape;861;p35"/>
          <p:cNvSpPr txBox="1">
            <a:spLocks noGrp="1"/>
          </p:cNvSpPr>
          <p:nvPr>
            <p:ph type="body" idx="1"/>
          </p:nvPr>
        </p:nvSpPr>
        <p:spPr>
          <a:xfrm>
            <a:off x="457200" y="1417639"/>
            <a:ext cx="8229599" cy="490696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In order for the body to adapt to the exercise stimulus, sufficient recovery is required.</a:t>
            </a:r>
            <a:endParaRPr/>
          </a:p>
          <a:p>
            <a:pPr marL="342900" lvl="0" indent="-342900" algn="l" rtl="0">
              <a:spcBef>
                <a:spcPts val="640"/>
              </a:spcBef>
              <a:spcAft>
                <a:spcPts val="0"/>
              </a:spcAft>
              <a:buClr>
                <a:srgbClr val="17365D"/>
              </a:buClr>
              <a:buSzPts val="2400"/>
              <a:buFont typeface="Noto Sans Symbols"/>
              <a:buChar char="⮚"/>
            </a:pPr>
            <a:r>
              <a:rPr lang="en-US"/>
              <a:t>It is during this recovery period that the body is </a:t>
            </a:r>
            <a:r>
              <a:rPr lang="en-US" b="1">
                <a:solidFill>
                  <a:srgbClr val="FF0000"/>
                </a:solidFill>
              </a:rPr>
              <a:t>able to replenish energy stores </a:t>
            </a:r>
            <a:r>
              <a:rPr lang="en-US"/>
              <a:t>and </a:t>
            </a:r>
            <a:r>
              <a:rPr lang="en-US" b="1">
                <a:solidFill>
                  <a:srgbClr val="FF0000"/>
                </a:solidFill>
              </a:rPr>
              <a:t>repair damaged tissue to allow the body to</a:t>
            </a:r>
            <a:endParaRPr/>
          </a:p>
          <a:p>
            <a:pPr marL="342900" lvl="0" indent="-342900" algn="l" rtl="0">
              <a:spcBef>
                <a:spcPts val="640"/>
              </a:spcBef>
              <a:spcAft>
                <a:spcPts val="0"/>
              </a:spcAft>
              <a:buClr>
                <a:srgbClr val="17365D"/>
              </a:buClr>
              <a:buSzPts val="2400"/>
              <a:buFont typeface="Noto Sans Symbols"/>
              <a:buChar char="⮚"/>
            </a:pPr>
            <a:r>
              <a:rPr lang="en-US" b="1">
                <a:solidFill>
                  <a:srgbClr val="FF0000"/>
                </a:solidFill>
              </a:rPr>
              <a:t>develop</a:t>
            </a:r>
            <a:r>
              <a:rPr lang="en-US"/>
              <a:t> and</a:t>
            </a:r>
            <a:r>
              <a:rPr lang="en-US" b="1">
                <a:solidFill>
                  <a:srgbClr val="FF0000"/>
                </a:solidFill>
              </a:rPr>
              <a:t> adapt in response to the stimulus</a:t>
            </a:r>
            <a:endParaRPr/>
          </a:p>
        </p:txBody>
      </p:sp>
    </p:spTree>
  </p:cSld>
  <p:clrMapOvr>
    <a:masterClrMapping/>
  </p:clrMapOvr>
  <p:transition spd="med">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36"/>
          <p:cNvSpPr txBox="1">
            <a:spLocks noGrp="1"/>
          </p:cNvSpPr>
          <p:nvPr>
            <p:ph type="body" idx="1"/>
          </p:nvPr>
        </p:nvSpPr>
        <p:spPr>
          <a:xfrm>
            <a:off x="381000" y="457201"/>
            <a:ext cx="8305799" cy="566896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The simplest ways to recover from exercise are </a:t>
            </a:r>
            <a:r>
              <a:rPr lang="en-US" b="1">
                <a:solidFill>
                  <a:srgbClr val="FF0000"/>
                </a:solidFill>
              </a:rPr>
              <a:t>to have a rest day from training </a:t>
            </a:r>
            <a:r>
              <a:rPr lang="en-US"/>
              <a:t>and to </a:t>
            </a:r>
            <a:r>
              <a:rPr lang="en-US" b="1">
                <a:solidFill>
                  <a:srgbClr val="FF0000"/>
                </a:solidFill>
              </a:rPr>
              <a:t>get good-quality sleep.</a:t>
            </a:r>
            <a:endParaRPr/>
          </a:p>
          <a:p>
            <a:pPr marL="342900" lvl="0" indent="-342900" algn="l" rtl="0">
              <a:spcBef>
                <a:spcPts val="640"/>
              </a:spcBef>
              <a:spcAft>
                <a:spcPts val="0"/>
              </a:spcAft>
              <a:buClr>
                <a:srgbClr val="17365D"/>
              </a:buClr>
              <a:buSzPts val="2400"/>
              <a:buFont typeface="Noto Sans Symbols"/>
              <a:buChar char="⮚"/>
            </a:pPr>
            <a:r>
              <a:rPr lang="en-US"/>
              <a:t>Other common recovery methods include cold or contrast , </a:t>
            </a:r>
            <a:r>
              <a:rPr lang="en-US" b="1">
                <a:solidFill>
                  <a:srgbClr val="FF0000"/>
                </a:solidFill>
              </a:rPr>
              <a:t>compression garments</a:t>
            </a:r>
            <a:r>
              <a:rPr lang="en-US"/>
              <a:t>, </a:t>
            </a:r>
            <a:r>
              <a:rPr lang="en-US">
                <a:solidFill>
                  <a:srgbClr val="FF0000"/>
                </a:solidFill>
              </a:rPr>
              <a:t>foam rolling </a:t>
            </a:r>
            <a:r>
              <a:rPr lang="en-US"/>
              <a:t>and </a:t>
            </a:r>
            <a:r>
              <a:rPr lang="en-US" b="1">
                <a:solidFill>
                  <a:srgbClr val="FF0000"/>
                </a:solidFill>
              </a:rPr>
              <a:t>massage</a:t>
            </a:r>
            <a:endParaRPr/>
          </a:p>
        </p:txBody>
      </p:sp>
      <p:pic>
        <p:nvPicPr>
          <p:cNvPr id="867" name="Google Shape;867;p36" descr="Image result for foam rolling"/>
          <p:cNvPicPr preferRelativeResize="0"/>
          <p:nvPr/>
        </p:nvPicPr>
        <p:blipFill rotWithShape="1">
          <a:blip r:embed="rId3">
            <a:alphaModFix/>
          </a:blip>
          <a:srcRect/>
          <a:stretch/>
        </p:blipFill>
        <p:spPr>
          <a:xfrm>
            <a:off x="6517665" y="4191000"/>
            <a:ext cx="1975792" cy="1971676"/>
          </a:xfrm>
          <a:prstGeom prst="rect">
            <a:avLst/>
          </a:prstGeom>
          <a:noFill/>
          <a:ln>
            <a:noFill/>
          </a:ln>
        </p:spPr>
      </p:pic>
      <p:pic>
        <p:nvPicPr>
          <p:cNvPr id="868" name="Google Shape;868;p36" descr="Related image"/>
          <p:cNvPicPr preferRelativeResize="0"/>
          <p:nvPr/>
        </p:nvPicPr>
        <p:blipFill rotWithShape="1">
          <a:blip r:embed="rId4">
            <a:alphaModFix/>
          </a:blip>
          <a:srcRect/>
          <a:stretch/>
        </p:blipFill>
        <p:spPr>
          <a:xfrm>
            <a:off x="3216528" y="4105276"/>
            <a:ext cx="3301137" cy="2057400"/>
          </a:xfrm>
          <a:prstGeom prst="rect">
            <a:avLst/>
          </a:prstGeom>
          <a:noFill/>
          <a:ln>
            <a:noFill/>
          </a:ln>
        </p:spPr>
      </p:pic>
      <p:sp>
        <p:nvSpPr>
          <p:cNvPr id="869" name="Google Shape;869;p36"/>
          <p:cNvSpPr/>
          <p:nvPr/>
        </p:nvSpPr>
        <p:spPr>
          <a:xfrm>
            <a:off x="539552" y="5986624"/>
            <a:ext cx="828092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orbel"/>
                <a:ea typeface="Corbel"/>
                <a:cs typeface="Corbel"/>
                <a:sym typeface="Corbel"/>
              </a:rPr>
              <a:t>Compression clothing</a:t>
            </a:r>
            <a:r>
              <a:rPr lang="en-US" sz="1800">
                <a:solidFill>
                  <a:schemeClr val="dk1"/>
                </a:solidFill>
                <a:latin typeface="Corbel"/>
                <a:ea typeface="Corbel"/>
                <a:cs typeface="Corbel"/>
                <a:sym typeface="Corbel"/>
              </a:rPr>
              <a:t> works to boost </a:t>
            </a:r>
            <a:r>
              <a:rPr lang="en-US" sz="1800" b="1">
                <a:solidFill>
                  <a:schemeClr val="dk1"/>
                </a:solidFill>
                <a:latin typeface="Corbel"/>
                <a:ea typeface="Corbel"/>
                <a:cs typeface="Corbel"/>
                <a:sym typeface="Corbel"/>
              </a:rPr>
              <a:t>recovery</a:t>
            </a:r>
            <a:r>
              <a:rPr lang="en-US" sz="1800">
                <a:solidFill>
                  <a:schemeClr val="dk1"/>
                </a:solidFill>
                <a:latin typeface="Corbel"/>
                <a:ea typeface="Corbel"/>
                <a:cs typeface="Corbel"/>
                <a:sym typeface="Corbel"/>
              </a:rPr>
              <a:t> by narrowing your veins, forcing blood to flow faster and more effectively up to your heart, which pumps oxygen-rich blood back to your aching muscles.</a:t>
            </a:r>
            <a:endParaRPr/>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4"/>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a:buNone/>
            </a:pPr>
            <a:r>
              <a:rPr lang="en-US"/>
              <a:t>PART 2: NUTRITION FOR EXERCISE </a:t>
            </a:r>
            <a:endParaRPr/>
          </a:p>
        </p:txBody>
      </p:sp>
      <p:sp>
        <p:nvSpPr>
          <p:cNvPr id="679" name="Google Shape;679;p4"/>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400"/>
              <a:buNone/>
            </a:pPr>
            <a:r>
              <a:rPr lang="en-US"/>
              <a:t>9-Macronutrient periodisation</a:t>
            </a:r>
            <a:endParaRPr/>
          </a:p>
          <a:p>
            <a:pPr marL="0" lvl="0" indent="0" algn="l" rtl="0">
              <a:spcBef>
                <a:spcPts val="640"/>
              </a:spcBef>
              <a:spcAft>
                <a:spcPts val="0"/>
              </a:spcAft>
              <a:buSzPts val="2400"/>
              <a:buNone/>
            </a:pPr>
            <a:r>
              <a:rPr lang="en-US"/>
              <a:t>10-Exercise nutrition </a:t>
            </a:r>
            <a:endParaRPr/>
          </a:p>
          <a:p>
            <a:pPr marL="0" lvl="0" indent="0" algn="l" rtl="0">
              <a:spcBef>
                <a:spcPts val="640"/>
              </a:spcBef>
              <a:spcAft>
                <a:spcPts val="0"/>
              </a:spcAft>
              <a:buSzPts val="2400"/>
              <a:buNone/>
            </a:pPr>
            <a:r>
              <a:rPr lang="en-US"/>
              <a:t>11-Hydration  </a:t>
            </a:r>
            <a:endParaRPr/>
          </a:p>
          <a:p>
            <a:pPr marL="0" lvl="0" indent="0" algn="l" rtl="0">
              <a:spcBef>
                <a:spcPts val="640"/>
              </a:spcBef>
              <a:spcAft>
                <a:spcPts val="0"/>
              </a:spcAft>
              <a:buSzPts val="2400"/>
              <a:buNone/>
            </a:pPr>
            <a:r>
              <a:rPr lang="en-US"/>
              <a:t>12-sports supplement </a:t>
            </a:r>
            <a:endParaRPr/>
          </a:p>
          <a:p>
            <a:pPr marL="0" lvl="0" indent="0" algn="l" rtl="0">
              <a:spcBef>
                <a:spcPts val="640"/>
              </a:spcBef>
              <a:spcAft>
                <a:spcPts val="0"/>
              </a:spcAft>
              <a:buSzPts val="2400"/>
              <a:buNone/>
            </a:pPr>
            <a:r>
              <a:rPr lang="en-US"/>
              <a:t>13-changing body composition  </a:t>
            </a:r>
            <a:endParaRPr/>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5"/>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a:buNone/>
            </a:pPr>
            <a:r>
              <a:rPr lang="en-US"/>
              <a:t>LEARNING OUTCOME</a:t>
            </a:r>
            <a:endParaRPr/>
          </a:p>
        </p:txBody>
      </p:sp>
      <p:sp>
        <p:nvSpPr>
          <p:cNvPr id="686" name="Google Shape;686;p5"/>
          <p:cNvSpPr txBox="1">
            <a:spLocks noGrp="1"/>
          </p:cNvSpPr>
          <p:nvPr>
            <p:ph type="body" idx="1"/>
          </p:nvPr>
        </p:nvSpPr>
        <p:spPr>
          <a:xfrm>
            <a:off x="245660" y="1417639"/>
            <a:ext cx="8898340" cy="5392594"/>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spcBef>
                <a:spcPts val="0"/>
              </a:spcBef>
              <a:spcAft>
                <a:spcPts val="0"/>
              </a:spcAft>
              <a:buSzPct val="75000"/>
              <a:buNone/>
            </a:pPr>
            <a:r>
              <a:rPr lang="en-US"/>
              <a:t>Upon completion of this chapter you will be able to:</a:t>
            </a:r>
            <a:endParaRPr/>
          </a:p>
          <a:p>
            <a:pPr marL="342900" lvl="0" indent="-342900" algn="l" rtl="0">
              <a:spcBef>
                <a:spcPts val="496"/>
              </a:spcBef>
              <a:spcAft>
                <a:spcPts val="0"/>
              </a:spcAft>
              <a:buClr>
                <a:srgbClr val="17365D"/>
              </a:buClr>
              <a:buSzPct val="75000"/>
              <a:buFont typeface="Noto Sans Symbols"/>
              <a:buChar char="⮚"/>
            </a:pPr>
            <a:r>
              <a:rPr lang="en-US"/>
              <a:t>  Understand that an athlete’s </a:t>
            </a:r>
            <a:r>
              <a:rPr lang="en-US">
                <a:solidFill>
                  <a:srgbClr val="FF0000"/>
                </a:solidFill>
              </a:rPr>
              <a:t>training/competition schedule </a:t>
            </a:r>
            <a:r>
              <a:rPr lang="en-US"/>
              <a:t>involves changes in the </a:t>
            </a:r>
            <a:r>
              <a:rPr lang="en-US">
                <a:solidFill>
                  <a:srgbClr val="FF0000"/>
                </a:solidFill>
              </a:rPr>
              <a:t>type, quantity and goals</a:t>
            </a:r>
            <a:r>
              <a:rPr lang="en-US"/>
              <a:t> of exercise sessions, which should be supported by changes in energy and macronutrient intake </a:t>
            </a:r>
            <a:endParaRPr/>
          </a:p>
          <a:p>
            <a:pPr marL="342900" lvl="0" indent="-342900" algn="l" rtl="0">
              <a:spcBef>
                <a:spcPts val="496"/>
              </a:spcBef>
              <a:spcAft>
                <a:spcPts val="0"/>
              </a:spcAft>
              <a:buClr>
                <a:srgbClr val="17365D"/>
              </a:buClr>
              <a:buSzPct val="75000"/>
              <a:buFont typeface="Noto Sans Symbols"/>
              <a:buChar char="⮚"/>
            </a:pPr>
            <a:r>
              <a:rPr lang="en-US"/>
              <a:t> appreciate that different </a:t>
            </a:r>
            <a:r>
              <a:rPr lang="en-US">
                <a:solidFill>
                  <a:srgbClr val="FF0000"/>
                </a:solidFill>
              </a:rPr>
              <a:t>dietary strategies </a:t>
            </a:r>
            <a:r>
              <a:rPr lang="en-US"/>
              <a:t>can enhance the muscle’s capacity to use </a:t>
            </a:r>
            <a:r>
              <a:rPr lang="en-US">
                <a:solidFill>
                  <a:srgbClr val="FF0000"/>
                </a:solidFill>
              </a:rPr>
              <a:t>different fuels </a:t>
            </a:r>
            <a:r>
              <a:rPr lang="en-US"/>
              <a:t>(such as fat vs carbohydrate), which may play a role in enhancing competition performance</a:t>
            </a:r>
            <a:endParaRPr/>
          </a:p>
          <a:p>
            <a:pPr marL="342900" lvl="0" indent="-342900" algn="l" rtl="0">
              <a:spcBef>
                <a:spcPts val="496"/>
              </a:spcBef>
              <a:spcAft>
                <a:spcPts val="0"/>
              </a:spcAft>
              <a:buClr>
                <a:srgbClr val="17365D"/>
              </a:buClr>
              <a:buSzPct val="75000"/>
              <a:buFont typeface="Noto Sans Symbols"/>
              <a:buChar char="⮚"/>
            </a:pPr>
            <a:r>
              <a:rPr lang="en-US"/>
              <a:t> understand the true meaning of ‘</a:t>
            </a:r>
            <a:r>
              <a:rPr lang="en-US">
                <a:solidFill>
                  <a:srgbClr val="FF0000"/>
                </a:solidFill>
              </a:rPr>
              <a:t>metabolic flexibility</a:t>
            </a:r>
            <a:r>
              <a:rPr lang="en-US"/>
              <a:t>’ and some of the ways in which this concept is currently being used or misused </a:t>
            </a:r>
            <a:endParaRPr/>
          </a:p>
          <a:p>
            <a:pPr marL="342900" lvl="0" indent="-342900" algn="l" rtl="0">
              <a:spcBef>
                <a:spcPts val="496"/>
              </a:spcBef>
              <a:spcAft>
                <a:spcPts val="0"/>
              </a:spcAft>
              <a:buClr>
                <a:srgbClr val="17365D"/>
              </a:buClr>
              <a:buSzPct val="75000"/>
              <a:buFont typeface="Noto Sans Symbols"/>
              <a:buChar char="⮚"/>
            </a:pPr>
            <a:r>
              <a:rPr lang="en-US"/>
              <a:t>be aware of an emerging theme in sports nutrition whereby nutrient support around training can be provided to promote </a:t>
            </a:r>
            <a:r>
              <a:rPr lang="en-US">
                <a:solidFill>
                  <a:srgbClr val="FF0000"/>
                </a:solidFill>
              </a:rPr>
              <a:t>performance/recovery</a:t>
            </a:r>
            <a:r>
              <a:rPr lang="en-US"/>
              <a:t> or withdrawn to increase the training stimulus/adaptation.</a:t>
            </a:r>
            <a:endParaRPr/>
          </a:p>
        </p:txBody>
      </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6"/>
          <p:cNvSpPr txBox="1">
            <a:spLocks noGrp="1"/>
          </p:cNvSpPr>
          <p:nvPr>
            <p:ph type="title"/>
          </p:nvPr>
        </p:nvSpPr>
        <p:spPr>
          <a:xfrm>
            <a:off x="1200959" y="274638"/>
            <a:ext cx="7485841" cy="715962"/>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6F91C8"/>
              </a:buClr>
              <a:buSzPct val="100000"/>
              <a:buFont typeface="Corbel"/>
              <a:buNone/>
            </a:pPr>
            <a:r>
              <a:rPr lang="en-US"/>
              <a:t>PART 3: APPLIED SPORT NUTRITION </a:t>
            </a:r>
            <a:br>
              <a:rPr lang="en-US"/>
            </a:br>
            <a:endParaRPr/>
          </a:p>
        </p:txBody>
      </p:sp>
      <p:sp>
        <p:nvSpPr>
          <p:cNvPr id="692" name="Google Shape;692;p6"/>
          <p:cNvSpPr txBox="1">
            <a:spLocks noGrp="1"/>
          </p:cNvSpPr>
          <p:nvPr>
            <p:ph type="body" idx="1"/>
          </p:nvPr>
        </p:nvSpPr>
        <p:spPr>
          <a:xfrm>
            <a:off x="990600" y="838201"/>
            <a:ext cx="7696199" cy="5287964"/>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rgbClr val="17365D"/>
              </a:buClr>
              <a:buSzPct val="75000"/>
              <a:buFont typeface="Noto Sans Symbols"/>
              <a:buChar char="⮚"/>
            </a:pPr>
            <a:r>
              <a:rPr lang="en-US"/>
              <a:t>15-strength and power athletes </a:t>
            </a:r>
            <a:endParaRPr/>
          </a:p>
          <a:p>
            <a:pPr marL="342900" lvl="0" indent="-342900" algn="l" rtl="0">
              <a:spcBef>
                <a:spcPts val="544"/>
              </a:spcBef>
              <a:spcAft>
                <a:spcPts val="0"/>
              </a:spcAft>
              <a:buClr>
                <a:srgbClr val="17365D"/>
              </a:buClr>
              <a:buSzPct val="75000"/>
              <a:buFont typeface="Noto Sans Symbols"/>
              <a:buChar char="⮚"/>
            </a:pPr>
            <a:r>
              <a:rPr lang="en-US"/>
              <a:t>16-Team sport athletes </a:t>
            </a:r>
            <a:endParaRPr/>
          </a:p>
          <a:p>
            <a:pPr marL="342900" lvl="0" indent="-342900" algn="l" rtl="0">
              <a:spcBef>
                <a:spcPts val="544"/>
              </a:spcBef>
              <a:spcAft>
                <a:spcPts val="0"/>
              </a:spcAft>
              <a:buClr>
                <a:srgbClr val="17365D"/>
              </a:buClr>
              <a:buSzPct val="75000"/>
              <a:buFont typeface="Noto Sans Symbols"/>
              <a:buChar char="⮚"/>
            </a:pPr>
            <a:r>
              <a:rPr lang="en-US"/>
              <a:t>17-Weight category and aethetic </a:t>
            </a:r>
            <a:endParaRPr/>
          </a:p>
          <a:p>
            <a:pPr marL="342900" lvl="0" indent="-342900" algn="l" rtl="0">
              <a:spcBef>
                <a:spcPts val="544"/>
              </a:spcBef>
              <a:spcAft>
                <a:spcPts val="0"/>
              </a:spcAft>
              <a:buClr>
                <a:srgbClr val="17365D"/>
              </a:buClr>
              <a:buSzPct val="75000"/>
              <a:buFont typeface="Noto Sans Symbols"/>
              <a:buChar char="⮚"/>
            </a:pPr>
            <a:r>
              <a:rPr lang="en-US"/>
              <a:t>18-Young athletes</a:t>
            </a:r>
            <a:endParaRPr/>
          </a:p>
          <a:p>
            <a:pPr marL="342900" lvl="0" indent="-342900" algn="l" rtl="0">
              <a:spcBef>
                <a:spcPts val="544"/>
              </a:spcBef>
              <a:spcAft>
                <a:spcPts val="0"/>
              </a:spcAft>
              <a:buClr>
                <a:srgbClr val="17365D"/>
              </a:buClr>
              <a:buSzPct val="75000"/>
              <a:buFont typeface="Noto Sans Symbols"/>
              <a:buChar char="⮚"/>
            </a:pPr>
            <a:r>
              <a:rPr lang="en-US"/>
              <a:t>19-master athletes </a:t>
            </a:r>
            <a:endParaRPr/>
          </a:p>
          <a:p>
            <a:pPr marL="342900" lvl="0" indent="-342900" algn="l" rtl="0">
              <a:spcBef>
                <a:spcPts val="544"/>
              </a:spcBef>
              <a:spcAft>
                <a:spcPts val="0"/>
              </a:spcAft>
              <a:buClr>
                <a:srgbClr val="17365D"/>
              </a:buClr>
              <a:buSzPct val="75000"/>
              <a:buFont typeface="Noto Sans Symbols"/>
              <a:buChar char="⮚"/>
            </a:pPr>
            <a:r>
              <a:rPr lang="en-US"/>
              <a:t>20-Paralympic athletes </a:t>
            </a:r>
            <a:endParaRPr/>
          </a:p>
          <a:p>
            <a:pPr marL="342900" lvl="0" indent="-342900" algn="l" rtl="0">
              <a:spcBef>
                <a:spcPts val="544"/>
              </a:spcBef>
              <a:spcAft>
                <a:spcPts val="0"/>
              </a:spcAft>
              <a:buClr>
                <a:srgbClr val="17365D"/>
              </a:buClr>
              <a:buSzPct val="75000"/>
              <a:buFont typeface="Noto Sans Symbols"/>
              <a:buChar char="⮚"/>
            </a:pPr>
            <a:r>
              <a:rPr lang="en-US"/>
              <a:t>21Travelling athletes</a:t>
            </a:r>
            <a:endParaRPr/>
          </a:p>
          <a:p>
            <a:pPr marL="342900" lvl="0" indent="-342900" algn="l" rtl="0">
              <a:spcBef>
                <a:spcPts val="544"/>
              </a:spcBef>
              <a:spcAft>
                <a:spcPts val="0"/>
              </a:spcAft>
              <a:buClr>
                <a:srgbClr val="17365D"/>
              </a:buClr>
              <a:buSzPct val="75000"/>
              <a:buFont typeface="Noto Sans Symbols"/>
              <a:buChar char="⮚"/>
            </a:pPr>
            <a:r>
              <a:rPr lang="en-US"/>
              <a:t>22-Environmental and climate considaration for athletes. </a:t>
            </a:r>
            <a:endParaRPr/>
          </a:p>
          <a:p>
            <a:pPr marL="342900" lvl="0" indent="-342900" algn="l" rtl="0">
              <a:spcBef>
                <a:spcPts val="544"/>
              </a:spcBef>
              <a:spcAft>
                <a:spcPts val="0"/>
              </a:spcAft>
              <a:buClr>
                <a:srgbClr val="17365D"/>
              </a:buClr>
              <a:buSzPct val="75000"/>
              <a:buFont typeface="Noto Sans Symbols"/>
              <a:buChar char="⮚"/>
            </a:pPr>
            <a:r>
              <a:rPr lang="en-US"/>
              <a:t>23-Gastrointrstinal disturbance in athletes. </a:t>
            </a:r>
            <a:endParaRPr/>
          </a:p>
          <a:p>
            <a:pPr marL="342900" lvl="0" indent="-342900" algn="l" rtl="0">
              <a:spcBef>
                <a:spcPts val="544"/>
              </a:spcBef>
              <a:spcAft>
                <a:spcPts val="0"/>
              </a:spcAft>
              <a:buClr>
                <a:srgbClr val="17365D"/>
              </a:buClr>
              <a:buSzPct val="75000"/>
              <a:buFont typeface="Noto Sans Symbols"/>
              <a:buChar char="⮚"/>
            </a:pPr>
            <a:r>
              <a:rPr lang="en-US"/>
              <a:t>24-nutrition support for injury management </a:t>
            </a:r>
            <a:endParaRPr/>
          </a:p>
          <a:p>
            <a:pPr marL="0" lvl="0" indent="0" algn="l" rtl="0">
              <a:spcBef>
                <a:spcPts val="544"/>
              </a:spcBef>
              <a:spcAft>
                <a:spcPts val="0"/>
              </a:spcAft>
              <a:buSzPct val="75000"/>
              <a:buNone/>
            </a:pPr>
            <a:r>
              <a:rPr lang="en-US"/>
              <a:t> </a:t>
            </a:r>
            <a:endParaRPr/>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7"/>
          <p:cNvSpPr txBox="1">
            <a:spLocks noGrp="1"/>
          </p:cNvSpPr>
          <p:nvPr>
            <p:ph type="title"/>
          </p:nvPr>
        </p:nvSpPr>
        <p:spPr>
          <a:xfrm>
            <a:off x="479065" y="-14120"/>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a:buNone/>
            </a:pPr>
            <a:r>
              <a:rPr lang="en-US"/>
              <a:t>LEARNING OUTCOME!</a:t>
            </a:r>
            <a:endParaRPr/>
          </a:p>
        </p:txBody>
      </p:sp>
      <p:sp>
        <p:nvSpPr>
          <p:cNvPr id="698" name="Google Shape;698;p7"/>
          <p:cNvSpPr txBox="1">
            <a:spLocks noGrp="1"/>
          </p:cNvSpPr>
          <p:nvPr>
            <p:ph type="body" idx="1"/>
          </p:nvPr>
        </p:nvSpPr>
        <p:spPr>
          <a:xfrm>
            <a:off x="228600" y="914401"/>
            <a:ext cx="8458199" cy="57912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spcBef>
                <a:spcPts val="0"/>
              </a:spcBef>
              <a:spcAft>
                <a:spcPts val="0"/>
              </a:spcAft>
              <a:buSzPct val="75000"/>
              <a:buNone/>
            </a:pPr>
            <a:r>
              <a:rPr lang="en-US"/>
              <a:t> Upon completion of this chapter you will be able to:</a:t>
            </a:r>
            <a:endParaRPr/>
          </a:p>
          <a:p>
            <a:pPr marL="342900" lvl="0" indent="-342900" algn="l" rtl="0">
              <a:spcBef>
                <a:spcPts val="544"/>
              </a:spcBef>
              <a:spcAft>
                <a:spcPts val="0"/>
              </a:spcAft>
              <a:buClr>
                <a:srgbClr val="17365D"/>
              </a:buClr>
              <a:buSzPct val="75000"/>
              <a:buFont typeface="Noto Sans Symbols"/>
              <a:buChar char="⮚"/>
            </a:pPr>
            <a:r>
              <a:rPr lang="en-US"/>
              <a:t>  understand the </a:t>
            </a:r>
            <a:r>
              <a:rPr lang="en-US">
                <a:solidFill>
                  <a:srgbClr val="FF0000"/>
                </a:solidFill>
              </a:rPr>
              <a:t>nutrition challenges </a:t>
            </a:r>
            <a:r>
              <a:rPr lang="en-US"/>
              <a:t>faced by </a:t>
            </a:r>
            <a:r>
              <a:rPr lang="en-US">
                <a:solidFill>
                  <a:srgbClr val="FF0000"/>
                </a:solidFill>
              </a:rPr>
              <a:t>endurance athletes </a:t>
            </a:r>
            <a:r>
              <a:rPr lang="en-US"/>
              <a:t>in daily training </a:t>
            </a:r>
            <a:endParaRPr/>
          </a:p>
          <a:p>
            <a:pPr marL="342900" lvl="0" indent="-342900" algn="l" rtl="0">
              <a:spcBef>
                <a:spcPts val="544"/>
              </a:spcBef>
              <a:spcAft>
                <a:spcPts val="0"/>
              </a:spcAft>
              <a:buClr>
                <a:srgbClr val="17365D"/>
              </a:buClr>
              <a:buSzPct val="75000"/>
              <a:buFont typeface="Noto Sans Symbols"/>
              <a:buChar char="⮚"/>
            </a:pPr>
            <a:r>
              <a:rPr lang="en-US"/>
              <a:t>Describe </a:t>
            </a:r>
            <a:r>
              <a:rPr lang="en-US">
                <a:solidFill>
                  <a:srgbClr val="FF0000"/>
                </a:solidFill>
              </a:rPr>
              <a:t>daily carbohydrate requirements for endurance </a:t>
            </a:r>
            <a:r>
              <a:rPr lang="en-US"/>
              <a:t>athletes and identify important considerations when managing individual athlete</a:t>
            </a:r>
            <a:endParaRPr/>
          </a:p>
          <a:p>
            <a:pPr marL="342900" lvl="0" indent="-342900" algn="l" rtl="0">
              <a:spcBef>
                <a:spcPts val="544"/>
              </a:spcBef>
              <a:spcAft>
                <a:spcPts val="0"/>
              </a:spcAft>
              <a:buClr>
                <a:srgbClr val="17365D"/>
              </a:buClr>
              <a:buSzPct val="75000"/>
              <a:buFont typeface="Noto Sans Symbols"/>
              <a:buChar char="⮚"/>
            </a:pPr>
            <a:r>
              <a:rPr lang="en-US"/>
              <a:t> Assess an </a:t>
            </a:r>
            <a:r>
              <a:rPr lang="en-US">
                <a:solidFill>
                  <a:srgbClr val="FF0000"/>
                </a:solidFill>
              </a:rPr>
              <a:t>athlete’s daily food and fluid intake </a:t>
            </a:r>
            <a:r>
              <a:rPr lang="en-US"/>
              <a:t>and identify key areas to modify to optimise daily training performance, recovery and the favoured metabolic adaptations to training</a:t>
            </a:r>
            <a:endParaRPr/>
          </a:p>
          <a:p>
            <a:pPr marL="342900" lvl="0" indent="-342900" algn="l" rtl="0">
              <a:spcBef>
                <a:spcPts val="544"/>
              </a:spcBef>
              <a:spcAft>
                <a:spcPts val="0"/>
              </a:spcAft>
              <a:buClr>
                <a:srgbClr val="17365D"/>
              </a:buClr>
              <a:buSzPct val="75000"/>
              <a:buFont typeface="Noto Sans Symbols"/>
              <a:buChar char="⮚"/>
            </a:pPr>
            <a:r>
              <a:rPr lang="en-US"/>
              <a:t>  Identify important </a:t>
            </a:r>
            <a:r>
              <a:rPr lang="en-US">
                <a:solidFill>
                  <a:srgbClr val="FF0000"/>
                </a:solidFill>
              </a:rPr>
              <a:t>considerations for racing </a:t>
            </a:r>
            <a:r>
              <a:rPr lang="en-US"/>
              <a:t>and the need to customise nutrition support across the wide variety of endurance events </a:t>
            </a:r>
            <a:endParaRPr/>
          </a:p>
          <a:p>
            <a:pPr marL="342900" lvl="0" indent="-342900" algn="l" rtl="0">
              <a:spcBef>
                <a:spcPts val="544"/>
              </a:spcBef>
              <a:spcAft>
                <a:spcPts val="0"/>
              </a:spcAft>
              <a:buClr>
                <a:srgbClr val="17365D"/>
              </a:buClr>
              <a:buSzPct val="75000"/>
              <a:buFont typeface="Noto Sans Symbols"/>
              <a:buChar char="⮚"/>
            </a:pPr>
            <a:r>
              <a:rPr lang="en-US"/>
              <a:t> manipulate fluid intake advice according to an athlete’s likely requirements.</a:t>
            </a:r>
            <a:endParaRPr/>
          </a:p>
        </p:txBody>
      </p: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8"/>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6F91C8"/>
              </a:buClr>
              <a:buSzPct val="100000"/>
              <a:buFont typeface="Corbel"/>
              <a:buNone/>
            </a:pPr>
            <a:r>
              <a:rPr lang="en-US"/>
              <a:t>PHYSICAL ACTIVITY, EXERCISE AND SPORT</a:t>
            </a:r>
            <a:endParaRPr/>
          </a:p>
        </p:txBody>
      </p:sp>
      <p:sp>
        <p:nvSpPr>
          <p:cNvPr id="704" name="Google Shape;704;p8"/>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400"/>
              <a:buNone/>
            </a:pPr>
            <a:r>
              <a:rPr lang="en-US" b="1"/>
              <a:t>Physical activity</a:t>
            </a:r>
            <a:endParaRPr/>
          </a:p>
          <a:p>
            <a:pPr marL="342900" lvl="0" indent="-342900" algn="l" rtl="0">
              <a:spcBef>
                <a:spcPts val="640"/>
              </a:spcBef>
              <a:spcAft>
                <a:spcPts val="0"/>
              </a:spcAft>
              <a:buClr>
                <a:srgbClr val="17365D"/>
              </a:buClr>
              <a:buSzPts val="2400"/>
              <a:buFont typeface="Noto Sans Symbols"/>
              <a:buChar char="⮚"/>
            </a:pPr>
            <a:r>
              <a:rPr lang="en-US" b="1"/>
              <a:t> </a:t>
            </a:r>
            <a:r>
              <a:rPr lang="en-US"/>
              <a:t>is any movement that we perform that expends energy.</a:t>
            </a:r>
            <a:endParaRPr/>
          </a:p>
          <a:p>
            <a:pPr marL="342900" lvl="0" indent="-342900" algn="l" rtl="0">
              <a:spcBef>
                <a:spcPts val="640"/>
              </a:spcBef>
              <a:spcAft>
                <a:spcPts val="0"/>
              </a:spcAft>
              <a:buClr>
                <a:srgbClr val="17365D"/>
              </a:buClr>
              <a:buSzPts val="2400"/>
              <a:buFont typeface="Noto Sans Symbols"/>
              <a:buChar char="⮚"/>
            </a:pPr>
            <a:r>
              <a:rPr lang="en-US"/>
              <a:t>The simplest categorisation of physical activity is based on proportioning activities in daily life—namely, sleep, work and leisure</a:t>
            </a:r>
            <a:endParaRPr/>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9"/>
          <p:cNvSpPr txBox="1">
            <a:spLocks noGrp="1"/>
          </p:cNvSpPr>
          <p:nvPr>
            <p:ph type="body" idx="1"/>
          </p:nvPr>
        </p:nvSpPr>
        <p:spPr>
          <a:xfrm>
            <a:off x="381000" y="609600"/>
            <a:ext cx="8534400" cy="571499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The energy expenditure during sleep is obviously </a:t>
            </a:r>
            <a:r>
              <a:rPr lang="en-US" b="1">
                <a:solidFill>
                  <a:srgbClr val="FF0000"/>
                </a:solidFill>
              </a:rPr>
              <a:t>very small</a:t>
            </a:r>
            <a:r>
              <a:rPr lang="en-US"/>
              <a:t>, whereas the energy expenditure </a:t>
            </a:r>
            <a:r>
              <a:rPr lang="en-US">
                <a:solidFill>
                  <a:srgbClr val="FF0000"/>
                </a:solidFill>
              </a:rPr>
              <a:t>during work </a:t>
            </a:r>
            <a:r>
              <a:rPr lang="en-US"/>
              <a:t>would depend on the type of employment.</a:t>
            </a:r>
            <a:endParaRPr/>
          </a:p>
          <a:p>
            <a:pPr marL="342900" lvl="0" indent="-342900" algn="l" rtl="0">
              <a:spcBef>
                <a:spcPts val="640"/>
              </a:spcBef>
              <a:spcAft>
                <a:spcPts val="0"/>
              </a:spcAft>
              <a:buClr>
                <a:srgbClr val="17365D"/>
              </a:buClr>
              <a:buSzPts val="2400"/>
              <a:buFont typeface="Noto Sans Symbols"/>
              <a:buChar char="⮚"/>
            </a:pPr>
            <a:r>
              <a:rPr lang="en-US"/>
              <a:t>A nurse who spends a lot of time </a:t>
            </a:r>
            <a:r>
              <a:rPr lang="en-US" b="1">
                <a:solidFill>
                  <a:srgbClr val="FF0000"/>
                </a:solidFill>
              </a:rPr>
              <a:t>walking around</a:t>
            </a:r>
            <a:r>
              <a:rPr lang="en-US"/>
              <a:t> a hospital ward would expend much more energy than an office worker who spends the majority of the work day sitting down</a:t>
            </a:r>
            <a:endParaRPr/>
          </a:p>
        </p:txBody>
      </p:sp>
    </p:spTree>
  </p:cSld>
  <p:clrMapOvr>
    <a:masterClrMapping/>
  </p:clrMapOvr>
  <p:transition spd="med">
    <p:fade thruBlk="1"/>
  </p:transition>
</p:sld>
</file>

<file path=ppt/theme/theme1.xml><?xml version="1.0" encoding="utf-8"?>
<a:theme xmlns:a="http://schemas.openxmlformats.org/drawingml/2006/main" name="Theme2">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na5">
  <a:themeElements>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NA THEATRE">
  <a:themeElements>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1624</TotalTime>
  <Words>1809</Words>
  <Application>Microsoft Office PowerPoint</Application>
  <PresentationFormat>On-screen Show (4:3)</PresentationFormat>
  <Paragraphs>136</Paragraphs>
  <Slides>36</Slides>
  <Notes>36</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36</vt:i4>
      </vt:variant>
    </vt:vector>
  </HeadingPairs>
  <TitlesOfParts>
    <vt:vector size="46" baseType="lpstr">
      <vt:lpstr>Arial</vt:lpstr>
      <vt:lpstr>Corbel</vt:lpstr>
      <vt:lpstr>Noto Sans Symbols</vt:lpstr>
      <vt:lpstr>Times New Roman</vt:lpstr>
      <vt:lpstr>Calibri</vt:lpstr>
      <vt:lpstr>Theme2</vt:lpstr>
      <vt:lpstr>dna5</vt:lpstr>
      <vt:lpstr>THEATER</vt:lpstr>
      <vt:lpstr>1_DNA THEATRE</vt:lpstr>
      <vt:lpstr>1_THEATER</vt:lpstr>
      <vt:lpstr>PowerPoint Presentation</vt:lpstr>
      <vt:lpstr>COURSE  OUTLINE!</vt:lpstr>
      <vt:lpstr>LEARNING OUTCOMES </vt:lpstr>
      <vt:lpstr>PART 2: NUTRITION FOR EXERCISE </vt:lpstr>
      <vt:lpstr>LEARNING OUTCOME</vt:lpstr>
      <vt:lpstr>PART 3: APPLIED SPORT NUTRITION  </vt:lpstr>
      <vt:lpstr>LEARNING OUTCOME!</vt:lpstr>
      <vt:lpstr>PHYSICAL ACTIVITY, EXERCISE AND SPORT</vt:lpstr>
      <vt:lpstr>PowerPoint Presentation</vt:lpstr>
      <vt:lpstr>PowerPoint Presentation</vt:lpstr>
      <vt:lpstr>CRITERIA MUST BE MET IN ORDER FOR A SPORT TO BECOME A MEMBER OF THE ASSOCIATION OF SPORTS ASSOCIATION </vt:lpstr>
      <vt:lpstr>TYPES OF SPORT</vt:lpstr>
      <vt:lpstr>ENDURANCE-POWER CONTINUUM</vt:lpstr>
      <vt:lpstr>AEROBIC</vt:lpstr>
      <vt:lpstr>ANAEROBIC </vt:lpstr>
      <vt:lpstr>EXERCISE CAN BE CATEGORISED INTO TWO MAIN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PRESCRIBING PHYSICAL ACTIVITY AND EXERCISE</vt:lpstr>
      <vt:lpstr>PowerPoint Presentation</vt:lpstr>
      <vt:lpstr>CHRONIC ADAPTATION OF  TO EXCERICSE </vt:lpstr>
      <vt:lpstr>PowerPoint Presentation</vt:lpstr>
      <vt:lpstr>CHRONIC ADAPTATIONS TO EXERCISE</vt:lpstr>
      <vt:lpstr>PowerPoint Presentation</vt:lpstr>
      <vt:lpstr>PowerPoint Presentation</vt:lpstr>
      <vt:lpstr>PowerPoint Presentation</vt:lpstr>
      <vt:lpstr>PowerPoint Presentation</vt:lpstr>
      <vt:lpstr>PowerPoint Presentation</vt:lpstr>
      <vt:lpstr>PowerPoint Presentation</vt:lpstr>
      <vt:lpstr>RECOVERING FROM EXERCISE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digitallib66</dc:creator>
  <cp:lastModifiedBy>Maher</cp:lastModifiedBy>
  <cp:revision>29</cp:revision>
  <dcterms:created xsi:type="dcterms:W3CDTF">2012-02-21T06:31:23Z</dcterms:created>
  <dcterms:modified xsi:type="dcterms:W3CDTF">2026-05-03T21:17:40Z</dcterms:modified>
</cp:coreProperties>
</file>