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Psychology and Sociology of Nutrition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Body image: one’s perception and satisfaction with their physical body.</a:t>
            </a:r>
          </a:p>
          <a:p>
            <a:r>
              <a:t>• Cultural standards often create unrealistic beauty ideals.</a:t>
            </a:r>
          </a:p>
          <a:p>
            <a:r>
              <a:t>• Common disorders: anorexia nervosa, bulimia nervosa, binge-eating disorder.</a:t>
            </a:r>
          </a:p>
          <a:p>
            <a:r>
              <a:t>• Prevention includes education, self-acceptance, and media literacy.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Body Image and Eating Disorders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Education, income, and occupation shape food accessibility and quality.</a:t>
            </a:r>
          </a:p>
          <a:p>
            <a:r>
              <a:t>• Urbanization and globalization alter traditional diets.</a:t>
            </a:r>
          </a:p>
          <a:p>
            <a:r>
              <a:t>• Health inequality often mirrors social inequality.</a:t>
            </a:r>
          </a:p>
          <a:p>
            <a:r>
              <a:t>• Social support networks influence adherence to healthy eating.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Social Determinants of Nutrition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Culture defines acceptable foods, meal times, and preparation methods.</a:t>
            </a:r>
          </a:p>
          <a:p>
            <a:r>
              <a:t>• Traditional diets (e.g., Mediterranean, Asian) reflect centuries of adaptation.</a:t>
            </a:r>
          </a:p>
          <a:p>
            <a:r>
              <a:t>• Migration and modernization change dietary norms.</a:t>
            </a:r>
          </a:p>
          <a:p>
            <a:r>
              <a:t>• Cultural competence is key in nutrition counseling.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Cultural Influences on Food Habits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Early childhood exposure determines lifelong food preferences.</a:t>
            </a:r>
          </a:p>
          <a:p>
            <a:r>
              <a:t>• Parents model healthy or unhealthy eating behaviors.</a:t>
            </a:r>
          </a:p>
          <a:p>
            <a:r>
              <a:t>• Peer pressure impacts adolescents’ food choices (fast food trends).</a:t>
            </a:r>
          </a:p>
          <a:p>
            <a:r>
              <a:t>• Family meals improve diet quality and emotional well-being.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Family and Peer Influence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Income disparity affects access to fresh produce vs. processed foods.</a:t>
            </a:r>
          </a:p>
          <a:p>
            <a:r>
              <a:t>• Low SES communities face ‘food deserts’ with limited healthy options.</a:t>
            </a:r>
          </a:p>
          <a:p>
            <a:r>
              <a:t>• Education influences understanding of balanced nutrition.</a:t>
            </a:r>
          </a:p>
          <a:p>
            <a:r>
              <a:t>• Policies can help reduce disparities through subsidies and public programs.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Socioeconomic Status and Food Accessibility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Media idealizes body image and promotes processed food consumption.</a:t>
            </a:r>
          </a:p>
          <a:p>
            <a:r>
              <a:t>• Food advertisements target emotional responses and children’s preferences.</a:t>
            </a:r>
          </a:p>
          <a:p>
            <a:r>
              <a:t>• Social media influencers impact dietary trends.</a:t>
            </a:r>
          </a:p>
          <a:p>
            <a:r>
              <a:t>• Awareness campaigns can counteract misinformation.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Media and Advertising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Gender norms influence what and how people eat.</a:t>
            </a:r>
          </a:p>
          <a:p>
            <a:r>
              <a:t>• Men often associate meat with strength; women more likely to diet.</a:t>
            </a:r>
          </a:p>
          <a:p>
            <a:r>
              <a:t>• Gendered marketing reinforces stereotypes.</a:t>
            </a:r>
          </a:p>
          <a:p>
            <a:r>
              <a:t>• Equality in health promotion should consider gender sensitivity.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Gender and Food Behavior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Religion provides dietary rules and fasting traditions (Halal, Kosher, Lent).</a:t>
            </a:r>
          </a:p>
          <a:p>
            <a:r>
              <a:t>• Spiritual practices can encourage mindfulness and moderation.</a:t>
            </a:r>
          </a:p>
          <a:p>
            <a:r>
              <a:t>• Religious feasts strengthen social bonds and cultural identity.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Religion and Food Practices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Governments regulate labeling, fortification, and food marketing.</a:t>
            </a:r>
          </a:p>
          <a:p>
            <a:r>
              <a:t>• Public nutrition programs target malnutrition and obesity.</a:t>
            </a:r>
          </a:p>
          <a:p>
            <a:r>
              <a:t>• Collaboration between health, education, and agriculture sectors ensures success.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Public Health Nutrition and Policy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Fast food availability correlates with rising obesity rates.</a:t>
            </a:r>
          </a:p>
          <a:p>
            <a:r>
              <a:t>• Socioeconomic and time constraints increase fast-food consumption.</a:t>
            </a:r>
          </a:p>
          <a:p>
            <a:r>
              <a:t>• Urban youth are most vulnerable due to advertising and accessibility.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Case Study: Fast Food and Obesity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• Nutrition involves both biological needs and human behavior.</a:t>
            </a:r>
          </a:p>
          <a:p>
            <a:r>
              <a:t>• Food selection is influenced by psychological and social determinants.</a:t>
            </a:r>
          </a:p>
          <a:p>
            <a:r>
              <a:t>• Studying behavior helps understand overeating, dieting, and food avoidance.</a:t>
            </a:r>
          </a:p>
          <a:p>
            <a:r>
              <a:t>• Nutrition science integrates biology, psychology, and sociology for holistic health understanding.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Introduction to Nutrition as a Behavioral Science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Rich in fruits, vegetables, olive oil, and fish.</a:t>
            </a:r>
          </a:p>
          <a:p>
            <a:r>
              <a:t>• Associated with longevity and reduced chronic disease.</a:t>
            </a:r>
          </a:p>
          <a:p>
            <a:r>
              <a:t>• Reflects social eating, family cohesion, and cultural identity.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Study: Mediterranean Diet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Nutritionists need empathy, communication, and social awareness.</a:t>
            </a:r>
          </a:p>
          <a:p>
            <a:r>
              <a:t>• Behavior change techniques: goal setting, self-monitoring, reinforcement.</a:t>
            </a:r>
          </a:p>
          <a:p>
            <a:r>
              <a:t>• Understanding social context ensures culturally appropriate advice.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Integrating Psychology and Sociology in Nutrition Practice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Food behavior is an outcome of both mind and society.</a:t>
            </a:r>
          </a:p>
          <a:p>
            <a:r>
              <a:t>• Addressing nutrition requires integration of psychology and sociology.</a:t>
            </a:r>
          </a:p>
          <a:p>
            <a:r>
              <a:t>• Sustainable solutions emerge through education, equity, and awareness.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• Contento, I. R. (2016). *Nutrition Education: Linking Research, Theory, and Practice.*</a:t>
            </a:r>
          </a:p>
          <a:p>
            <a:r>
              <a:t>• Shepherd, R. &amp; Raats, M. (2006). *The Psychology of Food Choice.*</a:t>
            </a:r>
          </a:p>
          <a:p>
            <a:r>
              <a:t>• Devine, C. M., &amp; Sobal, J. (2005). *Food Choices in Social Context.*</a:t>
            </a:r>
          </a:p>
          <a:p>
            <a:r>
              <a:t>• WHO (2024). *Social Determinants of Health and Nutrition.*</a:t>
            </a:r>
          </a:p>
          <a:p>
            <a:r>
              <a:t>• Birch, L. L. (2019). *Development of Food Preferences.* Annual Review of Nutrition.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Enhances effectiveness of dietary interventions and public health programs.</a:t>
            </a:r>
          </a:p>
          <a:p>
            <a:r>
              <a:t>• Recognizes mental, emotional, and cultural dimensions of eating.</a:t>
            </a:r>
          </a:p>
          <a:p>
            <a:r>
              <a:t>• Supports personalized nutrition by considering attitudes and social background.</a:t>
            </a:r>
          </a:p>
          <a:p>
            <a:r>
              <a:t>• Helps address public issues like obesity, undernutrition, and eating disorders.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Why Study Psychology and Sociology in Nutrition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Hunger and satiety are governed by internal signals (ghrelin, leptin).</a:t>
            </a:r>
          </a:p>
          <a:p>
            <a:r>
              <a:t>• Sensory perception—taste, smell, and texture—drives pleasure from food.</a:t>
            </a:r>
          </a:p>
          <a:p>
            <a:r>
              <a:t>• Emotional state strongly affects appetite (stress, anxiety, depression).</a:t>
            </a:r>
          </a:p>
          <a:p>
            <a:r>
              <a:t>• Learned preferences: positive memories reinforce specific food habits.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Psychological Influences on Food Choice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Perception: sensory interpretation of food (color, aroma, presentation).</a:t>
            </a:r>
          </a:p>
          <a:p>
            <a:r>
              <a:t>• Attitudes: emotional evaluation (liking/disliking, healthy/unhealthy).</a:t>
            </a:r>
          </a:p>
          <a:p>
            <a:r>
              <a:t>• Beliefs: cultural or personal assumptions about what is ‘good’ to eat.</a:t>
            </a:r>
          </a:p>
          <a:p>
            <a:r>
              <a:t>• Misconceptions (e.g., ‘carbs are always bad’) affect healthy eating adherence.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Perception, Attitudes, and Beliefs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Intrinsic motivation: eating for health, energy, and well-being.</a:t>
            </a:r>
          </a:p>
          <a:p>
            <a:r>
              <a:t>• Extrinsic motivation: eating influenced by appearance, social image, or reward.</a:t>
            </a:r>
          </a:p>
          <a:p>
            <a:r>
              <a:t>• Maslow’s Hierarchy: food as a primary physiological need.</a:t>
            </a:r>
          </a:p>
          <a:p>
            <a:r>
              <a:t>• Motivation determines consistency in maintaining healthy diets.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Motivation and Eating Behavior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Emotional eating: using food to regulate negative emotions.</a:t>
            </a:r>
          </a:p>
          <a:p>
            <a:r>
              <a:t>• Stress increases cortisol → stimulates appetite and fat storage.</a:t>
            </a:r>
          </a:p>
          <a:p>
            <a:r>
              <a:t>• Common comfort foods: high sugar and high fat due to dopamine release.</a:t>
            </a:r>
          </a:p>
          <a:p>
            <a:r>
              <a:t>• Behavioral therapy can help identify triggers and build coping skills.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Emotional Eating and Stress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Classical conditioning: associating foods with experiences (birthday cake = joy).</a:t>
            </a:r>
          </a:p>
          <a:p>
            <a:r>
              <a:t>• Operant conditioning: reward and punishment shape dietary habits.</a:t>
            </a:r>
          </a:p>
          <a:p>
            <a:r>
              <a:t>• Observational learning: copying food choices from family and peers.</a:t>
            </a:r>
          </a:p>
          <a:p>
            <a:r>
              <a:t>• Repeated exposure increases acceptance of unfamiliar foods.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Learning and Conditioning in Eating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Cognitive restraint: conscious control over food intake.</a:t>
            </a:r>
          </a:p>
          <a:p>
            <a:r>
              <a:t>• Impulsivity: linked to binge eating and unhealthy snacking.</a:t>
            </a:r>
          </a:p>
          <a:p>
            <a:r>
              <a:t>• Personality traits (extraversion, conscientiousness) affect diet quality.</a:t>
            </a:r>
          </a:p>
          <a:p>
            <a:r>
              <a:t>• Cognitive dissonance arises when eating habits conflict with beliefs.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Cognitive and Personality Factors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</TotalTime>
  <Words>1087</Words>
  <Application>Microsoft Office PowerPoint</Application>
  <PresentationFormat>On-screen Show (4:3)</PresentationFormat>
  <Paragraphs>106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Psychology and Sociology of Nutrition</vt:lpstr>
      <vt:lpstr>Introduction to Nutrition as a Behavioral Science</vt:lpstr>
      <vt:lpstr>Why Study Psychology and Sociology in Nutrition</vt:lpstr>
      <vt:lpstr>Psychological Influences on Food Choice</vt:lpstr>
      <vt:lpstr>Perception, Attitudes, and Beliefs</vt:lpstr>
      <vt:lpstr>Motivation and Eating Behavior</vt:lpstr>
      <vt:lpstr>Emotional Eating and Stress</vt:lpstr>
      <vt:lpstr>Learning and Conditioning in Eating</vt:lpstr>
      <vt:lpstr>Cognitive and Personality Factors</vt:lpstr>
      <vt:lpstr>Body Image and Eating Disorders</vt:lpstr>
      <vt:lpstr>Social Determinants of Nutrition</vt:lpstr>
      <vt:lpstr>Cultural Influences on Food Habits</vt:lpstr>
      <vt:lpstr>Family and Peer Influence</vt:lpstr>
      <vt:lpstr>Socioeconomic Status and Food Accessibility</vt:lpstr>
      <vt:lpstr>Media and Advertising</vt:lpstr>
      <vt:lpstr>Gender and Food Behavior</vt:lpstr>
      <vt:lpstr>Religion and Food Practices</vt:lpstr>
      <vt:lpstr>Public Health Nutrition and Policy</vt:lpstr>
      <vt:lpstr>Case Study: Fast Food and Obesity</vt:lpstr>
      <vt:lpstr>Case Study: Mediterranean Diet</vt:lpstr>
      <vt:lpstr>Integrating Psychology and Sociology in Nutrition Practice</vt:lpstr>
      <vt:lpstr>Conclusion</vt:lpstr>
      <vt:lpstr>References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and Sociology of Nutrition</dc:title>
  <dc:creator>Dubai</dc:creator>
  <dc:description>generated using python-pptx</dc:description>
  <cp:lastModifiedBy>Maher</cp:lastModifiedBy>
  <cp:revision>5</cp:revision>
  <dcterms:created xsi:type="dcterms:W3CDTF">2013-01-27T09:14:16Z</dcterms:created>
  <dcterms:modified xsi:type="dcterms:W3CDTF">2025-10-17T15:19:12Z</dcterms:modified>
</cp:coreProperties>
</file>