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035178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19857" y="-970785"/>
            <a:ext cx="6740546" cy="8723060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 rotWithShape="1">
          <a:blip r:embed="rId3"/>
          <a:srcRect l="60541" r="30821" b="21806"/>
          <a:stretch/>
        </p:blipFill>
        <p:spPr>
          <a:xfrm rot="5400000">
            <a:off x="5334567" y="-2632311"/>
            <a:ext cx="491320" cy="57559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2986" y="-371971"/>
            <a:ext cx="5638367" cy="72967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2159" y="-761135"/>
            <a:ext cx="6535883" cy="84582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24841" y="-743817"/>
            <a:ext cx="6418119" cy="83058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57300" y="-811358"/>
            <a:ext cx="6477001" cy="8382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07523" y="-726499"/>
            <a:ext cx="6300355" cy="81534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16182" y="-735158"/>
            <a:ext cx="6359237" cy="82296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48641" y="-802699"/>
            <a:ext cx="6418119" cy="83058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5487" y="-868532"/>
            <a:ext cx="6424180" cy="83136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92382" y="-676275"/>
            <a:ext cx="635923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 flipV="1">
            <a:off x="1781957" y="-518551"/>
            <a:ext cx="6031877" cy="78059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85058" y="-546783"/>
            <a:ext cx="5790767" cy="74939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9125" y="-734508"/>
            <a:ext cx="5954424" cy="77057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8359" y="-878898"/>
            <a:ext cx="6535882" cy="8458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4618" y="-828675"/>
            <a:ext cx="6594764" cy="8534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57300" y="-935525"/>
            <a:ext cx="6476999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09700" y="-811357"/>
            <a:ext cx="6477000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77241" y="-802698"/>
            <a:ext cx="6418118" cy="8305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85900" y="-870239"/>
            <a:ext cx="6477000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02888" y="-710263"/>
            <a:ext cx="6384270" cy="82619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01193" y="-402244"/>
            <a:ext cx="5844219" cy="756310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77241" y="-802698"/>
            <a:ext cx="6418118" cy="8305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9125" y="-734508"/>
            <a:ext cx="5954424" cy="77057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7784" y="-802049"/>
            <a:ext cx="6013306" cy="77819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14280" y="-556133"/>
            <a:ext cx="6151831" cy="79611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5580" y="-459377"/>
            <a:ext cx="5714567" cy="73953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65829" y="-396803"/>
            <a:ext cx="5660015" cy="7324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96264" y="-634189"/>
            <a:ext cx="5866967" cy="75925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5580" y="-459377"/>
            <a:ext cx="5714567" cy="73953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914958" y="0"/>
          <a:ext cx="7229042" cy="6877050"/>
          <a:chOff x="1914958" y="0"/>
          <a:chExt cx="7229042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4958" y="0"/>
            <a:ext cx="5314084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8">
  <a:themeElements>
    <a:clrScheme name="Theme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Theme68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Maher</cp:lastModifiedBy>
  <cp:revision>4</cp:revision>
  <dcterms:created xsi:type="dcterms:W3CDTF">2025-10-24T19:51:52Z</dcterms:created>
  <dcterms:modified xsi:type="dcterms:W3CDTF">2025-11-06T08:04:42Z</dcterms:modified>
</cp:coreProperties>
</file>