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4914015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51921" t="6246" r="31271"/>
          <a:stretch/>
        </p:blipFill>
        <p:spPr>
          <a:xfrm rot="5400000">
            <a:off x="3817456" y="-787177"/>
            <a:ext cx="1233375" cy="89037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9">
  <a:themeElements>
    <a:clrScheme name="Theme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Maher</cp:lastModifiedBy>
  <cp:revision>3</cp:revision>
  <dcterms:created xsi:type="dcterms:W3CDTF">2025-10-10T19:18:02Z</dcterms:created>
  <dcterms:modified xsi:type="dcterms:W3CDTF">2025-11-06T07:39:10Z</dcterms:modified>
  <cp:category/>
</cp:coreProperties>
</file>