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914014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14958" y="0"/>
          <a:ext cx="7229042" cy="6877050"/>
          <a:chOff x="1914958" y="0"/>
          <a:chExt cx="7229042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t="17313"/>
          <a:stretch/>
        </p:blipFill>
        <p:spPr>
          <a:xfrm>
            <a:off x="1229558" y="457200"/>
            <a:ext cx="5999484" cy="64198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14958" y="0"/>
          <a:ext cx="7229042" cy="6877050"/>
          <a:chOff x="1914958" y="0"/>
          <a:chExt cx="7229042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58" y="0"/>
            <a:ext cx="5314084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14958" y="0"/>
          <a:ext cx="7229042" cy="6877050"/>
          <a:chOff x="1914958" y="0"/>
          <a:chExt cx="7229042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58" y="0"/>
            <a:ext cx="5314084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14958" y="0"/>
          <a:ext cx="7229042" cy="6877050"/>
          <a:chOff x="1914958" y="0"/>
          <a:chExt cx="7229042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58" y="0"/>
            <a:ext cx="5314084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14958" y="0"/>
          <a:ext cx="7229042" cy="6877050"/>
          <a:chOff x="1914958" y="0"/>
          <a:chExt cx="7229042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58" y="0"/>
            <a:ext cx="5314084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14958" y="0"/>
          <a:ext cx="7229042" cy="6877050"/>
          <a:chOff x="1914958" y="0"/>
          <a:chExt cx="7229042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58" y="0"/>
            <a:ext cx="5314084" cy="6877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Maher</cp:lastModifiedBy>
  <cp:revision>1</cp:revision>
  <dcterms:created xsi:type="dcterms:W3CDTF">2025-10-10T19:17:55Z</dcterms:created>
  <dcterms:modified xsi:type="dcterms:W3CDTF">2025-11-06T07:05:08Z</dcterms:modified>
  <cp:category/>
</cp:coreProperties>
</file>