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1.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8" r:id="rId3"/>
    <p:sldMasterId id="2147483700" r:id="rId4"/>
    <p:sldMasterId id="2147483716" r:id="rId5"/>
    <p:sldMasterId id="2147483728" r:id="rId6"/>
    <p:sldMasterId id="2147483744" r:id="rId7"/>
    <p:sldMasterId id="2147483756" r:id="rId8"/>
    <p:sldMasterId id="2147483772" r:id="rId9"/>
    <p:sldMasterId id="2147483784" r:id="rId10"/>
    <p:sldMasterId id="2147483800" r:id="rId11"/>
    <p:sldMasterId id="2147483812" r:id="rId12"/>
    <p:sldMasterId id="2147483828" r:id="rId13"/>
    <p:sldMasterId id="2147483876" r:id="rId14"/>
  </p:sldMasterIdLst>
  <p:notesMasterIdLst>
    <p:notesMasterId r:id="rId25"/>
  </p:notesMasterIdLst>
  <p:handoutMasterIdLst>
    <p:handoutMasterId r:id="rId26"/>
  </p:handoutMasterIdLst>
  <p:sldIdLst>
    <p:sldId id="381" r:id="rId15"/>
    <p:sldId id="382" r:id="rId16"/>
    <p:sldId id="383" r:id="rId17"/>
    <p:sldId id="384" r:id="rId18"/>
    <p:sldId id="385" r:id="rId19"/>
    <p:sldId id="386" r:id="rId20"/>
    <p:sldId id="387" r:id="rId21"/>
    <p:sldId id="388" r:id="rId22"/>
    <p:sldId id="389" r:id="rId23"/>
    <p:sldId id="390" r:id="rId2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7FE"/>
    <a:srgbClr val="0066FF"/>
    <a:srgbClr val="FFFF00"/>
    <a:srgbClr val="FFFFFF"/>
    <a:srgbClr val="F4EE00"/>
    <a:srgbClr val="DED900"/>
    <a:srgbClr val="3399FF"/>
    <a:srgbClr val="008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89247" autoAdjust="0"/>
  </p:normalViewPr>
  <p:slideViewPr>
    <p:cSldViewPr>
      <p:cViewPr>
        <p:scale>
          <a:sx n="50" d="100"/>
          <a:sy n="50" d="100"/>
        </p:scale>
        <p:origin x="-2100" y="-426"/>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133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1"/>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sz="quarter" idx="1"/>
          </p:nvPr>
        </p:nvSpPr>
        <p:spPr>
          <a:xfrm>
            <a:off x="3777607" y="0"/>
            <a:ext cx="2889938" cy="496331"/>
          </a:xfrm>
          <a:prstGeom prst="rect">
            <a:avLst/>
          </a:prstGeom>
        </p:spPr>
        <p:txBody>
          <a:bodyPr vert="horz" lIns="91440" tIns="45720" rIns="91440" bIns="45720" rtlCol="0"/>
          <a:lstStyle>
            <a:lvl1pPr algn="r">
              <a:defRPr sz="1200"/>
            </a:lvl1pPr>
          </a:lstStyle>
          <a:p>
            <a:fld id="{1BF7E7ED-8C33-4546-93E7-F87D08D63EC1}" type="datetimeFigureOut">
              <a:rPr lang="en-GB" smtClean="0"/>
              <a:pPr/>
              <a:t>06/05/2026</a:t>
            </a:fld>
            <a:endParaRPr lang="en-GB"/>
          </a:p>
        </p:txBody>
      </p:sp>
      <p:sp>
        <p:nvSpPr>
          <p:cNvPr id="4" name="Footer Placeholder 3"/>
          <p:cNvSpPr>
            <a:spLocks noGrp="1"/>
          </p:cNvSpPr>
          <p:nvPr>
            <p:ph type="ftr" sz="quarter" idx="2"/>
          </p:nvPr>
        </p:nvSpPr>
        <p:spPr>
          <a:xfrm>
            <a:off x="0" y="9428583"/>
            <a:ext cx="2889938" cy="4963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1"/>
          </a:xfrm>
          <a:prstGeom prst="rect">
            <a:avLst/>
          </a:prstGeom>
        </p:spPr>
        <p:txBody>
          <a:bodyPr vert="horz" lIns="91440" tIns="45720" rIns="91440" bIns="45720" rtlCol="0" anchor="b"/>
          <a:lstStyle>
            <a:lvl1pPr algn="r">
              <a:defRPr sz="1200"/>
            </a:lvl1pPr>
          </a:lstStyle>
          <a:p>
            <a:fld id="{C0911B50-2484-471A-A049-213664531704}" type="slidenum">
              <a:rPr lang="en-GB" smtClean="0"/>
              <a:pPr/>
              <a:t>‹#›</a:t>
            </a:fld>
            <a:endParaRPr lang="en-GB"/>
          </a:p>
        </p:txBody>
      </p:sp>
    </p:spTree>
    <p:extLst>
      <p:ext uri="{BB962C8B-B14F-4D97-AF65-F5344CB8AC3E}">
        <p14:creationId xmlns:p14="http://schemas.microsoft.com/office/powerpoint/2010/main" val="402297112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r>
              <a:rPr lang="en-GB" smtClean="0"/>
              <a:t>Methodology</a:t>
            </a: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D8915006-E157-4127-8361-A12680FCABBD}" type="datetimeFigureOut">
              <a:rPr lang="en-GB" smtClean="0"/>
              <a:pPr/>
              <a:t>06/05/2026</a:t>
            </a:fld>
            <a:endParaRPr lang="en-GB"/>
          </a:p>
        </p:txBody>
      </p:sp>
      <p:sp>
        <p:nvSpPr>
          <p:cNvPr id="4" name="Slide Image Placeholder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1" y="4714877"/>
            <a:ext cx="5335588" cy="446722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4"/>
            <a:ext cx="2889250" cy="49688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4"/>
            <a:ext cx="2889250" cy="496886"/>
          </a:xfrm>
          <a:prstGeom prst="rect">
            <a:avLst/>
          </a:prstGeom>
        </p:spPr>
        <p:txBody>
          <a:bodyPr vert="horz" lIns="91440" tIns="45720" rIns="91440" bIns="45720" rtlCol="0" anchor="b"/>
          <a:lstStyle>
            <a:lvl1pPr algn="r">
              <a:defRPr sz="1200"/>
            </a:lvl1pPr>
          </a:lstStyle>
          <a:p>
            <a:fld id="{4BEA5B25-D60B-4404-9ED9-D4A9C083AE24}" type="slidenum">
              <a:rPr lang="en-GB" smtClean="0"/>
              <a:pPr/>
              <a:t>‹#›</a:t>
            </a:fld>
            <a:endParaRPr lang="en-GB"/>
          </a:p>
        </p:txBody>
      </p:sp>
    </p:spTree>
    <p:extLst>
      <p:ext uri="{BB962C8B-B14F-4D97-AF65-F5344CB8AC3E}">
        <p14:creationId xmlns:p14="http://schemas.microsoft.com/office/powerpoint/2010/main" val="1650906861"/>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4.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4.xml"/><Relationship Id="rId5" Type="http://schemas.openxmlformats.org/officeDocument/2006/relationships/image" Target="../media/image15.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p:nvPicPr>
        <p:blipFill>
          <a:blip r:embed="rId2" cstate="print">
            <a:duotone>
              <a:prstClr val="black"/>
              <a:schemeClr val="accent1">
                <a:tint val="45000"/>
                <a:satMod val="400000"/>
              </a:schemeClr>
            </a:duotone>
            <a:lum bright="20000" contrast="63000"/>
          </a:blip>
          <a:stretch>
            <a:fillRect/>
          </a:stretch>
        </p:blipFill>
        <p:spPr>
          <a:xfrm>
            <a:off x="0" y="3290241"/>
            <a:ext cx="8458200" cy="3454415"/>
          </a:xfrm>
          <a:prstGeom prst="rect">
            <a:avLst/>
          </a:prstGeom>
        </p:spPr>
      </p:pic>
      <p:pic>
        <p:nvPicPr>
          <p:cNvPr id="11" name="Picture 10" descr="Wave11.png"/>
          <p:cNvPicPr>
            <a:picLocks noChangeAspect="1"/>
          </p:cNvPicPr>
          <p:nvPr/>
        </p:nvPicPr>
        <p:blipFill>
          <a:blip r:embed="rId3" cstate="print">
            <a:duotone>
              <a:prstClr val="black"/>
              <a:schemeClr val="accent5">
                <a:tint val="45000"/>
                <a:satMod val="400000"/>
              </a:schemeClr>
            </a:duotone>
            <a:lum bright="19000" contrast="78000"/>
          </a:blip>
          <a:stretch>
            <a:fillRect/>
          </a:stretch>
        </p:blipFill>
        <p:spPr>
          <a:xfrm>
            <a:off x="2104373" y="3730912"/>
            <a:ext cx="7039627" cy="3139615"/>
          </a:xfrm>
          <a:prstGeom prst="rect">
            <a:avLst/>
          </a:prstGeom>
        </p:spPr>
      </p:pic>
      <p:pic>
        <p:nvPicPr>
          <p:cNvPr id="8" name="Picture 7" descr="Wave2.png"/>
          <p:cNvPicPr>
            <a:picLocks noChangeAspect="1"/>
          </p:cNvPicPr>
          <p:nvPr/>
        </p:nvPicPr>
        <p:blipFill>
          <a:blip r:embed="rId4" cstate="print">
            <a:duotone>
              <a:prstClr val="black"/>
              <a:schemeClr val="accent6">
                <a:tint val="45000"/>
                <a:satMod val="400000"/>
              </a:schemeClr>
            </a:duotone>
            <a:lum bright="5000" contrast="52000"/>
          </a:blip>
          <a:stretch>
            <a:fillRect/>
          </a:stretch>
        </p:blipFill>
        <p:spPr>
          <a:xfrm>
            <a:off x="-12526" y="1"/>
            <a:ext cx="5373635" cy="643129"/>
          </a:xfrm>
          <a:prstGeom prst="rect">
            <a:avLst/>
          </a:prstGeom>
        </p:spPr>
      </p:pic>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1.png"/>
          <p:cNvPicPr>
            <a:picLocks noChangeAspect="1"/>
          </p:cNvPicPr>
          <p:nvPr/>
        </p:nvPicPr>
        <p:blipFill>
          <a:blip r:embed="rId5" cstate="print">
            <a:duotone>
              <a:prstClr val="black"/>
              <a:schemeClr val="accent1">
                <a:tint val="45000"/>
                <a:satMod val="400000"/>
              </a:schemeClr>
            </a:duotone>
            <a:lum bright="17000" contrast="42000"/>
          </a:blip>
          <a:stretch>
            <a:fillRect/>
          </a:stretch>
        </p:blipFill>
        <p:spPr>
          <a:xfrm>
            <a:off x="-12526" y="-25051"/>
            <a:ext cx="5373635" cy="563881"/>
          </a:xfrm>
          <a:prstGeom prst="rect">
            <a:avLst/>
          </a:prstGeom>
        </p:spPr>
      </p:pic>
      <p:pic>
        <p:nvPicPr>
          <p:cNvPr id="14" name="Picture 13" descr="Wave8.png"/>
          <p:cNvPicPr>
            <a:picLocks noChangeAspect="1"/>
          </p:cNvPicPr>
          <p:nvPr/>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p:nvPicPr>
        <p:blipFill>
          <a:blip r:embed="rId7" cstate="print">
            <a:duotone>
              <a:prstClr val="black"/>
              <a:schemeClr val="accent6">
                <a:tint val="45000"/>
                <a:satMod val="400000"/>
              </a:schemeClr>
            </a:duotone>
            <a:lum bright="9000" contrast="86000"/>
          </a:blip>
          <a:stretch>
            <a:fillRect/>
          </a:stretch>
        </p:blipFill>
        <p:spPr>
          <a:xfrm>
            <a:off x="0" y="4480470"/>
            <a:ext cx="9144000" cy="2102938"/>
          </a:xfrm>
          <a:prstGeom prst="rect">
            <a:avLst/>
          </a:prstGeom>
        </p:spPr>
      </p:pic>
      <p:pic>
        <p:nvPicPr>
          <p:cNvPr id="16" name="Picture 15" descr="Wave9.png"/>
          <p:cNvPicPr>
            <a:picLocks noChangeAspect="1"/>
          </p:cNvPicPr>
          <p:nvPr/>
        </p:nvPicPr>
        <p:blipFill>
          <a:blip r:embed="rId8" cstate="print">
            <a:duotone>
              <a:prstClr val="black"/>
              <a:schemeClr val="accent6">
                <a:tint val="45000"/>
                <a:satMod val="400000"/>
              </a:schemeClr>
            </a:duotone>
            <a:lum bright="-4000" contrast="66000"/>
          </a:blip>
          <a:stretch>
            <a:fillRect/>
          </a:stretch>
        </p:blipFill>
        <p:spPr>
          <a:xfrm>
            <a:off x="5830818" y="3591838"/>
            <a:ext cx="3313183" cy="1341123"/>
          </a:xfrm>
          <a:prstGeom prst="rect">
            <a:avLst/>
          </a:prstGeom>
        </p:spPr>
      </p:pic>
      <p:pic>
        <p:nvPicPr>
          <p:cNvPr id="17" name="Picture 16" descr="Wave6.png"/>
          <p:cNvPicPr>
            <a:picLocks noChangeAspect="1"/>
          </p:cNvPicPr>
          <p:nvPr/>
        </p:nvPicPr>
        <p:blipFill>
          <a:blip r:embed="rId9" cstate="print">
            <a:duotone>
              <a:prstClr val="black"/>
              <a:schemeClr val="accent6">
                <a:tint val="45000"/>
                <a:satMod val="400000"/>
              </a:schemeClr>
            </a:duotone>
            <a:lum contrast="59000"/>
          </a:blip>
          <a:stretch>
            <a:fillRect/>
          </a:stretch>
        </p:blipFill>
        <p:spPr>
          <a:xfrm>
            <a:off x="-16807" y="4967351"/>
            <a:ext cx="4476075" cy="809685"/>
          </a:xfrm>
          <a:prstGeom prst="rect">
            <a:avLst/>
          </a:prstGeom>
        </p:spPr>
      </p:pic>
      <p:pic>
        <p:nvPicPr>
          <p:cNvPr id="19" name="Picture 18" descr="Wave3.png"/>
          <p:cNvPicPr>
            <a:picLocks noChangeAspect="1"/>
          </p:cNvPicPr>
          <p:nvPr/>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p:nvPicPr>
        <p:blipFill>
          <a:blip r:embed="rId3" cstate="print">
            <a:lum bright="70000" contrast="-70000"/>
          </a:blip>
          <a:stretch>
            <a:fillRect/>
          </a:stretch>
        </p:blipFill>
        <p:spPr>
          <a:xfrm>
            <a:off x="2590800" y="3260332"/>
            <a:ext cx="6553200" cy="3611887"/>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p:nvPicPr>
        <p:blipFill>
          <a:blip r:embed="rId2" cstate="print">
            <a:duotone>
              <a:prstClr val="black"/>
              <a:schemeClr val="accent6">
                <a:tint val="45000"/>
                <a:satMod val="400000"/>
              </a:schemeClr>
            </a:duotone>
            <a:lum bright="23000" contrast="72000"/>
          </a:blip>
          <a:stretch>
            <a:fillRect/>
          </a:stretch>
        </p:blipFill>
        <p:spPr>
          <a:xfrm rot="5400000">
            <a:off x="-2816378" y="2865715"/>
            <a:ext cx="6857999" cy="1126571"/>
          </a:xfrm>
          <a:prstGeom prst="rect">
            <a:avLst/>
          </a:prstGeom>
        </p:spPr>
      </p:pic>
      <p:pic>
        <p:nvPicPr>
          <p:cNvPr id="9" name="Picture 8" descr="Wave8.png"/>
          <p:cNvPicPr>
            <a:picLocks noChangeAspect="1"/>
          </p:cNvPicPr>
          <p:nvPr/>
        </p:nvPicPr>
        <p:blipFill>
          <a:blip r:embed="rId3" cstate="print">
            <a:duotone>
              <a:schemeClr val="bg2">
                <a:shade val="45000"/>
                <a:satMod val="135000"/>
              </a:schemeClr>
              <a:prstClr val="white"/>
            </a:duotone>
            <a:lum bright="53000"/>
          </a:blip>
          <a:stretch>
            <a:fillRect/>
          </a:stretch>
        </p:blipFill>
        <p:spPr>
          <a:xfrm rot="5400000">
            <a:off x="-2891151" y="2830213"/>
            <a:ext cx="6858000" cy="1200959"/>
          </a:xfrm>
          <a:prstGeom prst="rect">
            <a:avLst/>
          </a:prstGeom>
        </p:spPr>
      </p:pic>
      <p:sp>
        <p:nvSpPr>
          <p:cNvPr id="2" name="Title 1"/>
          <p:cNvSpPr>
            <a:spLocks noGrp="1"/>
          </p:cNvSpPr>
          <p:nvPr>
            <p:ph type="title"/>
          </p:nvPr>
        </p:nvSpPr>
        <p:spPr>
          <a:xfrm>
            <a:off x="1200959"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1200959" y="1417639"/>
            <a:ext cx="7485840" cy="4708525"/>
          </a:xfrm>
        </p:spPr>
        <p:txBody>
          <a:bodyPr/>
          <a:lstStyle>
            <a:lvl1pPr>
              <a:buClr>
                <a:schemeClr val="tx2">
                  <a:lumMod val="75000"/>
                </a:schemeClr>
              </a:buClr>
              <a:buSzPct val="75000"/>
              <a:buFont typeface="Wingdings" pitchFamily="2" charset="2"/>
              <a:buChar char="Ø"/>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pic>
        <p:nvPicPr>
          <p:cNvPr id="7" name="Picture 6" descr="Wave8.png"/>
          <p:cNvPicPr>
            <a:picLocks noChangeAspect="1"/>
          </p:cNvPicPr>
          <p:nvPr/>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9"/>
          </a:xfrm>
          <a:prstGeom prst="rect">
            <a:avLst/>
          </a:prstGeom>
        </p:spPr>
      </p:pic>
      <p:pic>
        <p:nvPicPr>
          <p:cNvPr id="11" name="Picture 10" descr="Wave10.png"/>
          <p:cNvPicPr>
            <a:picLocks noChangeAspect="1"/>
          </p:cNvPicPr>
          <p:nvPr/>
        </p:nvPicPr>
        <p:blipFill>
          <a:blip r:embed="rId4" cstate="print">
            <a:duotone>
              <a:prstClr val="black"/>
              <a:schemeClr val="accent6">
                <a:tint val="45000"/>
                <a:satMod val="400000"/>
              </a:schemeClr>
            </a:duotone>
            <a:lum bright="9000" contrast="86000"/>
          </a:blip>
          <a:stretch>
            <a:fillRect/>
          </a:stretch>
        </p:blipFill>
        <p:spPr>
          <a:xfrm rot="5400000">
            <a:off x="-3062615" y="2956142"/>
            <a:ext cx="6858001" cy="945719"/>
          </a:xfrm>
          <a:prstGeom prst="rect">
            <a:avLst/>
          </a:prstGeom>
        </p:spPr>
      </p:pic>
      <p:pic>
        <p:nvPicPr>
          <p:cNvPr id="14" name="Picture 13" descr="Wave11.png"/>
          <p:cNvPicPr>
            <a:picLocks noChangeAspect="1"/>
          </p:cNvPicPr>
          <p:nvPr/>
        </p:nvPicPr>
        <p:blipFill>
          <a:blip r:embed="rId5" cstate="print">
            <a:duotone>
              <a:prstClr val="black"/>
              <a:schemeClr val="accent1">
                <a:tint val="45000"/>
                <a:satMod val="400000"/>
              </a:schemeClr>
            </a:duotone>
            <a:lum bright="26000" contrast="66000"/>
          </a:blip>
          <a:stretch>
            <a:fillRect/>
          </a:stretch>
        </p:blipFill>
        <p:spPr>
          <a:xfrm>
            <a:off x="-106475" y="5436297"/>
            <a:ext cx="9250475" cy="1435922"/>
          </a:xfrm>
          <a:prstGeom prst="rect">
            <a:avLst/>
          </a:prstGeom>
        </p:spPr>
      </p:pic>
    </p:spTree>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FA2DF-B09C-42BA-88B6-6D71FFDCD94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1" y="274639"/>
            <a:ext cx="21717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39"/>
            <a:ext cx="63627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F019E5-BA33-4A48-A873-C65D83CAE7F3}" type="datetimeFigureOut">
              <a:rPr lang="en-US" smtClean="0"/>
              <a:pPr/>
              <a:t>5/6/2026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4D29E3A-C35A-4097-89F5-DD1A19DC6250}" type="slidenum">
              <a:rPr lang="en-US" smtClean="0"/>
              <a:pPr/>
              <a:t>‹#›</a:t>
            </a:fld>
            <a:endParaRPr lang="en-US"/>
          </a:p>
        </p:txBody>
      </p:sp>
    </p:spTree>
  </p:cSld>
  <p:clrMapOvr>
    <a:masterClrMapping/>
  </p:clrMapOvr>
  <p:transition spd="med">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14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14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a:pPr/>
              <a:t>‹#›</a:t>
            </a:fld>
            <a:endParaRPr lang="en-US"/>
          </a:p>
        </p:txBody>
      </p:sp>
    </p:spTree>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286000"/>
            <a:ext cx="3810000" cy="4114800"/>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59315D3-01A2-4F39-8662-6409229B3DA9}" type="slidenum">
              <a:rPr lang="en-US"/>
              <a:pPr/>
              <a:t>‹#›</a:t>
            </a:fld>
            <a:endParaRPr lang="en-US"/>
          </a:p>
        </p:txBody>
      </p:sp>
    </p:spTree>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8462757A-216F-4E6C-AEB7-20620BD0197C}" type="slidenum">
              <a:rPr lang="en-US"/>
              <a:pPr/>
              <a:t>‹#›</a:t>
            </a:fld>
            <a:endParaRPr lang="en-US"/>
          </a:p>
        </p:txBody>
      </p:sp>
    </p:spTree>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2860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4196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1ED48B70-72EF-44F7-9E04-C85C573F9036}" type="slidenum">
              <a:rPr lang="en-US"/>
              <a:pPr/>
              <a:t>‹#›</a:t>
            </a:fld>
            <a:endParaRPr lang="en-US"/>
          </a:p>
        </p:txBody>
      </p:sp>
    </p:spTree>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286000"/>
            <a:ext cx="3810000" cy="4114800"/>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48200" y="2286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6188"/>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6188"/>
            <a:ext cx="1905000" cy="457200"/>
          </a:xfrm>
        </p:spPr>
        <p:txBody>
          <a:bodyPr/>
          <a:lstStyle>
            <a:lvl1pPr>
              <a:defRPr/>
            </a:lvl1pPr>
          </a:lstStyle>
          <a:p>
            <a:fld id="{0147E352-9E86-4BD8-91E7-24AA52B272D1}" type="slidenum">
              <a:rPr lang="en-US"/>
              <a:pPr/>
              <a:t>‹#›</a:t>
            </a:fld>
            <a:endParaRPr lang="en-US"/>
          </a:p>
        </p:txBody>
      </p:sp>
    </p:spTree>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09800"/>
            <a:ext cx="7772400" cy="1143000"/>
          </a:xfrm>
        </p:spPr>
        <p:txBody>
          <a:bodyPr/>
          <a:lstStyle>
            <a:lvl1pPr>
              <a:defRPr sz="540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505200"/>
            <a:ext cx="6400800" cy="1066800"/>
          </a:xfrm>
        </p:spPr>
        <p:txBody>
          <a:bodyPr/>
          <a:lstStyle>
            <a:lvl1pPr marL="0" indent="0" algn="ctr">
              <a:buFontTx/>
              <a:buNone/>
              <a:defRPr sz="3600" b="1"/>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685800" y="6096000"/>
            <a:ext cx="1905000" cy="381000"/>
          </a:xfrm>
        </p:spPr>
        <p:txBody>
          <a:bodyPr/>
          <a:lstStyle>
            <a:lvl1pPr>
              <a:defRPr/>
            </a:lvl1pPr>
          </a:lstStyle>
          <a:p>
            <a:endParaRPr lang="en-US"/>
          </a:p>
        </p:txBody>
      </p:sp>
      <p:sp>
        <p:nvSpPr>
          <p:cNvPr id="3077" name="Rectangle 5"/>
          <p:cNvSpPr>
            <a:spLocks noGrp="1" noChangeArrowheads="1"/>
          </p:cNvSpPr>
          <p:nvPr>
            <p:ph type="ftr" sz="quarter" idx="3"/>
          </p:nvPr>
        </p:nvSpPr>
        <p:spPr>
          <a:xfrm>
            <a:off x="3124200" y="6096000"/>
            <a:ext cx="2895600" cy="381000"/>
          </a:xfrm>
        </p:spPr>
        <p:txBody>
          <a:bodyPr/>
          <a:lstStyle>
            <a:lvl1pPr>
              <a:defRPr/>
            </a:lvl1pPr>
          </a:lstStyle>
          <a:p>
            <a:endParaRPr lang="en-US"/>
          </a:p>
        </p:txBody>
      </p:sp>
      <p:sp>
        <p:nvSpPr>
          <p:cNvPr id="3078" name="Rectangle 6"/>
          <p:cNvSpPr>
            <a:spLocks noGrp="1" noChangeArrowheads="1"/>
          </p:cNvSpPr>
          <p:nvPr>
            <p:ph type="sldNum" sz="quarter" idx="4"/>
          </p:nvPr>
        </p:nvSpPr>
        <p:spPr>
          <a:xfrm>
            <a:off x="6553200" y="6096000"/>
            <a:ext cx="1905000" cy="381000"/>
          </a:xfrm>
        </p:spPr>
        <p:txBody>
          <a:bodyPr/>
          <a:lstStyle>
            <a:lvl1pPr>
              <a:defRPr/>
            </a:lvl1pPr>
          </a:lstStyle>
          <a:p>
            <a:fld id="{67E5C2E0-A860-4E1B-BCEA-1BCFEEA7E746}" type="slidenum">
              <a:rPr lang="en-US" smtClean="0"/>
              <a:pPr/>
              <a:t>‹#›</a:t>
            </a:fld>
            <a:endParaRPr lang="en-US"/>
          </a:p>
        </p:txBody>
      </p:sp>
      <p:pic>
        <p:nvPicPr>
          <p:cNvPr id="7" name="Picture 54" descr="dnastranda_gl.gif (44360 bytes)"/>
          <p:cNvPicPr>
            <a:picLocks noChangeAspect="1" noChangeArrowheads="1" noCrop="1"/>
          </p:cNvPicPr>
          <p:nvPr userDrawn="1"/>
        </p:nvPicPr>
        <p:blipFill>
          <a:blip r:embed="rId3"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2672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1" y="838200"/>
            <a:ext cx="21717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838200"/>
            <a:ext cx="63627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2C493-39CB-48C8-AADE-86FC80F4FD8E}" type="slidenum">
              <a:rPr lang="en-US" smtClean="0"/>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31FE546-D9B9-4430-BAE8-B5D2D0481B27}" type="datetimeFigureOut">
              <a:rPr lang="en-US" smtClean="0"/>
              <a:pPr/>
              <a:t>5/6/2026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5FA2DF-B09C-42BA-88B6-6D71FFDCD943}" type="slidenum">
              <a:rPr lang="en-US" smtClean="0"/>
              <a:pPr/>
              <a:t>‹#›</a:t>
            </a:fld>
            <a:endParaRPr lang="en-US"/>
          </a:p>
        </p:txBody>
      </p:sp>
    </p:spTree>
  </p:cSld>
  <p:clrMapOvr>
    <a:masterClrMapping/>
  </p:clrMapOvr>
  <p:transition spd="med">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5811" name="Rectangle 3"/>
            <p:cNvSpPr>
              <a:spLocks noChangeArrowheads="1"/>
            </p:cNvSpPr>
            <p:nvPr/>
          </p:nvSpPr>
          <p:spPr bwMode="auto">
            <a:xfrm>
              <a:off x="0" y="1824"/>
              <a:ext cx="5774" cy="2515"/>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5812" name="Rectangle 4"/>
            <p:cNvSpPr>
              <a:spLocks noChangeArrowheads="1"/>
            </p:cNvSpPr>
            <p:nvPr/>
          </p:nvSpPr>
          <p:spPr bwMode="auto">
            <a:xfrm>
              <a:off x="0" y="0"/>
              <a:ext cx="5759" cy="182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5814"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5"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5817"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5818"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838"/>
              <a:ext cx="5590" cy="891"/>
              <a:chOff x="82" y="838"/>
              <a:chExt cx="5590" cy="891"/>
            </a:xfrm>
          </p:grpSpPr>
          <p:grpSp>
            <p:nvGrpSpPr>
              <p:cNvPr id="6" name="Group 12"/>
              <p:cNvGrpSpPr>
                <a:grpSpLocks/>
              </p:cNvGrpSpPr>
              <p:nvPr/>
            </p:nvGrpSpPr>
            <p:grpSpPr bwMode="auto">
              <a:xfrm>
                <a:off x="134" y="838"/>
                <a:ext cx="5538" cy="850"/>
                <a:chOff x="134" y="838"/>
                <a:chExt cx="5538" cy="850"/>
              </a:xfrm>
            </p:grpSpPr>
            <p:sp>
              <p:nvSpPr>
                <p:cNvPr id="375821" name="Freeform 13"/>
                <p:cNvSpPr>
                  <a:spLocks/>
                </p:cNvSpPr>
                <p:nvPr/>
              </p:nvSpPr>
              <p:spPr bwMode="auto">
                <a:xfrm>
                  <a:off x="5269" y="1550"/>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22" name="Freeform 14"/>
                <p:cNvSpPr>
                  <a:spLocks/>
                </p:cNvSpPr>
                <p:nvPr/>
              </p:nvSpPr>
              <p:spPr bwMode="auto">
                <a:xfrm>
                  <a:off x="5265" y="1562"/>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23" name="Freeform 15"/>
                <p:cNvSpPr>
                  <a:spLocks/>
                </p:cNvSpPr>
                <p:nvPr/>
              </p:nvSpPr>
              <p:spPr bwMode="auto">
                <a:xfrm>
                  <a:off x="475" y="1541"/>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24" name="Freeform 16"/>
                <p:cNvSpPr>
                  <a:spLocks/>
                </p:cNvSpPr>
                <p:nvPr/>
              </p:nvSpPr>
              <p:spPr bwMode="auto">
                <a:xfrm>
                  <a:off x="547" y="1554"/>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5825" name="Line 17"/>
                <p:cNvSpPr>
                  <a:spLocks noChangeShapeType="1"/>
                </p:cNvSpPr>
                <p:nvPr/>
              </p:nvSpPr>
              <p:spPr bwMode="auto">
                <a:xfrm flipV="1">
                  <a:off x="2020" y="1125"/>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26" name="Freeform 18"/>
                <p:cNvSpPr>
                  <a:spLocks/>
                </p:cNvSpPr>
                <p:nvPr/>
              </p:nvSpPr>
              <p:spPr bwMode="auto">
                <a:xfrm>
                  <a:off x="1408" y="838"/>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5827" name="Freeform 19"/>
                <p:cNvSpPr>
                  <a:spLocks/>
                </p:cNvSpPr>
                <p:nvPr/>
              </p:nvSpPr>
              <p:spPr bwMode="auto">
                <a:xfrm>
                  <a:off x="607" y="934"/>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5828" name="Freeform 20"/>
                <p:cNvSpPr>
                  <a:spLocks/>
                </p:cNvSpPr>
                <p:nvPr/>
              </p:nvSpPr>
              <p:spPr bwMode="auto">
                <a:xfrm>
                  <a:off x="154" y="1349"/>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5829" name="Freeform 21"/>
                <p:cNvSpPr>
                  <a:spLocks/>
                </p:cNvSpPr>
                <p:nvPr/>
              </p:nvSpPr>
              <p:spPr bwMode="auto">
                <a:xfrm>
                  <a:off x="134" y="935"/>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5830" name="Freeform 22"/>
                <p:cNvSpPr>
                  <a:spLocks/>
                </p:cNvSpPr>
                <p:nvPr/>
              </p:nvSpPr>
              <p:spPr bwMode="auto">
                <a:xfrm>
                  <a:off x="422" y="1503"/>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31" name="Freeform 23"/>
                <p:cNvSpPr>
                  <a:spLocks/>
                </p:cNvSpPr>
                <p:nvPr/>
              </p:nvSpPr>
              <p:spPr bwMode="auto">
                <a:xfrm>
                  <a:off x="494" y="1516"/>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32" name="Freeform 24"/>
                <p:cNvSpPr>
                  <a:spLocks/>
                </p:cNvSpPr>
                <p:nvPr/>
              </p:nvSpPr>
              <p:spPr bwMode="auto">
                <a:xfrm>
                  <a:off x="386" y="1295"/>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3" name="Freeform 25"/>
                <p:cNvSpPr>
                  <a:spLocks/>
                </p:cNvSpPr>
                <p:nvPr/>
              </p:nvSpPr>
              <p:spPr bwMode="auto">
                <a:xfrm>
                  <a:off x="5101" y="1353"/>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5834" name="Freeform 26"/>
                <p:cNvSpPr>
                  <a:spLocks/>
                </p:cNvSpPr>
                <p:nvPr/>
              </p:nvSpPr>
              <p:spPr bwMode="auto">
                <a:xfrm>
                  <a:off x="5197" y="935"/>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5835" name="Freeform 27"/>
                <p:cNvSpPr>
                  <a:spLocks/>
                </p:cNvSpPr>
                <p:nvPr/>
              </p:nvSpPr>
              <p:spPr bwMode="auto">
                <a:xfrm>
                  <a:off x="5228" y="1503"/>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36" name="Freeform 28"/>
                <p:cNvSpPr>
                  <a:spLocks/>
                </p:cNvSpPr>
                <p:nvPr/>
              </p:nvSpPr>
              <p:spPr bwMode="auto">
                <a:xfrm>
                  <a:off x="5224" y="1515"/>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5837" name="Freeform 29"/>
                <p:cNvSpPr>
                  <a:spLocks/>
                </p:cNvSpPr>
                <p:nvPr/>
              </p:nvSpPr>
              <p:spPr bwMode="auto">
                <a:xfrm>
                  <a:off x="5101" y="1295"/>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5838" name="Freeform 30"/>
                <p:cNvSpPr>
                  <a:spLocks/>
                </p:cNvSpPr>
                <p:nvPr/>
              </p:nvSpPr>
              <p:spPr bwMode="auto">
                <a:xfrm>
                  <a:off x="4371" y="935"/>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5839" name="Freeform 31"/>
              <p:cNvSpPr>
                <a:spLocks/>
              </p:cNvSpPr>
              <p:nvPr/>
            </p:nvSpPr>
            <p:spPr bwMode="auto">
              <a:xfrm>
                <a:off x="5217" y="1590"/>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5840" name="Freeform 32"/>
              <p:cNvSpPr>
                <a:spLocks/>
              </p:cNvSpPr>
              <p:nvPr/>
            </p:nvSpPr>
            <p:spPr bwMode="auto">
              <a:xfrm>
                <a:off x="5213" y="1603"/>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5841" name="Freeform 33"/>
              <p:cNvSpPr>
                <a:spLocks/>
              </p:cNvSpPr>
              <p:nvPr/>
            </p:nvSpPr>
            <p:spPr bwMode="auto">
              <a:xfrm>
                <a:off x="423" y="1581"/>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5842" name="Freeform 34"/>
              <p:cNvSpPr>
                <a:spLocks/>
              </p:cNvSpPr>
              <p:nvPr/>
            </p:nvSpPr>
            <p:spPr bwMode="auto">
              <a:xfrm>
                <a:off x="495" y="1595"/>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5843" name="Line 35"/>
              <p:cNvSpPr>
                <a:spLocks noChangeShapeType="1"/>
              </p:cNvSpPr>
              <p:nvPr/>
            </p:nvSpPr>
            <p:spPr bwMode="auto">
              <a:xfrm flipV="1">
                <a:off x="1968" y="1166"/>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5844" name="Freeform 36"/>
              <p:cNvSpPr>
                <a:spLocks/>
              </p:cNvSpPr>
              <p:nvPr/>
            </p:nvSpPr>
            <p:spPr bwMode="auto">
              <a:xfrm>
                <a:off x="1356" y="879"/>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5" name="Freeform 37"/>
              <p:cNvSpPr>
                <a:spLocks/>
              </p:cNvSpPr>
              <p:nvPr/>
            </p:nvSpPr>
            <p:spPr bwMode="auto">
              <a:xfrm>
                <a:off x="555" y="975"/>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6" name="Freeform 38"/>
              <p:cNvSpPr>
                <a:spLocks/>
              </p:cNvSpPr>
              <p:nvPr/>
            </p:nvSpPr>
            <p:spPr bwMode="auto">
              <a:xfrm>
                <a:off x="102" y="1389"/>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7" name="Freeform 39"/>
              <p:cNvSpPr>
                <a:spLocks/>
              </p:cNvSpPr>
              <p:nvPr/>
            </p:nvSpPr>
            <p:spPr bwMode="auto">
              <a:xfrm>
                <a:off x="82" y="976"/>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48" name="Freeform 40"/>
              <p:cNvSpPr>
                <a:spLocks/>
              </p:cNvSpPr>
              <p:nvPr/>
            </p:nvSpPr>
            <p:spPr bwMode="auto">
              <a:xfrm>
                <a:off x="370" y="1543"/>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5849" name="Freeform 41"/>
              <p:cNvSpPr>
                <a:spLocks/>
              </p:cNvSpPr>
              <p:nvPr/>
            </p:nvSpPr>
            <p:spPr bwMode="auto">
              <a:xfrm>
                <a:off x="442" y="1557"/>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0" name="Freeform 42"/>
              <p:cNvSpPr>
                <a:spLocks/>
              </p:cNvSpPr>
              <p:nvPr/>
            </p:nvSpPr>
            <p:spPr bwMode="auto">
              <a:xfrm>
                <a:off x="334" y="1336"/>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1" name="Freeform 43"/>
              <p:cNvSpPr>
                <a:spLocks/>
              </p:cNvSpPr>
              <p:nvPr/>
            </p:nvSpPr>
            <p:spPr bwMode="auto">
              <a:xfrm>
                <a:off x="5049" y="1394"/>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2" name="Freeform 44"/>
              <p:cNvSpPr>
                <a:spLocks/>
              </p:cNvSpPr>
              <p:nvPr/>
            </p:nvSpPr>
            <p:spPr bwMode="auto">
              <a:xfrm>
                <a:off x="5145" y="976"/>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3" name="Freeform 45"/>
              <p:cNvSpPr>
                <a:spLocks/>
              </p:cNvSpPr>
              <p:nvPr/>
            </p:nvSpPr>
            <p:spPr bwMode="auto">
              <a:xfrm>
                <a:off x="5176" y="1543"/>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5854" name="Freeform 46"/>
              <p:cNvSpPr>
                <a:spLocks/>
              </p:cNvSpPr>
              <p:nvPr/>
            </p:nvSpPr>
            <p:spPr bwMode="auto">
              <a:xfrm>
                <a:off x="5172" y="1556"/>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5855" name="Freeform 47"/>
              <p:cNvSpPr>
                <a:spLocks/>
              </p:cNvSpPr>
              <p:nvPr/>
            </p:nvSpPr>
            <p:spPr bwMode="auto">
              <a:xfrm>
                <a:off x="5049" y="1336"/>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5856" name="Freeform 48"/>
              <p:cNvSpPr>
                <a:spLocks/>
              </p:cNvSpPr>
              <p:nvPr/>
            </p:nvSpPr>
            <p:spPr bwMode="auto">
              <a:xfrm>
                <a:off x="4319" y="976"/>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5857" name="Rectangle 49"/>
          <p:cNvSpPr>
            <a:spLocks noGrp="1" noChangeArrowheads="1"/>
          </p:cNvSpPr>
          <p:nvPr>
            <p:ph type="ctrTitle" sz="quarter"/>
          </p:nvPr>
        </p:nvSpPr>
        <p:spPr>
          <a:xfrm>
            <a:off x="685800" y="2286000"/>
            <a:ext cx="7772400" cy="1143000"/>
          </a:xfrm>
        </p:spPr>
        <p:txBody>
          <a:bodyPr/>
          <a:lstStyle>
            <a:lvl1pPr>
              <a:defRPr>
                <a:solidFill>
                  <a:srgbClr val="FFCC00"/>
                </a:solidFill>
              </a:defRPr>
            </a:lvl1pPr>
          </a:lstStyle>
          <a:p>
            <a:r>
              <a:rPr lang="en-US" smtClean="0"/>
              <a:t>Click to edit Master title style</a:t>
            </a:r>
            <a:endParaRPr lang="en-US"/>
          </a:p>
        </p:txBody>
      </p:sp>
      <p:sp>
        <p:nvSpPr>
          <p:cNvPr id="375858" name="Rectangle 50"/>
          <p:cNvSpPr>
            <a:spLocks noGrp="1" noChangeArrowheads="1"/>
          </p:cNvSpPr>
          <p:nvPr>
            <p:ph type="subTitle" sz="quarter" idx="1"/>
          </p:nvPr>
        </p:nvSpPr>
        <p:spPr>
          <a:xfrm>
            <a:off x="1371600" y="3886200"/>
            <a:ext cx="6400800" cy="1752600"/>
          </a:xfrm>
        </p:spPr>
        <p:txBody>
          <a:bodyPr/>
          <a:lstStyle>
            <a:lvl1pPr marL="0" indent="0" algn="ctr">
              <a:buFontTx/>
              <a:buNone/>
              <a:defRPr>
                <a:solidFill>
                  <a:srgbClr val="F8F8F8"/>
                </a:solidFill>
              </a:defRPr>
            </a:lvl1pPr>
          </a:lstStyle>
          <a:p>
            <a:r>
              <a:rPr lang="en-US" smtClean="0"/>
              <a:t>Click to edit Master subtitle style</a:t>
            </a:r>
            <a:endParaRPr lang="en-US"/>
          </a:p>
        </p:txBody>
      </p:sp>
      <p:sp>
        <p:nvSpPr>
          <p:cNvPr id="375859" name="Rectangle 51"/>
          <p:cNvSpPr>
            <a:spLocks noGrp="1" noChangeArrowheads="1"/>
          </p:cNvSpPr>
          <p:nvPr>
            <p:ph type="dt" sz="quarter" idx="2"/>
          </p:nvPr>
        </p:nvSpPr>
        <p:spPr/>
        <p:txBody>
          <a:bodyPr/>
          <a:lstStyle>
            <a:lvl1pPr>
              <a:defRPr>
                <a:solidFill>
                  <a:srgbClr val="F8F8F8"/>
                </a:solidFill>
              </a:defRPr>
            </a:lvl1pPr>
          </a:lstStyle>
          <a:p>
            <a:endParaRPr lang="en-US"/>
          </a:p>
        </p:txBody>
      </p:sp>
      <p:sp>
        <p:nvSpPr>
          <p:cNvPr id="375860" name="Rectangle 52"/>
          <p:cNvSpPr>
            <a:spLocks noGrp="1" noChangeArrowheads="1"/>
          </p:cNvSpPr>
          <p:nvPr>
            <p:ph type="ftr" sz="quarter" idx="3"/>
          </p:nvPr>
        </p:nvSpPr>
        <p:spPr/>
        <p:txBody>
          <a:bodyPr/>
          <a:lstStyle>
            <a:lvl1pPr>
              <a:defRPr>
                <a:solidFill>
                  <a:srgbClr val="F8F8F8"/>
                </a:solidFill>
              </a:defRPr>
            </a:lvl1pPr>
          </a:lstStyle>
          <a:p>
            <a:endParaRPr lang="en-US"/>
          </a:p>
        </p:txBody>
      </p:sp>
      <p:sp>
        <p:nvSpPr>
          <p:cNvPr id="375861" name="Rectangle 53"/>
          <p:cNvSpPr>
            <a:spLocks noGrp="1" noChangeArrowheads="1"/>
          </p:cNvSpPr>
          <p:nvPr>
            <p:ph type="sldNum" sz="quarter" idx="4"/>
          </p:nvPr>
        </p:nvSpPr>
        <p:spPr/>
        <p:txBody>
          <a:bodyPr/>
          <a:lstStyle>
            <a:lvl1pPr>
              <a:defRPr>
                <a:solidFill>
                  <a:srgbClr val="F8F8F8"/>
                </a:solidFill>
              </a:defRPr>
            </a:lvl1pPr>
          </a:lstStyle>
          <a:p>
            <a:fld id="{67E5C2E0-A860-4E1B-BCEA-1BCFEEA7E746}" type="slidenum">
              <a:rPr lang="en-US"/>
              <a:pPr/>
              <a:t>‹#›</a:t>
            </a:fld>
            <a:endParaRPr lang="en-US"/>
          </a:p>
        </p:txBody>
      </p:sp>
      <p:pic>
        <p:nvPicPr>
          <p:cNvPr id="375862" name="Picture 54" descr="dnastranda_gl.gif (44360 bytes)"/>
          <p:cNvPicPr>
            <a:picLocks noChangeAspect="1" noChangeArrowheads="1" noCrop="1"/>
          </p:cNvPicPr>
          <p:nvPr userDrawn="1"/>
        </p:nvPicPr>
        <p:blipFill>
          <a:blip r:embed="rId2" cstate="print"/>
          <a:srcRect/>
          <a:stretch>
            <a:fillRect/>
          </a:stretch>
        </p:blipFill>
        <p:spPr bwMode="auto">
          <a:xfrm>
            <a:off x="1" y="381000"/>
            <a:ext cx="647700" cy="5943600"/>
          </a:xfrm>
          <a:prstGeom prst="rect">
            <a:avLst/>
          </a:prstGeom>
          <a:noFill/>
        </p:spPr>
      </p:pic>
    </p:spTree>
  </p:cSld>
  <p:clrMapOvr>
    <a:masterClrMapping/>
  </p:clrMapOvr>
  <p:transition spd="med">
    <p:fade thruBlk="1"/>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5599077-5F43-4A9D-B02C-9BA0C8B9FAC5}" type="slidenum">
              <a:rPr lang="en-US"/>
              <a:pPr/>
              <a:t>‹#›</a:t>
            </a:fld>
            <a:endParaRPr lang="en-US"/>
          </a:p>
        </p:txBody>
      </p:sp>
    </p:spTree>
  </p:cSld>
  <p:clrMapOvr>
    <a:masterClrMapping/>
  </p:clrMapOvr>
  <p:transition spd="med">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B1447A-50E7-4BDE-9D0D-CFBC72C94D9F}" type="slidenum">
              <a:rPr lang="en-US"/>
              <a:pPr/>
              <a:t>‹#›</a:t>
            </a:fld>
            <a:endParaRPr lang="en-US"/>
          </a:p>
        </p:txBody>
      </p:sp>
    </p:spTree>
  </p:cSld>
  <p:clrMapOvr>
    <a:masterClrMapping/>
  </p:clrMapOvr>
  <p:transition spd="med">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BA36E8-9AE8-455B-84B6-A113E11D07CE}" type="slidenum">
              <a:rPr lang="en-US"/>
              <a:pPr/>
              <a:t>‹#›</a:t>
            </a:fld>
            <a:endParaRPr lang="en-US"/>
          </a:p>
        </p:txBody>
      </p:sp>
    </p:spTree>
  </p:cSld>
  <p:clrMapOvr>
    <a:masterClrMapping/>
  </p:clrMapOvr>
  <p:transition spd="med">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4543763-EEE4-4068-B3ED-96AFEA805358}" type="slidenum">
              <a:rPr lang="en-US"/>
              <a:pPr/>
              <a:t>‹#›</a:t>
            </a:fld>
            <a:endParaRPr lang="en-US"/>
          </a:p>
        </p:txBody>
      </p:sp>
    </p:spTree>
  </p:cSld>
  <p:clrMapOvr>
    <a:masterClrMapping/>
  </p:clrMapOvr>
  <p:transition spd="med">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4FD168-A516-4616-8535-51FE15B4F037}" type="slidenum">
              <a:rPr lang="en-US"/>
              <a:pPr/>
              <a:t>‹#›</a:t>
            </a:fld>
            <a:endParaRPr lang="en-US"/>
          </a:p>
        </p:txBody>
      </p:sp>
    </p:spTree>
  </p:cSld>
  <p:clrMapOvr>
    <a:masterClrMapping/>
  </p:clrMapOvr>
  <p:transition spd="med">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0B7E808-2940-4C71-91C1-786826974251}" type="slidenum">
              <a:rPr lang="en-US"/>
              <a:pPr/>
              <a:t>‹#›</a:t>
            </a:fld>
            <a:endParaRPr lang="en-US"/>
          </a:p>
        </p:txBody>
      </p:sp>
    </p:spTree>
  </p:cSld>
  <p:clrMapOvr>
    <a:masterClrMapping/>
  </p:clrMapOvr>
  <p:transition spd="med">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76E6B5-80A3-4027-BB5F-A2102648EA46}" type="slidenum">
              <a:rPr lang="en-US"/>
              <a:pPr/>
              <a:t>‹#›</a:t>
            </a:fld>
            <a:endParaRPr lang="en-US"/>
          </a:p>
        </p:txBody>
      </p:sp>
    </p:spTree>
  </p:cSld>
  <p:clrMapOvr>
    <a:masterClrMapping/>
  </p:clrMapOvr>
  <p:transition spd="med">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B5AFFD-30A6-411C-A116-E55518647DBF}" type="slidenum">
              <a:rPr lang="en-US"/>
              <a:pPr/>
              <a:t>‹#›</a:t>
            </a:fld>
            <a:endParaRPr lang="en-US"/>
          </a:p>
        </p:txBody>
      </p:sp>
    </p:spTree>
  </p:cSld>
  <p:clrMapOvr>
    <a:masterClrMapping/>
  </p:clrMapOvr>
  <p:transition spd="med">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8EFF5C7-E916-4179-AAE1-CF413384A063}" type="slidenum">
              <a:rPr lang="en-US"/>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image" Target="../media/image1.gif"/><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image" Target="../media/image1.gif"/><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1.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image" Target="../media/image1.gif"/><Relationship Id="rId2" Type="http://schemas.openxmlformats.org/officeDocument/2006/relationships/slideLayout" Target="../slideLayouts/slideLayout143.xml"/><Relationship Id="rId16" Type="http://schemas.openxmlformats.org/officeDocument/2006/relationships/theme" Target="../theme/theme12.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2.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3.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4.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gi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gi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1.gif"/><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gif"/><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gif"/><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1.gif"/><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1.gi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9.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E31FE546-D9B9-4430-BAE8-B5D2D0481B27}"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85FA2DF-B09C-42BA-88B6-6D71FFDCD943}"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FE546-D9B9-4430-BAE8-B5D2D0481B27}" type="datetimeFigureOut">
              <a:rPr lang="en-US" smtClean="0"/>
              <a:pPr/>
              <a:t>5/6/2026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FA2DF-B09C-42BA-88B6-6D71FFDCD9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spd="med">
    <p:fade thruBlk="1"/>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838200"/>
            <a:ext cx="86868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676400"/>
            <a:ext cx="86868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fld id="{96F019E5-BA33-4A48-A873-C65D83CAE7F3}" type="datetimeFigureOut">
              <a:rPr lang="en-US" smtClean="0"/>
              <a:pPr/>
              <a:t>5/6/2026</a:t>
            </a:fld>
            <a:endParaRPr lang="en-US"/>
          </a:p>
        </p:txBody>
      </p:sp>
      <p:sp>
        <p:nvSpPr>
          <p:cNvPr id="1029" name="Rectangle 5"/>
          <p:cNvSpPr>
            <a:spLocks noGrp="1" noChangeArrowheads="1"/>
          </p:cNvSpPr>
          <p:nvPr>
            <p:ph type="ftr" sz="quarter" idx="3"/>
          </p:nvPr>
        </p:nvSpPr>
        <p:spPr bwMode="auto">
          <a:xfrm>
            <a:off x="3200400" y="63246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p>
        </p:txBody>
      </p:sp>
      <p:sp>
        <p:nvSpPr>
          <p:cNvPr id="1030" name="Rectangle 6"/>
          <p:cNvSpPr>
            <a:spLocks noGrp="1" noChangeArrowheads="1"/>
          </p:cNvSpPr>
          <p:nvPr>
            <p:ph type="sldNum" sz="quarter" idx="4"/>
          </p:nvPr>
        </p:nvSpPr>
        <p:spPr bwMode="auto">
          <a:xfrm>
            <a:off x="7010400" y="63246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fld id="{B4D29E3A-C35A-4097-89F5-DD1A19DC62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itchFamily="34" charset="0"/>
        </a:defRPr>
      </a:lvl2pPr>
      <a:lvl3pPr algn="ctr" rtl="0" eaLnBrk="1" fontAlgn="base" hangingPunct="1">
        <a:spcBef>
          <a:spcPct val="0"/>
        </a:spcBef>
        <a:spcAft>
          <a:spcPct val="0"/>
        </a:spcAft>
        <a:defRPr sz="4000">
          <a:solidFill>
            <a:schemeClr val="tx2"/>
          </a:solidFill>
          <a:latin typeface="Arial Black" pitchFamily="34" charset="0"/>
        </a:defRPr>
      </a:lvl3pPr>
      <a:lvl4pPr algn="ctr" rtl="0" eaLnBrk="1" fontAlgn="base" hangingPunct="1">
        <a:spcBef>
          <a:spcPct val="0"/>
        </a:spcBef>
        <a:spcAft>
          <a:spcPct val="0"/>
        </a:spcAft>
        <a:defRPr sz="4000">
          <a:solidFill>
            <a:schemeClr val="tx2"/>
          </a:solidFill>
          <a:latin typeface="Arial Black" pitchFamily="34" charset="0"/>
        </a:defRPr>
      </a:lvl4pPr>
      <a:lvl5pPr algn="ctr" rtl="0" eaLnBrk="1" fontAlgn="base" hangingPunct="1">
        <a:spcBef>
          <a:spcPct val="0"/>
        </a:spcBef>
        <a:spcAft>
          <a:spcPct val="0"/>
        </a:spcAft>
        <a:defRPr sz="4000">
          <a:solidFill>
            <a:schemeClr val="tx2"/>
          </a:solidFill>
          <a:latin typeface="Arial Black" pitchFamily="34" charset="0"/>
        </a:defRPr>
      </a:lvl5pPr>
      <a:lvl6pPr marL="457200" algn="ctr" rtl="0" eaLnBrk="1" fontAlgn="base" hangingPunct="1">
        <a:spcBef>
          <a:spcPct val="0"/>
        </a:spcBef>
        <a:spcAft>
          <a:spcPct val="0"/>
        </a:spcAft>
        <a:defRPr sz="4000">
          <a:solidFill>
            <a:schemeClr val="tx2"/>
          </a:solidFill>
          <a:latin typeface="Arial Black" pitchFamily="34" charset="0"/>
        </a:defRPr>
      </a:lvl6pPr>
      <a:lvl7pPr marL="914400" algn="ctr" rtl="0" eaLnBrk="1" fontAlgn="base" hangingPunct="1">
        <a:spcBef>
          <a:spcPct val="0"/>
        </a:spcBef>
        <a:spcAft>
          <a:spcPct val="0"/>
        </a:spcAft>
        <a:defRPr sz="4000">
          <a:solidFill>
            <a:schemeClr val="tx2"/>
          </a:solidFill>
          <a:latin typeface="Arial Black" pitchFamily="34" charset="0"/>
        </a:defRPr>
      </a:lvl7pPr>
      <a:lvl8pPr marL="1371600" algn="ctr" rtl="0" eaLnBrk="1" fontAlgn="base" hangingPunct="1">
        <a:spcBef>
          <a:spcPct val="0"/>
        </a:spcBef>
        <a:spcAft>
          <a:spcPct val="0"/>
        </a:spcAft>
        <a:defRPr sz="4000">
          <a:solidFill>
            <a:schemeClr val="tx2"/>
          </a:solidFill>
          <a:latin typeface="Arial Black" pitchFamily="34" charset="0"/>
        </a:defRPr>
      </a:lvl8pPr>
      <a:lvl9pPr marL="1828800" algn="ctr" rtl="0" eaLnBrk="1" fontAlgn="base" hangingPunct="1">
        <a:spcBef>
          <a:spcPct val="0"/>
        </a:spcBef>
        <a:spcAft>
          <a:spcPct val="0"/>
        </a:spcAft>
        <a:defRPr sz="4000">
          <a:solidFill>
            <a:schemeClr val="tx2"/>
          </a:solidFill>
          <a:latin typeface="Arial Black"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17463"/>
            <a:ext cx="9178925" cy="6905626"/>
            <a:chOff x="0" y="-11"/>
            <a:chExt cx="5782" cy="4350"/>
          </a:xfrm>
        </p:grpSpPr>
        <p:sp>
          <p:nvSpPr>
            <p:cNvPr id="374787" name="Rectangle 3"/>
            <p:cNvSpPr>
              <a:spLocks noChangeArrowheads="1"/>
            </p:cNvSpPr>
            <p:nvPr/>
          </p:nvSpPr>
          <p:spPr bwMode="auto">
            <a:xfrm>
              <a:off x="0" y="1008"/>
              <a:ext cx="5774" cy="333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endParaRPr lang="en-US"/>
            </a:p>
          </p:txBody>
        </p:sp>
        <p:sp>
          <p:nvSpPr>
            <p:cNvPr id="374788" name="Rectangle 4"/>
            <p:cNvSpPr>
              <a:spLocks noChangeArrowheads="1"/>
            </p:cNvSpPr>
            <p:nvPr/>
          </p:nvSpPr>
          <p:spPr bwMode="auto">
            <a:xfrm>
              <a:off x="0" y="0"/>
              <a:ext cx="5759"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en-US"/>
            </a:p>
          </p:txBody>
        </p:sp>
        <p:grpSp>
          <p:nvGrpSpPr>
            <p:cNvPr id="3" name="Group 5"/>
            <p:cNvGrpSpPr>
              <a:grpSpLocks/>
            </p:cNvGrpSpPr>
            <p:nvPr/>
          </p:nvGrpSpPr>
          <p:grpSpPr bwMode="auto">
            <a:xfrm>
              <a:off x="5301" y="-11"/>
              <a:ext cx="481" cy="4284"/>
              <a:chOff x="5301" y="-11"/>
              <a:chExt cx="481" cy="4284"/>
            </a:xfrm>
          </p:grpSpPr>
          <p:sp>
            <p:nvSpPr>
              <p:cNvPr id="374790" name="Freeform 6"/>
              <p:cNvSpPr>
                <a:spLocks/>
              </p:cNvSpPr>
              <p:nvPr/>
            </p:nvSpPr>
            <p:spPr bwMode="auto">
              <a:xfrm>
                <a:off x="530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1" name="Freeform 7"/>
              <p:cNvSpPr>
                <a:spLocks/>
              </p:cNvSpPr>
              <p:nvPr/>
            </p:nvSpPr>
            <p:spPr bwMode="auto">
              <a:xfrm>
                <a:off x="5541" y="-11"/>
                <a:ext cx="241" cy="4284"/>
              </a:xfrm>
              <a:custGeom>
                <a:avLst/>
                <a:gdLst/>
                <a:ahLst/>
                <a:cxnLst>
                  <a:cxn ang="0">
                    <a:pos x="0" y="4234"/>
                  </a:cxn>
                  <a:cxn ang="0">
                    <a:pos x="0" y="0"/>
                  </a:cxn>
                  <a:cxn ang="0">
                    <a:pos x="240" y="0"/>
                  </a:cxn>
                  <a:cxn ang="0">
                    <a:pos x="240" y="4234"/>
                  </a:cxn>
                  <a:cxn ang="0">
                    <a:pos x="192" y="4283"/>
                  </a:cxn>
                  <a:cxn ang="0">
                    <a:pos x="144" y="4281"/>
                  </a:cxn>
                  <a:cxn ang="0">
                    <a:pos x="112" y="4281"/>
                  </a:cxn>
                  <a:cxn ang="0">
                    <a:pos x="49" y="4281"/>
                  </a:cxn>
                  <a:cxn ang="0">
                    <a:pos x="0" y="4234"/>
                  </a:cxn>
                </a:cxnLst>
                <a:rect l="0" t="0" r="r" b="b"/>
                <a:pathLst>
                  <a:path w="241" h="4284">
                    <a:moveTo>
                      <a:pt x="0" y="4234"/>
                    </a:moveTo>
                    <a:lnTo>
                      <a:pt x="0" y="0"/>
                    </a:lnTo>
                    <a:lnTo>
                      <a:pt x="240" y="0"/>
                    </a:lnTo>
                    <a:lnTo>
                      <a:pt x="240" y="4234"/>
                    </a:lnTo>
                    <a:lnTo>
                      <a:pt x="192" y="4283"/>
                    </a:lnTo>
                    <a:lnTo>
                      <a:pt x="144" y="4281"/>
                    </a:lnTo>
                    <a:lnTo>
                      <a:pt x="112" y="4281"/>
                    </a:lnTo>
                    <a:lnTo>
                      <a:pt x="49" y="4281"/>
                    </a:lnTo>
                    <a:lnTo>
                      <a:pt x="0" y="4234"/>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4" name="Group 8"/>
            <p:cNvGrpSpPr>
              <a:grpSpLocks/>
            </p:cNvGrpSpPr>
            <p:nvPr/>
          </p:nvGrpSpPr>
          <p:grpSpPr bwMode="auto">
            <a:xfrm>
              <a:off x="0" y="0"/>
              <a:ext cx="481" cy="4273"/>
              <a:chOff x="0" y="0"/>
              <a:chExt cx="481" cy="4273"/>
            </a:xfrm>
          </p:grpSpPr>
          <p:sp>
            <p:nvSpPr>
              <p:cNvPr id="374793" name="Freeform 9"/>
              <p:cNvSpPr>
                <a:spLocks/>
              </p:cNvSpPr>
              <p:nvPr/>
            </p:nvSpPr>
            <p:spPr bwMode="auto">
              <a:xfrm>
                <a:off x="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sp>
            <p:nvSpPr>
              <p:cNvPr id="374794" name="Freeform 10"/>
              <p:cNvSpPr>
                <a:spLocks/>
              </p:cNvSpPr>
              <p:nvPr/>
            </p:nvSpPr>
            <p:spPr bwMode="auto">
              <a:xfrm>
                <a:off x="240" y="0"/>
                <a:ext cx="241" cy="4273"/>
              </a:xfrm>
              <a:custGeom>
                <a:avLst/>
                <a:gdLst/>
                <a:ahLst/>
                <a:cxnLst>
                  <a:cxn ang="0">
                    <a:pos x="0" y="4223"/>
                  </a:cxn>
                  <a:cxn ang="0">
                    <a:pos x="0" y="0"/>
                  </a:cxn>
                  <a:cxn ang="0">
                    <a:pos x="240" y="0"/>
                  </a:cxn>
                  <a:cxn ang="0">
                    <a:pos x="240" y="4223"/>
                  </a:cxn>
                  <a:cxn ang="0">
                    <a:pos x="192" y="4272"/>
                  </a:cxn>
                  <a:cxn ang="0">
                    <a:pos x="144" y="4270"/>
                  </a:cxn>
                  <a:cxn ang="0">
                    <a:pos x="112" y="4270"/>
                  </a:cxn>
                  <a:cxn ang="0">
                    <a:pos x="49" y="4270"/>
                  </a:cxn>
                  <a:cxn ang="0">
                    <a:pos x="0" y="4223"/>
                  </a:cxn>
                </a:cxnLst>
                <a:rect l="0" t="0" r="r" b="b"/>
                <a:pathLst>
                  <a:path w="241" h="4273">
                    <a:moveTo>
                      <a:pt x="0" y="4223"/>
                    </a:moveTo>
                    <a:lnTo>
                      <a:pt x="0" y="0"/>
                    </a:lnTo>
                    <a:lnTo>
                      <a:pt x="240" y="0"/>
                    </a:lnTo>
                    <a:lnTo>
                      <a:pt x="240" y="4223"/>
                    </a:lnTo>
                    <a:lnTo>
                      <a:pt x="192" y="4272"/>
                    </a:lnTo>
                    <a:lnTo>
                      <a:pt x="144" y="4270"/>
                    </a:lnTo>
                    <a:lnTo>
                      <a:pt x="112" y="4270"/>
                    </a:lnTo>
                    <a:lnTo>
                      <a:pt x="49" y="4270"/>
                    </a:lnTo>
                    <a:lnTo>
                      <a:pt x="0" y="4223"/>
                    </a:lnTo>
                  </a:path>
                </a:pathLst>
              </a:custGeom>
              <a:gradFill rotWithShape="0">
                <a:gsLst>
                  <a:gs pos="0">
                    <a:schemeClr val="bg2"/>
                  </a:gs>
                  <a:gs pos="50000">
                    <a:schemeClr val="bg1"/>
                  </a:gs>
                  <a:gs pos="100000">
                    <a:schemeClr val="bg2"/>
                  </a:gs>
                </a:gsLst>
                <a:lin ang="0" scaled="1"/>
              </a:gradFill>
              <a:ln w="9525" cap="rnd">
                <a:noFill/>
                <a:round/>
                <a:headEnd/>
                <a:tailEnd/>
              </a:ln>
              <a:effectLst/>
            </p:spPr>
            <p:txBody>
              <a:bodyPr/>
              <a:lstStyle/>
              <a:p>
                <a:endParaRPr lang="en-US"/>
              </a:p>
            </p:txBody>
          </p:sp>
        </p:grpSp>
        <p:grpSp>
          <p:nvGrpSpPr>
            <p:cNvPr id="5" name="Group 11"/>
            <p:cNvGrpSpPr>
              <a:grpSpLocks/>
            </p:cNvGrpSpPr>
            <p:nvPr/>
          </p:nvGrpSpPr>
          <p:grpSpPr bwMode="auto">
            <a:xfrm>
              <a:off x="82" y="22"/>
              <a:ext cx="5590" cy="891"/>
              <a:chOff x="82" y="22"/>
              <a:chExt cx="5590" cy="891"/>
            </a:xfrm>
          </p:grpSpPr>
          <p:grpSp>
            <p:nvGrpSpPr>
              <p:cNvPr id="6" name="Group 12"/>
              <p:cNvGrpSpPr>
                <a:grpSpLocks/>
              </p:cNvGrpSpPr>
              <p:nvPr/>
            </p:nvGrpSpPr>
            <p:grpSpPr bwMode="auto">
              <a:xfrm>
                <a:off x="134" y="22"/>
                <a:ext cx="5538" cy="850"/>
                <a:chOff x="134" y="22"/>
                <a:chExt cx="5538" cy="850"/>
              </a:xfrm>
            </p:grpSpPr>
            <p:sp>
              <p:nvSpPr>
                <p:cNvPr id="374797" name="Freeform 13"/>
                <p:cNvSpPr>
                  <a:spLocks/>
                </p:cNvSpPr>
                <p:nvPr/>
              </p:nvSpPr>
              <p:spPr bwMode="auto">
                <a:xfrm>
                  <a:off x="5269" y="734"/>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798" name="Freeform 14"/>
                <p:cNvSpPr>
                  <a:spLocks/>
                </p:cNvSpPr>
                <p:nvPr/>
              </p:nvSpPr>
              <p:spPr bwMode="auto">
                <a:xfrm>
                  <a:off x="5265" y="746"/>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799" name="Freeform 15"/>
                <p:cNvSpPr>
                  <a:spLocks/>
                </p:cNvSpPr>
                <p:nvPr/>
              </p:nvSpPr>
              <p:spPr bwMode="auto">
                <a:xfrm>
                  <a:off x="475" y="725"/>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0" name="Freeform 16"/>
                <p:cNvSpPr>
                  <a:spLocks/>
                </p:cNvSpPr>
                <p:nvPr/>
              </p:nvSpPr>
              <p:spPr bwMode="auto">
                <a:xfrm>
                  <a:off x="547" y="738"/>
                  <a:ext cx="88" cy="75"/>
                </a:xfrm>
                <a:custGeom>
                  <a:avLst/>
                  <a:gdLst/>
                  <a:ahLst/>
                  <a:cxnLst>
                    <a:cxn ang="0">
                      <a:pos x="87" y="68"/>
                    </a:cxn>
                    <a:cxn ang="0">
                      <a:pos x="76" y="0"/>
                    </a:cxn>
                    <a:cxn ang="0">
                      <a:pos x="33" y="5"/>
                    </a:cxn>
                    <a:cxn ang="0">
                      <a:pos x="0" y="9"/>
                    </a:cxn>
                    <a:cxn ang="0">
                      <a:pos x="9" y="74"/>
                    </a:cxn>
                    <a:cxn ang="0">
                      <a:pos x="12" y="58"/>
                    </a:cxn>
                    <a:cxn ang="0">
                      <a:pos x="22" y="47"/>
                    </a:cxn>
                    <a:cxn ang="0">
                      <a:pos x="40" y="44"/>
                    </a:cxn>
                    <a:cxn ang="0">
                      <a:pos x="60" y="45"/>
                    </a:cxn>
                    <a:cxn ang="0">
                      <a:pos x="76" y="52"/>
                    </a:cxn>
                    <a:cxn ang="0">
                      <a:pos x="87" y="68"/>
                    </a:cxn>
                  </a:cxnLst>
                  <a:rect l="0" t="0" r="r" b="b"/>
                  <a:pathLst>
                    <a:path w="88" h="75">
                      <a:moveTo>
                        <a:pt x="87" y="68"/>
                      </a:moveTo>
                      <a:lnTo>
                        <a:pt x="76" y="0"/>
                      </a:lnTo>
                      <a:lnTo>
                        <a:pt x="33" y="5"/>
                      </a:lnTo>
                      <a:lnTo>
                        <a:pt x="0" y="9"/>
                      </a:lnTo>
                      <a:lnTo>
                        <a:pt x="9" y="74"/>
                      </a:lnTo>
                      <a:lnTo>
                        <a:pt x="12" y="58"/>
                      </a:lnTo>
                      <a:lnTo>
                        <a:pt x="22" y="47"/>
                      </a:lnTo>
                      <a:lnTo>
                        <a:pt x="40" y="44"/>
                      </a:lnTo>
                      <a:lnTo>
                        <a:pt x="60" y="45"/>
                      </a:lnTo>
                      <a:lnTo>
                        <a:pt x="76" y="52"/>
                      </a:lnTo>
                      <a:lnTo>
                        <a:pt x="87" y="68"/>
                      </a:lnTo>
                    </a:path>
                  </a:pathLst>
                </a:custGeom>
                <a:solidFill>
                  <a:schemeClr val="bg2">
                    <a:alpha val="50000"/>
                  </a:schemeClr>
                </a:solidFill>
                <a:ln w="9525" cap="rnd">
                  <a:noFill/>
                  <a:round/>
                  <a:headEnd/>
                  <a:tailEnd/>
                </a:ln>
                <a:effectLst/>
              </p:spPr>
              <p:txBody>
                <a:bodyPr/>
                <a:lstStyle/>
                <a:p>
                  <a:endParaRPr lang="en-US"/>
                </a:p>
              </p:txBody>
            </p:sp>
            <p:sp>
              <p:nvSpPr>
                <p:cNvPr id="374801" name="Line 17"/>
                <p:cNvSpPr>
                  <a:spLocks noChangeShapeType="1"/>
                </p:cNvSpPr>
                <p:nvPr/>
              </p:nvSpPr>
              <p:spPr bwMode="auto">
                <a:xfrm flipV="1">
                  <a:off x="2020" y="309"/>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02" name="Freeform 18"/>
                <p:cNvSpPr>
                  <a:spLocks/>
                </p:cNvSpPr>
                <p:nvPr/>
              </p:nvSpPr>
              <p:spPr bwMode="auto">
                <a:xfrm>
                  <a:off x="1408" y="22"/>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solidFill>
                  <a:schemeClr val="bg2">
                    <a:alpha val="50000"/>
                  </a:schemeClr>
                </a:solidFill>
                <a:ln w="9525" cap="rnd">
                  <a:noFill/>
                  <a:round/>
                  <a:headEnd/>
                  <a:tailEnd/>
                </a:ln>
                <a:effectLst/>
              </p:spPr>
              <p:txBody>
                <a:bodyPr/>
                <a:lstStyle/>
                <a:p>
                  <a:endParaRPr lang="en-US"/>
                </a:p>
              </p:txBody>
            </p:sp>
            <p:sp>
              <p:nvSpPr>
                <p:cNvPr id="374803" name="Freeform 19"/>
                <p:cNvSpPr>
                  <a:spLocks/>
                </p:cNvSpPr>
                <p:nvPr/>
              </p:nvSpPr>
              <p:spPr bwMode="auto">
                <a:xfrm>
                  <a:off x="607" y="118"/>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solidFill>
                  <a:schemeClr val="bg2">
                    <a:alpha val="50000"/>
                  </a:schemeClr>
                </a:solidFill>
                <a:ln w="9525" cap="rnd">
                  <a:noFill/>
                  <a:round/>
                  <a:headEnd/>
                  <a:tailEnd/>
                </a:ln>
                <a:effectLst/>
              </p:spPr>
              <p:txBody>
                <a:bodyPr/>
                <a:lstStyle/>
                <a:p>
                  <a:endParaRPr lang="en-US"/>
                </a:p>
              </p:txBody>
            </p:sp>
            <p:sp>
              <p:nvSpPr>
                <p:cNvPr id="374804" name="Freeform 20"/>
                <p:cNvSpPr>
                  <a:spLocks/>
                </p:cNvSpPr>
                <p:nvPr/>
              </p:nvSpPr>
              <p:spPr bwMode="auto">
                <a:xfrm>
                  <a:off x="154" y="533"/>
                  <a:ext cx="551" cy="339"/>
                </a:xfrm>
                <a:custGeom>
                  <a:avLst/>
                  <a:gdLst/>
                  <a:ahLst/>
                  <a:cxnLst>
                    <a:cxn ang="0">
                      <a:pos x="16" y="53"/>
                    </a:cxn>
                    <a:cxn ang="0">
                      <a:pos x="0" y="122"/>
                    </a:cxn>
                    <a:cxn ang="0">
                      <a:pos x="10" y="146"/>
                    </a:cxn>
                    <a:cxn ang="0">
                      <a:pos x="33" y="183"/>
                    </a:cxn>
                    <a:cxn ang="0">
                      <a:pos x="57" y="216"/>
                    </a:cxn>
                    <a:cxn ang="0">
                      <a:pos x="85" y="244"/>
                    </a:cxn>
                    <a:cxn ang="0">
                      <a:pos x="120" y="271"/>
                    </a:cxn>
                    <a:cxn ang="0">
                      <a:pos x="153" y="290"/>
                    </a:cxn>
                    <a:cxn ang="0">
                      <a:pos x="189" y="308"/>
                    </a:cxn>
                    <a:cxn ang="0">
                      <a:pos x="235" y="324"/>
                    </a:cxn>
                    <a:cxn ang="0">
                      <a:pos x="270" y="332"/>
                    </a:cxn>
                    <a:cxn ang="0">
                      <a:pos x="312" y="338"/>
                    </a:cxn>
                    <a:cxn ang="0">
                      <a:pos x="351" y="338"/>
                    </a:cxn>
                    <a:cxn ang="0">
                      <a:pos x="393" y="333"/>
                    </a:cxn>
                    <a:cxn ang="0">
                      <a:pos x="436" y="321"/>
                    </a:cxn>
                    <a:cxn ang="0">
                      <a:pos x="475" y="302"/>
                    </a:cxn>
                    <a:cxn ang="0">
                      <a:pos x="498" y="286"/>
                    </a:cxn>
                    <a:cxn ang="0">
                      <a:pos x="526" y="262"/>
                    </a:cxn>
                    <a:cxn ang="0">
                      <a:pos x="541" y="243"/>
                    </a:cxn>
                    <a:cxn ang="0">
                      <a:pos x="550" y="226"/>
                    </a:cxn>
                    <a:cxn ang="0">
                      <a:pos x="550" y="208"/>
                    </a:cxn>
                    <a:cxn ang="0">
                      <a:pos x="544" y="187"/>
                    </a:cxn>
                    <a:cxn ang="0">
                      <a:pos x="532" y="170"/>
                    </a:cxn>
                    <a:cxn ang="0">
                      <a:pos x="523" y="135"/>
                    </a:cxn>
                    <a:cxn ang="0">
                      <a:pos x="519" y="116"/>
                    </a:cxn>
                    <a:cxn ang="0">
                      <a:pos x="267" y="132"/>
                    </a:cxn>
                    <a:cxn ang="0">
                      <a:pos x="234" y="126"/>
                    </a:cxn>
                    <a:cxn ang="0">
                      <a:pos x="193" y="113"/>
                    </a:cxn>
                    <a:cxn ang="0">
                      <a:pos x="162" y="97"/>
                    </a:cxn>
                    <a:cxn ang="0">
                      <a:pos x="129" y="77"/>
                    </a:cxn>
                    <a:cxn ang="0">
                      <a:pos x="97" y="48"/>
                    </a:cxn>
                    <a:cxn ang="0">
                      <a:pos x="78" y="24"/>
                    </a:cxn>
                    <a:cxn ang="0">
                      <a:pos x="60" y="0"/>
                    </a:cxn>
                    <a:cxn ang="0">
                      <a:pos x="16" y="53"/>
                    </a:cxn>
                  </a:cxnLst>
                  <a:rect l="0" t="0" r="r" b="b"/>
                  <a:pathLst>
                    <a:path w="551" h="339">
                      <a:moveTo>
                        <a:pt x="16" y="53"/>
                      </a:moveTo>
                      <a:lnTo>
                        <a:pt x="0" y="122"/>
                      </a:lnTo>
                      <a:lnTo>
                        <a:pt x="10" y="146"/>
                      </a:lnTo>
                      <a:lnTo>
                        <a:pt x="33" y="183"/>
                      </a:lnTo>
                      <a:lnTo>
                        <a:pt x="57" y="216"/>
                      </a:lnTo>
                      <a:lnTo>
                        <a:pt x="85" y="244"/>
                      </a:lnTo>
                      <a:lnTo>
                        <a:pt x="120" y="271"/>
                      </a:lnTo>
                      <a:lnTo>
                        <a:pt x="153" y="290"/>
                      </a:lnTo>
                      <a:lnTo>
                        <a:pt x="189" y="308"/>
                      </a:lnTo>
                      <a:lnTo>
                        <a:pt x="235" y="324"/>
                      </a:lnTo>
                      <a:lnTo>
                        <a:pt x="270" y="332"/>
                      </a:lnTo>
                      <a:lnTo>
                        <a:pt x="312" y="338"/>
                      </a:lnTo>
                      <a:lnTo>
                        <a:pt x="351" y="338"/>
                      </a:lnTo>
                      <a:lnTo>
                        <a:pt x="393" y="333"/>
                      </a:lnTo>
                      <a:lnTo>
                        <a:pt x="436" y="321"/>
                      </a:lnTo>
                      <a:lnTo>
                        <a:pt x="475" y="302"/>
                      </a:lnTo>
                      <a:lnTo>
                        <a:pt x="498" y="286"/>
                      </a:lnTo>
                      <a:lnTo>
                        <a:pt x="526" y="262"/>
                      </a:lnTo>
                      <a:lnTo>
                        <a:pt x="541" y="243"/>
                      </a:lnTo>
                      <a:lnTo>
                        <a:pt x="550" y="226"/>
                      </a:lnTo>
                      <a:lnTo>
                        <a:pt x="550" y="208"/>
                      </a:lnTo>
                      <a:lnTo>
                        <a:pt x="544" y="187"/>
                      </a:lnTo>
                      <a:lnTo>
                        <a:pt x="532" y="170"/>
                      </a:lnTo>
                      <a:lnTo>
                        <a:pt x="523" y="135"/>
                      </a:lnTo>
                      <a:lnTo>
                        <a:pt x="519" y="116"/>
                      </a:lnTo>
                      <a:lnTo>
                        <a:pt x="267" y="132"/>
                      </a:lnTo>
                      <a:lnTo>
                        <a:pt x="234" y="126"/>
                      </a:lnTo>
                      <a:lnTo>
                        <a:pt x="193" y="113"/>
                      </a:lnTo>
                      <a:lnTo>
                        <a:pt x="162" y="97"/>
                      </a:lnTo>
                      <a:lnTo>
                        <a:pt x="129" y="77"/>
                      </a:lnTo>
                      <a:lnTo>
                        <a:pt x="97" y="48"/>
                      </a:lnTo>
                      <a:lnTo>
                        <a:pt x="78" y="24"/>
                      </a:lnTo>
                      <a:lnTo>
                        <a:pt x="60" y="0"/>
                      </a:lnTo>
                      <a:lnTo>
                        <a:pt x="16" y="53"/>
                      </a:lnTo>
                    </a:path>
                  </a:pathLst>
                </a:custGeom>
                <a:solidFill>
                  <a:schemeClr val="bg2">
                    <a:alpha val="50000"/>
                  </a:schemeClr>
                </a:solidFill>
                <a:ln w="9525" cap="rnd">
                  <a:noFill/>
                  <a:round/>
                  <a:headEnd/>
                  <a:tailEnd/>
                </a:ln>
                <a:effectLst/>
              </p:spPr>
              <p:txBody>
                <a:bodyPr/>
                <a:lstStyle/>
                <a:p>
                  <a:endParaRPr lang="en-US"/>
                </a:p>
              </p:txBody>
            </p:sp>
            <p:sp>
              <p:nvSpPr>
                <p:cNvPr id="374805" name="Freeform 21"/>
                <p:cNvSpPr>
                  <a:spLocks/>
                </p:cNvSpPr>
                <p:nvPr/>
              </p:nvSpPr>
              <p:spPr bwMode="auto">
                <a:xfrm>
                  <a:off x="134" y="119"/>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solidFill>
                  <a:schemeClr val="bg2">
                    <a:alpha val="50000"/>
                  </a:schemeClr>
                </a:solidFill>
                <a:ln w="9525" cap="rnd">
                  <a:noFill/>
                  <a:round/>
                  <a:headEnd/>
                  <a:tailEnd/>
                </a:ln>
                <a:effectLst/>
              </p:spPr>
              <p:txBody>
                <a:bodyPr/>
                <a:lstStyle/>
                <a:p>
                  <a:endParaRPr lang="en-US"/>
                </a:p>
              </p:txBody>
            </p:sp>
            <p:sp>
              <p:nvSpPr>
                <p:cNvPr id="374806" name="Freeform 22"/>
                <p:cNvSpPr>
                  <a:spLocks/>
                </p:cNvSpPr>
                <p:nvPr/>
              </p:nvSpPr>
              <p:spPr bwMode="auto">
                <a:xfrm>
                  <a:off x="422" y="687"/>
                  <a:ext cx="156" cy="117"/>
                </a:xfrm>
                <a:custGeom>
                  <a:avLst/>
                  <a:gdLst/>
                  <a:ahLst/>
                  <a:cxnLst>
                    <a:cxn ang="0">
                      <a:pos x="72" y="0"/>
                    </a:cxn>
                    <a:cxn ang="0">
                      <a:pos x="21" y="19"/>
                    </a:cxn>
                    <a:cxn ang="0">
                      <a:pos x="3" y="45"/>
                    </a:cxn>
                    <a:cxn ang="0">
                      <a:pos x="0" y="70"/>
                    </a:cxn>
                    <a:cxn ang="0">
                      <a:pos x="0" y="83"/>
                    </a:cxn>
                    <a:cxn ang="0">
                      <a:pos x="9" y="99"/>
                    </a:cxn>
                    <a:cxn ang="0">
                      <a:pos x="29" y="107"/>
                    </a:cxn>
                    <a:cxn ang="0">
                      <a:pos x="50" y="113"/>
                    </a:cxn>
                    <a:cxn ang="0">
                      <a:pos x="69" y="116"/>
                    </a:cxn>
                    <a:cxn ang="0">
                      <a:pos x="86" y="116"/>
                    </a:cxn>
                    <a:cxn ang="0">
                      <a:pos x="114" y="111"/>
                    </a:cxn>
                    <a:cxn ang="0">
                      <a:pos x="134" y="106"/>
                    </a:cxn>
                    <a:cxn ang="0">
                      <a:pos x="146" y="98"/>
                    </a:cxn>
                    <a:cxn ang="0">
                      <a:pos x="153" y="89"/>
                    </a:cxn>
                    <a:cxn ang="0">
                      <a:pos x="155" y="78"/>
                    </a:cxn>
                    <a:cxn ang="0">
                      <a:pos x="153" y="60"/>
                    </a:cxn>
                    <a:cxn ang="0">
                      <a:pos x="146" y="11"/>
                    </a:cxn>
                    <a:cxn ang="0">
                      <a:pos x="72" y="0"/>
                    </a:cxn>
                  </a:cxnLst>
                  <a:rect l="0" t="0" r="r" b="b"/>
                  <a:pathLst>
                    <a:path w="156" h="117">
                      <a:moveTo>
                        <a:pt x="72" y="0"/>
                      </a:moveTo>
                      <a:lnTo>
                        <a:pt x="21" y="19"/>
                      </a:lnTo>
                      <a:lnTo>
                        <a:pt x="3" y="45"/>
                      </a:lnTo>
                      <a:lnTo>
                        <a:pt x="0" y="70"/>
                      </a:lnTo>
                      <a:lnTo>
                        <a:pt x="0" y="83"/>
                      </a:lnTo>
                      <a:lnTo>
                        <a:pt x="9" y="99"/>
                      </a:lnTo>
                      <a:lnTo>
                        <a:pt x="29" y="107"/>
                      </a:lnTo>
                      <a:lnTo>
                        <a:pt x="50" y="113"/>
                      </a:lnTo>
                      <a:lnTo>
                        <a:pt x="69" y="116"/>
                      </a:lnTo>
                      <a:lnTo>
                        <a:pt x="86" y="116"/>
                      </a:lnTo>
                      <a:lnTo>
                        <a:pt x="114" y="111"/>
                      </a:lnTo>
                      <a:lnTo>
                        <a:pt x="134" y="106"/>
                      </a:lnTo>
                      <a:lnTo>
                        <a:pt x="146" y="98"/>
                      </a:lnTo>
                      <a:lnTo>
                        <a:pt x="153" y="89"/>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07" name="Freeform 23"/>
                <p:cNvSpPr>
                  <a:spLocks/>
                </p:cNvSpPr>
                <p:nvPr/>
              </p:nvSpPr>
              <p:spPr bwMode="auto">
                <a:xfrm>
                  <a:off x="494" y="700"/>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08" name="Freeform 24"/>
                <p:cNvSpPr>
                  <a:spLocks/>
                </p:cNvSpPr>
                <p:nvPr/>
              </p:nvSpPr>
              <p:spPr bwMode="auto">
                <a:xfrm>
                  <a:off x="386" y="479"/>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09" name="Freeform 25"/>
                <p:cNvSpPr>
                  <a:spLocks/>
                </p:cNvSpPr>
                <p:nvPr/>
              </p:nvSpPr>
              <p:spPr bwMode="auto">
                <a:xfrm>
                  <a:off x="5101" y="537"/>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solidFill>
                  <a:schemeClr val="bg2">
                    <a:alpha val="50000"/>
                  </a:schemeClr>
                </a:solidFill>
                <a:ln w="9525" cap="rnd">
                  <a:noFill/>
                  <a:round/>
                  <a:headEnd/>
                  <a:tailEnd/>
                </a:ln>
                <a:effectLst/>
              </p:spPr>
              <p:txBody>
                <a:bodyPr/>
                <a:lstStyle/>
                <a:p>
                  <a:endParaRPr lang="en-US"/>
                </a:p>
              </p:txBody>
            </p:sp>
            <p:sp>
              <p:nvSpPr>
                <p:cNvPr id="374810" name="Freeform 26"/>
                <p:cNvSpPr>
                  <a:spLocks/>
                </p:cNvSpPr>
                <p:nvPr/>
              </p:nvSpPr>
              <p:spPr bwMode="auto">
                <a:xfrm>
                  <a:off x="5197" y="119"/>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solidFill>
                  <a:schemeClr val="bg2">
                    <a:alpha val="50000"/>
                  </a:schemeClr>
                </a:solidFill>
                <a:ln w="9525" cap="rnd">
                  <a:noFill/>
                  <a:round/>
                  <a:headEnd/>
                  <a:tailEnd/>
                </a:ln>
                <a:effectLst/>
              </p:spPr>
              <p:txBody>
                <a:bodyPr/>
                <a:lstStyle/>
                <a:p>
                  <a:endParaRPr lang="en-US"/>
                </a:p>
              </p:txBody>
            </p:sp>
            <p:sp>
              <p:nvSpPr>
                <p:cNvPr id="374811" name="Freeform 27"/>
                <p:cNvSpPr>
                  <a:spLocks/>
                </p:cNvSpPr>
                <p:nvPr/>
              </p:nvSpPr>
              <p:spPr bwMode="auto">
                <a:xfrm>
                  <a:off x="5228" y="687"/>
                  <a:ext cx="156" cy="117"/>
                </a:xfrm>
                <a:custGeom>
                  <a:avLst/>
                  <a:gdLst/>
                  <a:ahLst/>
                  <a:cxnLst>
                    <a:cxn ang="0">
                      <a:pos x="83" y="0"/>
                    </a:cxn>
                    <a:cxn ang="0">
                      <a:pos x="134" y="19"/>
                    </a:cxn>
                    <a:cxn ang="0">
                      <a:pos x="152" y="45"/>
                    </a:cxn>
                    <a:cxn ang="0">
                      <a:pos x="155" y="70"/>
                    </a:cxn>
                    <a:cxn ang="0">
                      <a:pos x="155" y="83"/>
                    </a:cxn>
                    <a:cxn ang="0">
                      <a:pos x="146" y="99"/>
                    </a:cxn>
                    <a:cxn ang="0">
                      <a:pos x="126" y="107"/>
                    </a:cxn>
                    <a:cxn ang="0">
                      <a:pos x="105" y="113"/>
                    </a:cxn>
                    <a:cxn ang="0">
                      <a:pos x="86" y="116"/>
                    </a:cxn>
                    <a:cxn ang="0">
                      <a:pos x="69" y="116"/>
                    </a:cxn>
                    <a:cxn ang="0">
                      <a:pos x="41" y="111"/>
                    </a:cxn>
                    <a:cxn ang="0">
                      <a:pos x="21" y="106"/>
                    </a:cxn>
                    <a:cxn ang="0">
                      <a:pos x="9" y="98"/>
                    </a:cxn>
                    <a:cxn ang="0">
                      <a:pos x="2" y="89"/>
                    </a:cxn>
                    <a:cxn ang="0">
                      <a:pos x="0" y="78"/>
                    </a:cxn>
                    <a:cxn ang="0">
                      <a:pos x="2" y="60"/>
                    </a:cxn>
                    <a:cxn ang="0">
                      <a:pos x="9" y="11"/>
                    </a:cxn>
                    <a:cxn ang="0">
                      <a:pos x="83" y="0"/>
                    </a:cxn>
                  </a:cxnLst>
                  <a:rect l="0" t="0" r="r" b="b"/>
                  <a:pathLst>
                    <a:path w="156" h="117">
                      <a:moveTo>
                        <a:pt x="83" y="0"/>
                      </a:moveTo>
                      <a:lnTo>
                        <a:pt x="134" y="19"/>
                      </a:lnTo>
                      <a:lnTo>
                        <a:pt x="152" y="45"/>
                      </a:lnTo>
                      <a:lnTo>
                        <a:pt x="155" y="70"/>
                      </a:lnTo>
                      <a:lnTo>
                        <a:pt x="155" y="83"/>
                      </a:lnTo>
                      <a:lnTo>
                        <a:pt x="146" y="99"/>
                      </a:lnTo>
                      <a:lnTo>
                        <a:pt x="126" y="107"/>
                      </a:lnTo>
                      <a:lnTo>
                        <a:pt x="105" y="113"/>
                      </a:lnTo>
                      <a:lnTo>
                        <a:pt x="86" y="116"/>
                      </a:lnTo>
                      <a:lnTo>
                        <a:pt x="69" y="116"/>
                      </a:lnTo>
                      <a:lnTo>
                        <a:pt x="41" y="111"/>
                      </a:lnTo>
                      <a:lnTo>
                        <a:pt x="21" y="106"/>
                      </a:lnTo>
                      <a:lnTo>
                        <a:pt x="9" y="98"/>
                      </a:lnTo>
                      <a:lnTo>
                        <a:pt x="2" y="89"/>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2" name="Freeform 28"/>
                <p:cNvSpPr>
                  <a:spLocks/>
                </p:cNvSpPr>
                <p:nvPr/>
              </p:nvSpPr>
              <p:spPr bwMode="auto">
                <a:xfrm>
                  <a:off x="5224" y="699"/>
                  <a:ext cx="88" cy="75"/>
                </a:xfrm>
                <a:custGeom>
                  <a:avLst/>
                  <a:gdLst/>
                  <a:ahLst/>
                  <a:cxnLst>
                    <a:cxn ang="0">
                      <a:pos x="0" y="69"/>
                    </a:cxn>
                    <a:cxn ang="0">
                      <a:pos x="11" y="0"/>
                    </a:cxn>
                    <a:cxn ang="0">
                      <a:pos x="54" y="5"/>
                    </a:cxn>
                    <a:cxn ang="0">
                      <a:pos x="87" y="9"/>
                    </a:cxn>
                    <a:cxn ang="0">
                      <a:pos x="78" y="74"/>
                    </a:cxn>
                    <a:cxn ang="0">
                      <a:pos x="75" y="59"/>
                    </a:cxn>
                    <a:cxn ang="0">
                      <a:pos x="65" y="48"/>
                    </a:cxn>
                    <a:cxn ang="0">
                      <a:pos x="47" y="44"/>
                    </a:cxn>
                    <a:cxn ang="0">
                      <a:pos x="27" y="45"/>
                    </a:cxn>
                    <a:cxn ang="0">
                      <a:pos x="11" y="52"/>
                    </a:cxn>
                    <a:cxn ang="0">
                      <a:pos x="0" y="69"/>
                    </a:cxn>
                  </a:cxnLst>
                  <a:rect l="0" t="0" r="r" b="b"/>
                  <a:pathLst>
                    <a:path w="88" h="75">
                      <a:moveTo>
                        <a:pt x="0" y="69"/>
                      </a:moveTo>
                      <a:lnTo>
                        <a:pt x="11" y="0"/>
                      </a:lnTo>
                      <a:lnTo>
                        <a:pt x="54" y="5"/>
                      </a:lnTo>
                      <a:lnTo>
                        <a:pt x="87" y="9"/>
                      </a:lnTo>
                      <a:lnTo>
                        <a:pt x="78" y="74"/>
                      </a:lnTo>
                      <a:lnTo>
                        <a:pt x="75" y="59"/>
                      </a:lnTo>
                      <a:lnTo>
                        <a:pt x="65" y="48"/>
                      </a:lnTo>
                      <a:lnTo>
                        <a:pt x="47" y="44"/>
                      </a:lnTo>
                      <a:lnTo>
                        <a:pt x="27" y="45"/>
                      </a:lnTo>
                      <a:lnTo>
                        <a:pt x="11" y="52"/>
                      </a:lnTo>
                      <a:lnTo>
                        <a:pt x="0" y="69"/>
                      </a:lnTo>
                    </a:path>
                  </a:pathLst>
                </a:custGeom>
                <a:solidFill>
                  <a:schemeClr val="bg2">
                    <a:alpha val="50000"/>
                  </a:schemeClr>
                </a:solidFill>
                <a:ln w="9525" cap="rnd">
                  <a:noFill/>
                  <a:round/>
                  <a:headEnd/>
                  <a:tailEnd/>
                </a:ln>
                <a:effectLst/>
              </p:spPr>
              <p:txBody>
                <a:bodyPr/>
                <a:lstStyle/>
                <a:p>
                  <a:endParaRPr lang="en-US"/>
                </a:p>
              </p:txBody>
            </p:sp>
            <p:sp>
              <p:nvSpPr>
                <p:cNvPr id="374813" name="Freeform 29"/>
                <p:cNvSpPr>
                  <a:spLocks/>
                </p:cNvSpPr>
                <p:nvPr/>
              </p:nvSpPr>
              <p:spPr bwMode="auto">
                <a:xfrm>
                  <a:off x="5101" y="479"/>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solidFill>
                  <a:schemeClr val="bg2">
                    <a:alpha val="50000"/>
                  </a:schemeClr>
                </a:solidFill>
                <a:ln w="9525" cap="rnd">
                  <a:noFill/>
                  <a:round/>
                  <a:headEnd type="none" w="sm" len="sm"/>
                  <a:tailEnd type="none" w="sm" len="sm"/>
                </a:ln>
                <a:effectLst/>
              </p:spPr>
              <p:txBody>
                <a:bodyPr/>
                <a:lstStyle/>
                <a:p>
                  <a:endParaRPr lang="en-US"/>
                </a:p>
              </p:txBody>
            </p:sp>
            <p:sp>
              <p:nvSpPr>
                <p:cNvPr id="374814" name="Freeform 30"/>
                <p:cNvSpPr>
                  <a:spLocks/>
                </p:cNvSpPr>
                <p:nvPr/>
              </p:nvSpPr>
              <p:spPr bwMode="auto">
                <a:xfrm>
                  <a:off x="4371" y="119"/>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solidFill>
                  <a:schemeClr val="bg2">
                    <a:alpha val="50000"/>
                  </a:schemeClr>
                </a:solidFill>
                <a:ln w="9525" cap="rnd">
                  <a:noFill/>
                  <a:round/>
                  <a:headEnd/>
                  <a:tailEnd/>
                </a:ln>
                <a:effectLst/>
              </p:spPr>
              <p:txBody>
                <a:bodyPr/>
                <a:lstStyle/>
                <a:p>
                  <a:endParaRPr lang="en-US"/>
                </a:p>
              </p:txBody>
            </p:sp>
          </p:grpSp>
          <p:sp>
            <p:nvSpPr>
              <p:cNvPr id="374815" name="Freeform 31"/>
              <p:cNvSpPr>
                <a:spLocks/>
              </p:cNvSpPr>
              <p:nvPr/>
            </p:nvSpPr>
            <p:spPr bwMode="auto">
              <a:xfrm>
                <a:off x="5217" y="774"/>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solidFill>
                <a:schemeClr val="bg2">
                  <a:alpha val="50000"/>
                </a:schemeClr>
              </a:solidFill>
              <a:ln w="9525" cap="rnd">
                <a:noFill/>
                <a:round/>
                <a:headEnd/>
                <a:tailEnd/>
              </a:ln>
              <a:effectLst/>
            </p:spPr>
            <p:txBody>
              <a:bodyPr/>
              <a:lstStyle/>
              <a:p>
                <a:endParaRPr lang="en-US"/>
              </a:p>
            </p:txBody>
          </p:sp>
          <p:sp>
            <p:nvSpPr>
              <p:cNvPr id="374816" name="Freeform 32"/>
              <p:cNvSpPr>
                <a:spLocks/>
              </p:cNvSpPr>
              <p:nvPr/>
            </p:nvSpPr>
            <p:spPr bwMode="auto">
              <a:xfrm>
                <a:off x="5213" y="787"/>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solidFill>
                <a:schemeClr val="bg2">
                  <a:alpha val="50000"/>
                </a:schemeClr>
              </a:solidFill>
              <a:ln w="9525" cap="rnd">
                <a:noFill/>
                <a:round/>
                <a:headEnd/>
                <a:tailEnd/>
              </a:ln>
              <a:effectLst/>
            </p:spPr>
            <p:txBody>
              <a:bodyPr/>
              <a:lstStyle/>
              <a:p>
                <a:endParaRPr lang="en-US"/>
              </a:p>
            </p:txBody>
          </p:sp>
          <p:sp>
            <p:nvSpPr>
              <p:cNvPr id="374817" name="Freeform 33"/>
              <p:cNvSpPr>
                <a:spLocks/>
              </p:cNvSpPr>
              <p:nvPr/>
            </p:nvSpPr>
            <p:spPr bwMode="auto">
              <a:xfrm>
                <a:off x="423" y="765"/>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solidFill>
                <a:schemeClr val="bg2">
                  <a:alpha val="50000"/>
                </a:schemeClr>
              </a:solidFill>
              <a:ln w="9525" cap="rnd">
                <a:noFill/>
                <a:round/>
                <a:headEnd/>
                <a:tailEnd/>
              </a:ln>
              <a:effectLst/>
            </p:spPr>
            <p:txBody>
              <a:bodyPr/>
              <a:lstStyle/>
              <a:p>
                <a:endParaRPr lang="en-US"/>
              </a:p>
            </p:txBody>
          </p:sp>
          <p:sp>
            <p:nvSpPr>
              <p:cNvPr id="374818" name="Freeform 34"/>
              <p:cNvSpPr>
                <a:spLocks/>
              </p:cNvSpPr>
              <p:nvPr/>
            </p:nvSpPr>
            <p:spPr bwMode="auto">
              <a:xfrm>
                <a:off x="495" y="779"/>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solidFill>
                <a:schemeClr val="bg2">
                  <a:alpha val="50000"/>
                </a:schemeClr>
              </a:solidFill>
              <a:ln w="9525" cap="rnd">
                <a:noFill/>
                <a:round/>
                <a:headEnd/>
                <a:tailEnd/>
              </a:ln>
              <a:effectLst/>
            </p:spPr>
            <p:txBody>
              <a:bodyPr/>
              <a:lstStyle/>
              <a:p>
                <a:endParaRPr lang="en-US"/>
              </a:p>
            </p:txBody>
          </p:sp>
          <p:sp>
            <p:nvSpPr>
              <p:cNvPr id="374819" name="Line 35"/>
              <p:cNvSpPr>
                <a:spLocks noChangeShapeType="1"/>
              </p:cNvSpPr>
              <p:nvPr/>
            </p:nvSpPr>
            <p:spPr bwMode="auto">
              <a:xfrm flipV="1">
                <a:off x="1968" y="350"/>
                <a:ext cx="192" cy="87"/>
              </a:xfrm>
              <a:prstGeom prst="line">
                <a:avLst/>
              </a:prstGeom>
              <a:noFill/>
              <a:ln w="12700">
                <a:solidFill>
                  <a:schemeClr val="hlink"/>
                </a:solidFill>
                <a:round/>
                <a:headEnd type="none" w="sm" len="sm"/>
                <a:tailEnd type="none" w="sm" len="sm"/>
              </a:ln>
              <a:effectLst/>
            </p:spPr>
            <p:txBody>
              <a:bodyPr wrap="none" anchor="ctr"/>
              <a:lstStyle/>
              <a:p>
                <a:endParaRPr lang="en-US"/>
              </a:p>
            </p:txBody>
          </p:sp>
          <p:sp>
            <p:nvSpPr>
              <p:cNvPr id="374820" name="Freeform 36"/>
              <p:cNvSpPr>
                <a:spLocks/>
              </p:cNvSpPr>
              <p:nvPr/>
            </p:nvSpPr>
            <p:spPr bwMode="auto">
              <a:xfrm>
                <a:off x="1356" y="63"/>
                <a:ext cx="2967" cy="457"/>
              </a:xfrm>
              <a:custGeom>
                <a:avLst/>
                <a:gdLst/>
                <a:ahLst/>
                <a:cxnLst>
                  <a:cxn ang="0">
                    <a:pos x="0" y="122"/>
                  </a:cxn>
                  <a:cxn ang="0">
                    <a:pos x="207" y="78"/>
                  </a:cxn>
                  <a:cxn ang="0">
                    <a:pos x="442" y="48"/>
                  </a:cxn>
                  <a:cxn ang="0">
                    <a:pos x="640" y="32"/>
                  </a:cxn>
                  <a:cxn ang="0">
                    <a:pos x="897" y="16"/>
                  </a:cxn>
                  <a:cxn ang="0">
                    <a:pos x="1215" y="2"/>
                  </a:cxn>
                  <a:cxn ang="0">
                    <a:pos x="1392" y="0"/>
                  </a:cxn>
                  <a:cxn ang="0">
                    <a:pos x="1710" y="0"/>
                  </a:cxn>
                  <a:cxn ang="0">
                    <a:pos x="1997" y="10"/>
                  </a:cxn>
                  <a:cxn ang="0">
                    <a:pos x="2258" y="21"/>
                  </a:cxn>
                  <a:cxn ang="0">
                    <a:pos x="2493" y="38"/>
                  </a:cxn>
                  <a:cxn ang="0">
                    <a:pos x="2674" y="54"/>
                  </a:cxn>
                  <a:cxn ang="0">
                    <a:pos x="2828" y="73"/>
                  </a:cxn>
                  <a:cxn ang="0">
                    <a:pos x="2966" y="92"/>
                  </a:cxn>
                  <a:cxn ang="0">
                    <a:pos x="2966" y="456"/>
                  </a:cxn>
                  <a:cxn ang="0">
                    <a:pos x="2833" y="434"/>
                  </a:cxn>
                  <a:cxn ang="0">
                    <a:pos x="2563" y="399"/>
                  </a:cxn>
                  <a:cxn ang="0">
                    <a:pos x="2382" y="382"/>
                  </a:cxn>
                  <a:cxn ang="0">
                    <a:pos x="2134" y="366"/>
                  </a:cxn>
                  <a:cxn ang="0">
                    <a:pos x="1944" y="358"/>
                  </a:cxn>
                  <a:cxn ang="0">
                    <a:pos x="1746" y="350"/>
                  </a:cxn>
                  <a:cxn ang="0">
                    <a:pos x="1529" y="350"/>
                  </a:cxn>
                  <a:cxn ang="0">
                    <a:pos x="1295" y="350"/>
                  </a:cxn>
                  <a:cxn ang="0">
                    <a:pos x="1047" y="355"/>
                  </a:cxn>
                  <a:cxn ang="0">
                    <a:pos x="853" y="363"/>
                  </a:cxn>
                  <a:cxn ang="0">
                    <a:pos x="654" y="374"/>
                  </a:cxn>
                  <a:cxn ang="0">
                    <a:pos x="468" y="388"/>
                  </a:cxn>
                  <a:cxn ang="0">
                    <a:pos x="296" y="404"/>
                  </a:cxn>
                  <a:cxn ang="0">
                    <a:pos x="150" y="423"/>
                  </a:cxn>
                  <a:cxn ang="0">
                    <a:pos x="13" y="445"/>
                  </a:cxn>
                  <a:cxn ang="0">
                    <a:pos x="0" y="122"/>
                  </a:cxn>
                </a:cxnLst>
                <a:rect l="0" t="0" r="r" b="b"/>
                <a:pathLst>
                  <a:path w="2967" h="457">
                    <a:moveTo>
                      <a:pt x="0" y="122"/>
                    </a:moveTo>
                    <a:lnTo>
                      <a:pt x="207" y="78"/>
                    </a:lnTo>
                    <a:lnTo>
                      <a:pt x="442" y="48"/>
                    </a:lnTo>
                    <a:lnTo>
                      <a:pt x="640" y="32"/>
                    </a:lnTo>
                    <a:lnTo>
                      <a:pt x="897" y="16"/>
                    </a:lnTo>
                    <a:lnTo>
                      <a:pt x="1215" y="2"/>
                    </a:lnTo>
                    <a:lnTo>
                      <a:pt x="1392" y="0"/>
                    </a:lnTo>
                    <a:lnTo>
                      <a:pt x="1710" y="0"/>
                    </a:lnTo>
                    <a:lnTo>
                      <a:pt x="1997" y="10"/>
                    </a:lnTo>
                    <a:lnTo>
                      <a:pt x="2258" y="21"/>
                    </a:lnTo>
                    <a:lnTo>
                      <a:pt x="2493" y="38"/>
                    </a:lnTo>
                    <a:lnTo>
                      <a:pt x="2674" y="54"/>
                    </a:lnTo>
                    <a:lnTo>
                      <a:pt x="2828" y="73"/>
                    </a:lnTo>
                    <a:lnTo>
                      <a:pt x="2966" y="92"/>
                    </a:lnTo>
                    <a:lnTo>
                      <a:pt x="2966" y="456"/>
                    </a:lnTo>
                    <a:lnTo>
                      <a:pt x="2833" y="434"/>
                    </a:lnTo>
                    <a:lnTo>
                      <a:pt x="2563" y="399"/>
                    </a:lnTo>
                    <a:lnTo>
                      <a:pt x="2382" y="382"/>
                    </a:lnTo>
                    <a:lnTo>
                      <a:pt x="2134" y="366"/>
                    </a:lnTo>
                    <a:lnTo>
                      <a:pt x="1944" y="358"/>
                    </a:lnTo>
                    <a:lnTo>
                      <a:pt x="1746" y="350"/>
                    </a:lnTo>
                    <a:lnTo>
                      <a:pt x="1529" y="350"/>
                    </a:lnTo>
                    <a:lnTo>
                      <a:pt x="1295" y="350"/>
                    </a:lnTo>
                    <a:lnTo>
                      <a:pt x="1047" y="355"/>
                    </a:lnTo>
                    <a:lnTo>
                      <a:pt x="853" y="363"/>
                    </a:lnTo>
                    <a:lnTo>
                      <a:pt x="654" y="374"/>
                    </a:lnTo>
                    <a:lnTo>
                      <a:pt x="468" y="388"/>
                    </a:lnTo>
                    <a:lnTo>
                      <a:pt x="296" y="404"/>
                    </a:lnTo>
                    <a:lnTo>
                      <a:pt x="150" y="423"/>
                    </a:lnTo>
                    <a:lnTo>
                      <a:pt x="13" y="445"/>
                    </a:lnTo>
                    <a:lnTo>
                      <a:pt x="0" y="122"/>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1" name="Freeform 37"/>
              <p:cNvSpPr>
                <a:spLocks/>
              </p:cNvSpPr>
              <p:nvPr/>
            </p:nvSpPr>
            <p:spPr bwMode="auto">
              <a:xfrm>
                <a:off x="555" y="159"/>
                <a:ext cx="823" cy="431"/>
              </a:xfrm>
              <a:custGeom>
                <a:avLst/>
                <a:gdLst/>
                <a:ahLst/>
                <a:cxnLst>
                  <a:cxn ang="0">
                    <a:pos x="815" y="27"/>
                  </a:cxn>
                  <a:cxn ang="0">
                    <a:pos x="822" y="350"/>
                  </a:cxn>
                  <a:cxn ang="0">
                    <a:pos x="746" y="382"/>
                  </a:cxn>
                  <a:cxn ang="0">
                    <a:pos x="676" y="404"/>
                  </a:cxn>
                  <a:cxn ang="0">
                    <a:pos x="619" y="415"/>
                  </a:cxn>
                  <a:cxn ang="0">
                    <a:pos x="571" y="421"/>
                  </a:cxn>
                  <a:cxn ang="0">
                    <a:pos x="517" y="427"/>
                  </a:cxn>
                  <a:cxn ang="0">
                    <a:pos x="427" y="430"/>
                  </a:cxn>
                  <a:cxn ang="0">
                    <a:pos x="344" y="423"/>
                  </a:cxn>
                  <a:cxn ang="0">
                    <a:pos x="259" y="410"/>
                  </a:cxn>
                  <a:cxn ang="0">
                    <a:pos x="177" y="388"/>
                  </a:cxn>
                  <a:cxn ang="0">
                    <a:pos x="105" y="358"/>
                  </a:cxn>
                  <a:cxn ang="0">
                    <a:pos x="41" y="325"/>
                  </a:cxn>
                  <a:cxn ang="0">
                    <a:pos x="0" y="294"/>
                  </a:cxn>
                  <a:cxn ang="0">
                    <a:pos x="0" y="0"/>
                  </a:cxn>
                  <a:cxn ang="0">
                    <a:pos x="46" y="25"/>
                  </a:cxn>
                  <a:cxn ang="0">
                    <a:pos x="105" y="47"/>
                  </a:cxn>
                  <a:cxn ang="0">
                    <a:pos x="175" y="66"/>
                  </a:cxn>
                  <a:cxn ang="0">
                    <a:pos x="244" y="81"/>
                  </a:cxn>
                  <a:cxn ang="0">
                    <a:pos x="314" y="89"/>
                  </a:cxn>
                  <a:cxn ang="0">
                    <a:pos x="361" y="93"/>
                  </a:cxn>
                  <a:cxn ang="0">
                    <a:pos x="401" y="95"/>
                  </a:cxn>
                  <a:cxn ang="0">
                    <a:pos x="471" y="95"/>
                  </a:cxn>
                  <a:cxn ang="0">
                    <a:pos x="515" y="92"/>
                  </a:cxn>
                  <a:cxn ang="0">
                    <a:pos x="555" y="87"/>
                  </a:cxn>
                  <a:cxn ang="0">
                    <a:pos x="600" y="84"/>
                  </a:cxn>
                  <a:cxn ang="0">
                    <a:pos x="640" y="76"/>
                  </a:cxn>
                  <a:cxn ang="0">
                    <a:pos x="689" y="67"/>
                  </a:cxn>
                  <a:cxn ang="0">
                    <a:pos x="733" y="55"/>
                  </a:cxn>
                  <a:cxn ang="0">
                    <a:pos x="777" y="41"/>
                  </a:cxn>
                  <a:cxn ang="0">
                    <a:pos x="815" y="27"/>
                  </a:cxn>
                </a:cxnLst>
                <a:rect l="0" t="0" r="r" b="b"/>
                <a:pathLst>
                  <a:path w="823" h="431">
                    <a:moveTo>
                      <a:pt x="815" y="27"/>
                    </a:moveTo>
                    <a:lnTo>
                      <a:pt x="822" y="350"/>
                    </a:lnTo>
                    <a:lnTo>
                      <a:pt x="746" y="382"/>
                    </a:lnTo>
                    <a:lnTo>
                      <a:pt x="676" y="404"/>
                    </a:lnTo>
                    <a:lnTo>
                      <a:pt x="619" y="415"/>
                    </a:lnTo>
                    <a:lnTo>
                      <a:pt x="571" y="421"/>
                    </a:lnTo>
                    <a:lnTo>
                      <a:pt x="517" y="427"/>
                    </a:lnTo>
                    <a:lnTo>
                      <a:pt x="427" y="430"/>
                    </a:lnTo>
                    <a:lnTo>
                      <a:pt x="344" y="423"/>
                    </a:lnTo>
                    <a:lnTo>
                      <a:pt x="259" y="410"/>
                    </a:lnTo>
                    <a:lnTo>
                      <a:pt x="177" y="388"/>
                    </a:lnTo>
                    <a:lnTo>
                      <a:pt x="105" y="358"/>
                    </a:lnTo>
                    <a:lnTo>
                      <a:pt x="41" y="325"/>
                    </a:lnTo>
                    <a:lnTo>
                      <a:pt x="0" y="294"/>
                    </a:lnTo>
                    <a:lnTo>
                      <a:pt x="0" y="0"/>
                    </a:lnTo>
                    <a:lnTo>
                      <a:pt x="46" y="25"/>
                    </a:lnTo>
                    <a:lnTo>
                      <a:pt x="105" y="47"/>
                    </a:lnTo>
                    <a:lnTo>
                      <a:pt x="175" y="66"/>
                    </a:lnTo>
                    <a:lnTo>
                      <a:pt x="244" y="81"/>
                    </a:lnTo>
                    <a:lnTo>
                      <a:pt x="314" y="89"/>
                    </a:lnTo>
                    <a:lnTo>
                      <a:pt x="361" y="93"/>
                    </a:lnTo>
                    <a:lnTo>
                      <a:pt x="401" y="95"/>
                    </a:lnTo>
                    <a:lnTo>
                      <a:pt x="471" y="95"/>
                    </a:lnTo>
                    <a:lnTo>
                      <a:pt x="515" y="92"/>
                    </a:lnTo>
                    <a:lnTo>
                      <a:pt x="555" y="87"/>
                    </a:lnTo>
                    <a:lnTo>
                      <a:pt x="600" y="84"/>
                    </a:lnTo>
                    <a:lnTo>
                      <a:pt x="640" y="76"/>
                    </a:lnTo>
                    <a:lnTo>
                      <a:pt x="689" y="67"/>
                    </a:lnTo>
                    <a:lnTo>
                      <a:pt x="733" y="55"/>
                    </a:lnTo>
                    <a:lnTo>
                      <a:pt x="777" y="41"/>
                    </a:lnTo>
                    <a:lnTo>
                      <a:pt x="815" y="2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2" name="Freeform 38"/>
              <p:cNvSpPr>
                <a:spLocks/>
              </p:cNvSpPr>
              <p:nvPr/>
            </p:nvSpPr>
            <p:spPr bwMode="auto">
              <a:xfrm>
                <a:off x="102" y="573"/>
                <a:ext cx="551" cy="340"/>
              </a:xfrm>
              <a:custGeom>
                <a:avLst/>
                <a:gdLst/>
                <a:ahLst/>
                <a:cxnLst>
                  <a:cxn ang="0">
                    <a:pos x="16" y="53"/>
                  </a:cxn>
                  <a:cxn ang="0">
                    <a:pos x="0" y="122"/>
                  </a:cxn>
                  <a:cxn ang="0">
                    <a:pos x="10" y="146"/>
                  </a:cxn>
                  <a:cxn ang="0">
                    <a:pos x="33" y="184"/>
                  </a:cxn>
                  <a:cxn ang="0">
                    <a:pos x="57" y="217"/>
                  </a:cxn>
                  <a:cxn ang="0">
                    <a:pos x="85" y="244"/>
                  </a:cxn>
                  <a:cxn ang="0">
                    <a:pos x="120" y="271"/>
                  </a:cxn>
                  <a:cxn ang="0">
                    <a:pos x="153" y="290"/>
                  </a:cxn>
                  <a:cxn ang="0">
                    <a:pos x="189" y="309"/>
                  </a:cxn>
                  <a:cxn ang="0">
                    <a:pos x="235" y="325"/>
                  </a:cxn>
                  <a:cxn ang="0">
                    <a:pos x="270" y="333"/>
                  </a:cxn>
                  <a:cxn ang="0">
                    <a:pos x="312" y="339"/>
                  </a:cxn>
                  <a:cxn ang="0">
                    <a:pos x="351" y="339"/>
                  </a:cxn>
                  <a:cxn ang="0">
                    <a:pos x="393" y="334"/>
                  </a:cxn>
                  <a:cxn ang="0">
                    <a:pos x="436" y="322"/>
                  </a:cxn>
                  <a:cxn ang="0">
                    <a:pos x="475" y="303"/>
                  </a:cxn>
                  <a:cxn ang="0">
                    <a:pos x="498" y="287"/>
                  </a:cxn>
                  <a:cxn ang="0">
                    <a:pos x="526" y="263"/>
                  </a:cxn>
                  <a:cxn ang="0">
                    <a:pos x="541" y="243"/>
                  </a:cxn>
                  <a:cxn ang="0">
                    <a:pos x="550" y="227"/>
                  </a:cxn>
                  <a:cxn ang="0">
                    <a:pos x="550" y="209"/>
                  </a:cxn>
                  <a:cxn ang="0">
                    <a:pos x="544" y="187"/>
                  </a:cxn>
                  <a:cxn ang="0">
                    <a:pos x="532" y="171"/>
                  </a:cxn>
                  <a:cxn ang="0">
                    <a:pos x="523" y="135"/>
                  </a:cxn>
                  <a:cxn ang="0">
                    <a:pos x="519" y="116"/>
                  </a:cxn>
                  <a:cxn ang="0">
                    <a:pos x="267" y="133"/>
                  </a:cxn>
                  <a:cxn ang="0">
                    <a:pos x="234" y="126"/>
                  </a:cxn>
                  <a:cxn ang="0">
                    <a:pos x="193" y="114"/>
                  </a:cxn>
                  <a:cxn ang="0">
                    <a:pos x="162" y="97"/>
                  </a:cxn>
                  <a:cxn ang="0">
                    <a:pos x="129" y="77"/>
                  </a:cxn>
                  <a:cxn ang="0">
                    <a:pos x="97" y="48"/>
                  </a:cxn>
                  <a:cxn ang="0">
                    <a:pos x="78" y="24"/>
                  </a:cxn>
                  <a:cxn ang="0">
                    <a:pos x="60" y="0"/>
                  </a:cxn>
                  <a:cxn ang="0">
                    <a:pos x="16" y="53"/>
                  </a:cxn>
                </a:cxnLst>
                <a:rect l="0" t="0" r="r" b="b"/>
                <a:pathLst>
                  <a:path w="551" h="340">
                    <a:moveTo>
                      <a:pt x="16" y="53"/>
                    </a:moveTo>
                    <a:lnTo>
                      <a:pt x="0" y="122"/>
                    </a:lnTo>
                    <a:lnTo>
                      <a:pt x="10" y="146"/>
                    </a:lnTo>
                    <a:lnTo>
                      <a:pt x="33" y="184"/>
                    </a:lnTo>
                    <a:lnTo>
                      <a:pt x="57" y="217"/>
                    </a:lnTo>
                    <a:lnTo>
                      <a:pt x="85" y="244"/>
                    </a:lnTo>
                    <a:lnTo>
                      <a:pt x="120" y="271"/>
                    </a:lnTo>
                    <a:lnTo>
                      <a:pt x="153" y="290"/>
                    </a:lnTo>
                    <a:lnTo>
                      <a:pt x="189" y="309"/>
                    </a:lnTo>
                    <a:lnTo>
                      <a:pt x="235" y="325"/>
                    </a:lnTo>
                    <a:lnTo>
                      <a:pt x="270" y="333"/>
                    </a:lnTo>
                    <a:lnTo>
                      <a:pt x="312" y="339"/>
                    </a:lnTo>
                    <a:lnTo>
                      <a:pt x="351" y="339"/>
                    </a:lnTo>
                    <a:lnTo>
                      <a:pt x="393" y="334"/>
                    </a:lnTo>
                    <a:lnTo>
                      <a:pt x="436" y="322"/>
                    </a:lnTo>
                    <a:lnTo>
                      <a:pt x="475" y="303"/>
                    </a:lnTo>
                    <a:lnTo>
                      <a:pt x="498" y="287"/>
                    </a:lnTo>
                    <a:lnTo>
                      <a:pt x="526" y="263"/>
                    </a:lnTo>
                    <a:lnTo>
                      <a:pt x="541" y="243"/>
                    </a:lnTo>
                    <a:lnTo>
                      <a:pt x="550" y="227"/>
                    </a:lnTo>
                    <a:lnTo>
                      <a:pt x="550" y="209"/>
                    </a:lnTo>
                    <a:lnTo>
                      <a:pt x="544" y="187"/>
                    </a:lnTo>
                    <a:lnTo>
                      <a:pt x="532" y="171"/>
                    </a:lnTo>
                    <a:lnTo>
                      <a:pt x="523" y="135"/>
                    </a:lnTo>
                    <a:lnTo>
                      <a:pt x="519" y="116"/>
                    </a:lnTo>
                    <a:lnTo>
                      <a:pt x="267" y="133"/>
                    </a:lnTo>
                    <a:lnTo>
                      <a:pt x="234" y="126"/>
                    </a:lnTo>
                    <a:lnTo>
                      <a:pt x="193" y="114"/>
                    </a:lnTo>
                    <a:lnTo>
                      <a:pt x="162" y="97"/>
                    </a:lnTo>
                    <a:lnTo>
                      <a:pt x="129" y="77"/>
                    </a:lnTo>
                    <a:lnTo>
                      <a:pt x="97" y="48"/>
                    </a:lnTo>
                    <a:lnTo>
                      <a:pt x="78" y="24"/>
                    </a:lnTo>
                    <a:lnTo>
                      <a:pt x="60" y="0"/>
                    </a:lnTo>
                    <a:lnTo>
                      <a:pt x="16" y="53"/>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3" name="Freeform 39"/>
              <p:cNvSpPr>
                <a:spLocks/>
              </p:cNvSpPr>
              <p:nvPr/>
            </p:nvSpPr>
            <p:spPr bwMode="auto">
              <a:xfrm>
                <a:off x="82" y="160"/>
                <a:ext cx="475" cy="552"/>
              </a:xfrm>
              <a:custGeom>
                <a:avLst/>
                <a:gdLst/>
                <a:ahLst/>
                <a:cxnLst>
                  <a:cxn ang="0">
                    <a:pos x="474" y="0"/>
                  </a:cxn>
                  <a:cxn ang="0">
                    <a:pos x="474" y="294"/>
                  </a:cxn>
                  <a:cxn ang="0">
                    <a:pos x="446" y="291"/>
                  </a:cxn>
                  <a:cxn ang="0">
                    <a:pos x="411" y="293"/>
                  </a:cxn>
                  <a:cxn ang="0">
                    <a:pos x="353" y="299"/>
                  </a:cxn>
                  <a:cxn ang="0">
                    <a:pos x="296" y="310"/>
                  </a:cxn>
                  <a:cxn ang="0">
                    <a:pos x="243" y="323"/>
                  </a:cxn>
                  <a:cxn ang="0">
                    <a:pos x="200" y="339"/>
                  </a:cxn>
                  <a:cxn ang="0">
                    <a:pos x="149" y="364"/>
                  </a:cxn>
                  <a:cxn ang="0">
                    <a:pos x="110" y="390"/>
                  </a:cxn>
                  <a:cxn ang="0">
                    <a:pos x="81" y="415"/>
                  </a:cxn>
                  <a:cxn ang="0">
                    <a:pos x="60" y="439"/>
                  </a:cxn>
                  <a:cxn ang="0">
                    <a:pos x="47" y="461"/>
                  </a:cxn>
                  <a:cxn ang="0">
                    <a:pos x="35" y="488"/>
                  </a:cxn>
                  <a:cxn ang="0">
                    <a:pos x="30" y="513"/>
                  </a:cxn>
                  <a:cxn ang="0">
                    <a:pos x="23" y="551"/>
                  </a:cxn>
                  <a:cxn ang="0">
                    <a:pos x="17" y="518"/>
                  </a:cxn>
                  <a:cxn ang="0">
                    <a:pos x="8" y="481"/>
                  </a:cxn>
                  <a:cxn ang="0">
                    <a:pos x="5" y="453"/>
                  </a:cxn>
                  <a:cxn ang="0">
                    <a:pos x="0" y="420"/>
                  </a:cxn>
                  <a:cxn ang="0">
                    <a:pos x="2" y="393"/>
                  </a:cxn>
                  <a:cxn ang="0">
                    <a:pos x="8" y="361"/>
                  </a:cxn>
                  <a:cxn ang="0">
                    <a:pos x="15" y="317"/>
                  </a:cxn>
                  <a:cxn ang="0">
                    <a:pos x="30" y="279"/>
                  </a:cxn>
                  <a:cxn ang="0">
                    <a:pos x="50" y="238"/>
                  </a:cxn>
                  <a:cxn ang="0">
                    <a:pos x="75" y="196"/>
                  </a:cxn>
                  <a:cxn ang="0">
                    <a:pos x="111" y="152"/>
                  </a:cxn>
                  <a:cxn ang="0">
                    <a:pos x="152" y="116"/>
                  </a:cxn>
                  <a:cxn ang="0">
                    <a:pos x="188" y="87"/>
                  </a:cxn>
                  <a:cxn ang="0">
                    <a:pos x="233" y="60"/>
                  </a:cxn>
                  <a:cxn ang="0">
                    <a:pos x="279" y="40"/>
                  </a:cxn>
                  <a:cxn ang="0">
                    <a:pos x="333" y="21"/>
                  </a:cxn>
                  <a:cxn ang="0">
                    <a:pos x="380" y="10"/>
                  </a:cxn>
                  <a:cxn ang="0">
                    <a:pos x="435" y="3"/>
                  </a:cxn>
                  <a:cxn ang="0">
                    <a:pos x="474" y="0"/>
                  </a:cxn>
                </a:cxnLst>
                <a:rect l="0" t="0" r="r" b="b"/>
                <a:pathLst>
                  <a:path w="475" h="552">
                    <a:moveTo>
                      <a:pt x="474" y="0"/>
                    </a:moveTo>
                    <a:lnTo>
                      <a:pt x="474" y="294"/>
                    </a:lnTo>
                    <a:lnTo>
                      <a:pt x="446" y="291"/>
                    </a:lnTo>
                    <a:lnTo>
                      <a:pt x="411" y="293"/>
                    </a:lnTo>
                    <a:lnTo>
                      <a:pt x="353" y="299"/>
                    </a:lnTo>
                    <a:lnTo>
                      <a:pt x="296" y="310"/>
                    </a:lnTo>
                    <a:lnTo>
                      <a:pt x="243" y="323"/>
                    </a:lnTo>
                    <a:lnTo>
                      <a:pt x="200" y="339"/>
                    </a:lnTo>
                    <a:lnTo>
                      <a:pt x="149" y="364"/>
                    </a:lnTo>
                    <a:lnTo>
                      <a:pt x="110" y="390"/>
                    </a:lnTo>
                    <a:lnTo>
                      <a:pt x="81" y="415"/>
                    </a:lnTo>
                    <a:lnTo>
                      <a:pt x="60" y="439"/>
                    </a:lnTo>
                    <a:lnTo>
                      <a:pt x="47" y="461"/>
                    </a:lnTo>
                    <a:lnTo>
                      <a:pt x="35" y="488"/>
                    </a:lnTo>
                    <a:lnTo>
                      <a:pt x="30" y="513"/>
                    </a:lnTo>
                    <a:lnTo>
                      <a:pt x="23" y="551"/>
                    </a:lnTo>
                    <a:lnTo>
                      <a:pt x="17" y="518"/>
                    </a:lnTo>
                    <a:lnTo>
                      <a:pt x="8" y="481"/>
                    </a:lnTo>
                    <a:lnTo>
                      <a:pt x="5" y="453"/>
                    </a:lnTo>
                    <a:lnTo>
                      <a:pt x="0" y="420"/>
                    </a:lnTo>
                    <a:lnTo>
                      <a:pt x="2" y="393"/>
                    </a:lnTo>
                    <a:lnTo>
                      <a:pt x="8" y="361"/>
                    </a:lnTo>
                    <a:lnTo>
                      <a:pt x="15" y="317"/>
                    </a:lnTo>
                    <a:lnTo>
                      <a:pt x="30" y="279"/>
                    </a:lnTo>
                    <a:lnTo>
                      <a:pt x="50" y="238"/>
                    </a:lnTo>
                    <a:lnTo>
                      <a:pt x="75" y="196"/>
                    </a:lnTo>
                    <a:lnTo>
                      <a:pt x="111" y="152"/>
                    </a:lnTo>
                    <a:lnTo>
                      <a:pt x="152" y="116"/>
                    </a:lnTo>
                    <a:lnTo>
                      <a:pt x="188" y="87"/>
                    </a:lnTo>
                    <a:lnTo>
                      <a:pt x="233" y="60"/>
                    </a:lnTo>
                    <a:lnTo>
                      <a:pt x="279" y="40"/>
                    </a:lnTo>
                    <a:lnTo>
                      <a:pt x="333" y="21"/>
                    </a:lnTo>
                    <a:lnTo>
                      <a:pt x="380" y="10"/>
                    </a:lnTo>
                    <a:lnTo>
                      <a:pt x="435" y="3"/>
                    </a:lnTo>
                    <a:lnTo>
                      <a:pt x="474"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4" name="Freeform 40"/>
              <p:cNvSpPr>
                <a:spLocks/>
              </p:cNvSpPr>
              <p:nvPr/>
            </p:nvSpPr>
            <p:spPr bwMode="auto">
              <a:xfrm>
                <a:off x="370" y="727"/>
                <a:ext cx="156" cy="118"/>
              </a:xfrm>
              <a:custGeom>
                <a:avLst/>
                <a:gdLst/>
                <a:ahLst/>
                <a:cxnLst>
                  <a:cxn ang="0">
                    <a:pos x="72" y="0"/>
                  </a:cxn>
                  <a:cxn ang="0">
                    <a:pos x="21" y="19"/>
                  </a:cxn>
                  <a:cxn ang="0">
                    <a:pos x="3" y="46"/>
                  </a:cxn>
                  <a:cxn ang="0">
                    <a:pos x="0" y="70"/>
                  </a:cxn>
                  <a:cxn ang="0">
                    <a:pos x="0" y="84"/>
                  </a:cxn>
                  <a:cxn ang="0">
                    <a:pos x="9" y="100"/>
                  </a:cxn>
                  <a:cxn ang="0">
                    <a:pos x="29" y="108"/>
                  </a:cxn>
                  <a:cxn ang="0">
                    <a:pos x="50" y="114"/>
                  </a:cxn>
                  <a:cxn ang="0">
                    <a:pos x="69" y="117"/>
                  </a:cxn>
                  <a:cxn ang="0">
                    <a:pos x="86" y="117"/>
                  </a:cxn>
                  <a:cxn ang="0">
                    <a:pos x="114" y="112"/>
                  </a:cxn>
                  <a:cxn ang="0">
                    <a:pos x="134" y="107"/>
                  </a:cxn>
                  <a:cxn ang="0">
                    <a:pos x="146" y="98"/>
                  </a:cxn>
                  <a:cxn ang="0">
                    <a:pos x="153" y="90"/>
                  </a:cxn>
                  <a:cxn ang="0">
                    <a:pos x="155" y="78"/>
                  </a:cxn>
                  <a:cxn ang="0">
                    <a:pos x="153" y="60"/>
                  </a:cxn>
                  <a:cxn ang="0">
                    <a:pos x="146" y="11"/>
                  </a:cxn>
                  <a:cxn ang="0">
                    <a:pos x="72" y="0"/>
                  </a:cxn>
                </a:cxnLst>
                <a:rect l="0" t="0" r="r" b="b"/>
                <a:pathLst>
                  <a:path w="156" h="118">
                    <a:moveTo>
                      <a:pt x="72" y="0"/>
                    </a:moveTo>
                    <a:lnTo>
                      <a:pt x="21" y="19"/>
                    </a:lnTo>
                    <a:lnTo>
                      <a:pt x="3" y="46"/>
                    </a:lnTo>
                    <a:lnTo>
                      <a:pt x="0" y="70"/>
                    </a:lnTo>
                    <a:lnTo>
                      <a:pt x="0" y="84"/>
                    </a:lnTo>
                    <a:lnTo>
                      <a:pt x="9" y="100"/>
                    </a:lnTo>
                    <a:lnTo>
                      <a:pt x="29" y="108"/>
                    </a:lnTo>
                    <a:lnTo>
                      <a:pt x="50" y="114"/>
                    </a:lnTo>
                    <a:lnTo>
                      <a:pt x="69" y="117"/>
                    </a:lnTo>
                    <a:lnTo>
                      <a:pt x="86" y="117"/>
                    </a:lnTo>
                    <a:lnTo>
                      <a:pt x="114" y="112"/>
                    </a:lnTo>
                    <a:lnTo>
                      <a:pt x="134" y="107"/>
                    </a:lnTo>
                    <a:lnTo>
                      <a:pt x="146" y="98"/>
                    </a:lnTo>
                    <a:lnTo>
                      <a:pt x="153" y="90"/>
                    </a:lnTo>
                    <a:lnTo>
                      <a:pt x="155" y="78"/>
                    </a:lnTo>
                    <a:lnTo>
                      <a:pt x="153" y="60"/>
                    </a:lnTo>
                    <a:lnTo>
                      <a:pt x="146" y="11"/>
                    </a:lnTo>
                    <a:lnTo>
                      <a:pt x="72" y="0"/>
                    </a:lnTo>
                  </a:path>
                </a:pathLst>
              </a:custGeom>
              <a:gradFill rotWithShape="0">
                <a:gsLst>
                  <a:gs pos="0">
                    <a:schemeClr val="hlink"/>
                  </a:gs>
                  <a:gs pos="100000">
                    <a:schemeClr val="folHlink"/>
                  </a:gs>
                </a:gsLst>
                <a:lin ang="0" scaled="1"/>
              </a:gradFill>
              <a:ln w="9525" cap="rnd">
                <a:noFill/>
                <a:round/>
                <a:headEnd/>
                <a:tailEnd/>
              </a:ln>
              <a:effectLst/>
            </p:spPr>
            <p:txBody>
              <a:bodyPr/>
              <a:lstStyle/>
              <a:p>
                <a:endParaRPr lang="en-US"/>
              </a:p>
            </p:txBody>
          </p:sp>
          <p:sp>
            <p:nvSpPr>
              <p:cNvPr id="374825" name="Freeform 41"/>
              <p:cNvSpPr>
                <a:spLocks/>
              </p:cNvSpPr>
              <p:nvPr/>
            </p:nvSpPr>
            <p:spPr bwMode="auto">
              <a:xfrm>
                <a:off x="442" y="741"/>
                <a:ext cx="88" cy="74"/>
              </a:xfrm>
              <a:custGeom>
                <a:avLst/>
                <a:gdLst/>
                <a:ahLst/>
                <a:cxnLst>
                  <a:cxn ang="0">
                    <a:pos x="87" y="67"/>
                  </a:cxn>
                  <a:cxn ang="0">
                    <a:pos x="76" y="0"/>
                  </a:cxn>
                  <a:cxn ang="0">
                    <a:pos x="33" y="5"/>
                  </a:cxn>
                  <a:cxn ang="0">
                    <a:pos x="0" y="8"/>
                  </a:cxn>
                  <a:cxn ang="0">
                    <a:pos x="9" y="73"/>
                  </a:cxn>
                  <a:cxn ang="0">
                    <a:pos x="12" y="57"/>
                  </a:cxn>
                  <a:cxn ang="0">
                    <a:pos x="22" y="47"/>
                  </a:cxn>
                  <a:cxn ang="0">
                    <a:pos x="40" y="43"/>
                  </a:cxn>
                  <a:cxn ang="0">
                    <a:pos x="60" y="44"/>
                  </a:cxn>
                  <a:cxn ang="0">
                    <a:pos x="76" y="51"/>
                  </a:cxn>
                  <a:cxn ang="0">
                    <a:pos x="87" y="67"/>
                  </a:cxn>
                </a:cxnLst>
                <a:rect l="0" t="0" r="r" b="b"/>
                <a:pathLst>
                  <a:path w="88" h="74">
                    <a:moveTo>
                      <a:pt x="87" y="67"/>
                    </a:moveTo>
                    <a:lnTo>
                      <a:pt x="76" y="0"/>
                    </a:lnTo>
                    <a:lnTo>
                      <a:pt x="33" y="5"/>
                    </a:lnTo>
                    <a:lnTo>
                      <a:pt x="0" y="8"/>
                    </a:lnTo>
                    <a:lnTo>
                      <a:pt x="9" y="73"/>
                    </a:lnTo>
                    <a:lnTo>
                      <a:pt x="12" y="57"/>
                    </a:lnTo>
                    <a:lnTo>
                      <a:pt x="22" y="47"/>
                    </a:lnTo>
                    <a:lnTo>
                      <a:pt x="40" y="43"/>
                    </a:lnTo>
                    <a:lnTo>
                      <a:pt x="60" y="44"/>
                    </a:lnTo>
                    <a:lnTo>
                      <a:pt x="76" y="51"/>
                    </a:lnTo>
                    <a:lnTo>
                      <a:pt x="87" y="67"/>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6" name="Freeform 42"/>
              <p:cNvSpPr>
                <a:spLocks/>
              </p:cNvSpPr>
              <p:nvPr/>
            </p:nvSpPr>
            <p:spPr bwMode="auto">
              <a:xfrm>
                <a:off x="334" y="520"/>
                <a:ext cx="319" cy="286"/>
              </a:xfrm>
              <a:custGeom>
                <a:avLst/>
                <a:gdLst/>
                <a:ahLst/>
                <a:cxnLst>
                  <a:cxn ang="0">
                    <a:pos x="317" y="275"/>
                  </a:cxn>
                  <a:cxn ang="0">
                    <a:pos x="315" y="254"/>
                  </a:cxn>
                  <a:cxn ang="0">
                    <a:pos x="306" y="235"/>
                  </a:cxn>
                  <a:cxn ang="0">
                    <a:pos x="299" y="219"/>
                  </a:cxn>
                  <a:cxn ang="0">
                    <a:pos x="294" y="194"/>
                  </a:cxn>
                  <a:cxn ang="0">
                    <a:pos x="288" y="161"/>
                  </a:cxn>
                  <a:cxn ang="0">
                    <a:pos x="284" y="126"/>
                  </a:cxn>
                  <a:cxn ang="0">
                    <a:pos x="281" y="94"/>
                  </a:cxn>
                  <a:cxn ang="0">
                    <a:pos x="279" y="67"/>
                  </a:cxn>
                  <a:cxn ang="0">
                    <a:pos x="278" y="43"/>
                  </a:cxn>
                  <a:cxn ang="0">
                    <a:pos x="270" y="29"/>
                  </a:cxn>
                  <a:cxn ang="0">
                    <a:pos x="255" y="16"/>
                  </a:cxn>
                  <a:cxn ang="0">
                    <a:pos x="240" y="9"/>
                  </a:cxn>
                  <a:cxn ang="0">
                    <a:pos x="216" y="2"/>
                  </a:cxn>
                  <a:cxn ang="0">
                    <a:pos x="189" y="0"/>
                  </a:cxn>
                  <a:cxn ang="0">
                    <a:pos x="147" y="0"/>
                  </a:cxn>
                  <a:cxn ang="0">
                    <a:pos x="110" y="2"/>
                  </a:cxn>
                  <a:cxn ang="0">
                    <a:pos x="74" y="9"/>
                  </a:cxn>
                  <a:cxn ang="0">
                    <a:pos x="41" y="21"/>
                  </a:cxn>
                  <a:cxn ang="0">
                    <a:pos x="20" y="35"/>
                  </a:cxn>
                  <a:cxn ang="0">
                    <a:pos x="8" y="47"/>
                  </a:cxn>
                  <a:cxn ang="0">
                    <a:pos x="0" y="61"/>
                  </a:cxn>
                  <a:cxn ang="0">
                    <a:pos x="2" y="75"/>
                  </a:cxn>
                  <a:cxn ang="0">
                    <a:pos x="5" y="89"/>
                  </a:cxn>
                  <a:cxn ang="0">
                    <a:pos x="15" y="104"/>
                  </a:cxn>
                  <a:cxn ang="0">
                    <a:pos x="23" y="123"/>
                  </a:cxn>
                  <a:cxn ang="0">
                    <a:pos x="27" y="149"/>
                  </a:cxn>
                  <a:cxn ang="0">
                    <a:pos x="30" y="176"/>
                  </a:cxn>
                  <a:cxn ang="0">
                    <a:pos x="35" y="200"/>
                  </a:cxn>
                  <a:cxn ang="0">
                    <a:pos x="36" y="235"/>
                  </a:cxn>
                  <a:cxn ang="0">
                    <a:pos x="38" y="265"/>
                  </a:cxn>
                  <a:cxn ang="0">
                    <a:pos x="38" y="285"/>
                  </a:cxn>
                  <a:cxn ang="0">
                    <a:pos x="48" y="260"/>
                  </a:cxn>
                  <a:cxn ang="0">
                    <a:pos x="68" y="248"/>
                  </a:cxn>
                  <a:cxn ang="0">
                    <a:pos x="86" y="241"/>
                  </a:cxn>
                  <a:cxn ang="0">
                    <a:pos x="108" y="236"/>
                  </a:cxn>
                  <a:cxn ang="0">
                    <a:pos x="143" y="229"/>
                  </a:cxn>
                  <a:cxn ang="0">
                    <a:pos x="177" y="228"/>
                  </a:cxn>
                  <a:cxn ang="0">
                    <a:pos x="197" y="228"/>
                  </a:cxn>
                  <a:cxn ang="0">
                    <a:pos x="228" y="230"/>
                  </a:cxn>
                  <a:cxn ang="0">
                    <a:pos x="264" y="237"/>
                  </a:cxn>
                  <a:cxn ang="0">
                    <a:pos x="287" y="246"/>
                  </a:cxn>
                  <a:cxn ang="0">
                    <a:pos x="302" y="255"/>
                  </a:cxn>
                  <a:cxn ang="0">
                    <a:pos x="318" y="268"/>
                  </a:cxn>
                </a:cxnLst>
                <a:rect l="0" t="0" r="r" b="b"/>
                <a:pathLst>
                  <a:path w="319" h="286">
                    <a:moveTo>
                      <a:pt x="317" y="275"/>
                    </a:moveTo>
                    <a:lnTo>
                      <a:pt x="315" y="254"/>
                    </a:lnTo>
                    <a:lnTo>
                      <a:pt x="306" y="235"/>
                    </a:lnTo>
                    <a:lnTo>
                      <a:pt x="299" y="219"/>
                    </a:lnTo>
                    <a:lnTo>
                      <a:pt x="294" y="194"/>
                    </a:lnTo>
                    <a:lnTo>
                      <a:pt x="288" y="161"/>
                    </a:lnTo>
                    <a:lnTo>
                      <a:pt x="284" y="126"/>
                    </a:lnTo>
                    <a:lnTo>
                      <a:pt x="281" y="94"/>
                    </a:lnTo>
                    <a:lnTo>
                      <a:pt x="279" y="67"/>
                    </a:lnTo>
                    <a:lnTo>
                      <a:pt x="278" y="43"/>
                    </a:lnTo>
                    <a:lnTo>
                      <a:pt x="270" y="29"/>
                    </a:lnTo>
                    <a:lnTo>
                      <a:pt x="255" y="16"/>
                    </a:lnTo>
                    <a:lnTo>
                      <a:pt x="240" y="9"/>
                    </a:lnTo>
                    <a:lnTo>
                      <a:pt x="216" y="2"/>
                    </a:lnTo>
                    <a:lnTo>
                      <a:pt x="189" y="0"/>
                    </a:lnTo>
                    <a:lnTo>
                      <a:pt x="147" y="0"/>
                    </a:lnTo>
                    <a:lnTo>
                      <a:pt x="110" y="2"/>
                    </a:lnTo>
                    <a:lnTo>
                      <a:pt x="74" y="9"/>
                    </a:lnTo>
                    <a:lnTo>
                      <a:pt x="41" y="21"/>
                    </a:lnTo>
                    <a:lnTo>
                      <a:pt x="20" y="35"/>
                    </a:lnTo>
                    <a:lnTo>
                      <a:pt x="8" y="47"/>
                    </a:lnTo>
                    <a:lnTo>
                      <a:pt x="0" y="61"/>
                    </a:lnTo>
                    <a:lnTo>
                      <a:pt x="2" y="75"/>
                    </a:lnTo>
                    <a:lnTo>
                      <a:pt x="5" y="89"/>
                    </a:lnTo>
                    <a:lnTo>
                      <a:pt x="15" y="104"/>
                    </a:lnTo>
                    <a:lnTo>
                      <a:pt x="23" y="123"/>
                    </a:lnTo>
                    <a:lnTo>
                      <a:pt x="27" y="149"/>
                    </a:lnTo>
                    <a:lnTo>
                      <a:pt x="30" y="176"/>
                    </a:lnTo>
                    <a:lnTo>
                      <a:pt x="35" y="200"/>
                    </a:lnTo>
                    <a:lnTo>
                      <a:pt x="36" y="235"/>
                    </a:lnTo>
                    <a:lnTo>
                      <a:pt x="38" y="265"/>
                    </a:lnTo>
                    <a:lnTo>
                      <a:pt x="38" y="285"/>
                    </a:lnTo>
                    <a:lnTo>
                      <a:pt x="48" y="260"/>
                    </a:lnTo>
                    <a:lnTo>
                      <a:pt x="68" y="248"/>
                    </a:lnTo>
                    <a:lnTo>
                      <a:pt x="86" y="241"/>
                    </a:lnTo>
                    <a:lnTo>
                      <a:pt x="108" y="236"/>
                    </a:lnTo>
                    <a:lnTo>
                      <a:pt x="143" y="229"/>
                    </a:lnTo>
                    <a:lnTo>
                      <a:pt x="177" y="228"/>
                    </a:lnTo>
                    <a:lnTo>
                      <a:pt x="197" y="228"/>
                    </a:lnTo>
                    <a:lnTo>
                      <a:pt x="228" y="230"/>
                    </a:lnTo>
                    <a:lnTo>
                      <a:pt x="264" y="237"/>
                    </a:lnTo>
                    <a:lnTo>
                      <a:pt x="287" y="246"/>
                    </a:lnTo>
                    <a:lnTo>
                      <a:pt x="302" y="255"/>
                    </a:lnTo>
                    <a:lnTo>
                      <a:pt x="318"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27" name="Freeform 43"/>
              <p:cNvSpPr>
                <a:spLocks/>
              </p:cNvSpPr>
              <p:nvPr/>
            </p:nvSpPr>
            <p:spPr bwMode="auto">
              <a:xfrm>
                <a:off x="5049" y="578"/>
                <a:ext cx="551" cy="335"/>
              </a:xfrm>
              <a:custGeom>
                <a:avLst/>
                <a:gdLst/>
                <a:ahLst/>
                <a:cxnLst>
                  <a:cxn ang="0">
                    <a:pos x="534" y="48"/>
                  </a:cxn>
                  <a:cxn ang="0">
                    <a:pos x="550" y="117"/>
                  </a:cxn>
                  <a:cxn ang="0">
                    <a:pos x="540" y="142"/>
                  </a:cxn>
                  <a:cxn ang="0">
                    <a:pos x="517" y="179"/>
                  </a:cxn>
                  <a:cxn ang="0">
                    <a:pos x="493" y="212"/>
                  </a:cxn>
                  <a:cxn ang="0">
                    <a:pos x="465" y="239"/>
                  </a:cxn>
                  <a:cxn ang="0">
                    <a:pos x="430" y="267"/>
                  </a:cxn>
                  <a:cxn ang="0">
                    <a:pos x="397" y="286"/>
                  </a:cxn>
                  <a:cxn ang="0">
                    <a:pos x="361" y="304"/>
                  </a:cxn>
                  <a:cxn ang="0">
                    <a:pos x="315" y="320"/>
                  </a:cxn>
                  <a:cxn ang="0">
                    <a:pos x="280" y="328"/>
                  </a:cxn>
                  <a:cxn ang="0">
                    <a:pos x="238" y="334"/>
                  </a:cxn>
                  <a:cxn ang="0">
                    <a:pos x="199" y="334"/>
                  </a:cxn>
                  <a:cxn ang="0">
                    <a:pos x="157" y="329"/>
                  </a:cxn>
                  <a:cxn ang="0">
                    <a:pos x="114" y="317"/>
                  </a:cxn>
                  <a:cxn ang="0">
                    <a:pos x="75" y="298"/>
                  </a:cxn>
                  <a:cxn ang="0">
                    <a:pos x="52" y="282"/>
                  </a:cxn>
                  <a:cxn ang="0">
                    <a:pos x="24" y="258"/>
                  </a:cxn>
                  <a:cxn ang="0">
                    <a:pos x="9" y="238"/>
                  </a:cxn>
                  <a:cxn ang="0">
                    <a:pos x="0" y="222"/>
                  </a:cxn>
                  <a:cxn ang="0">
                    <a:pos x="0" y="204"/>
                  </a:cxn>
                  <a:cxn ang="0">
                    <a:pos x="6" y="182"/>
                  </a:cxn>
                  <a:cxn ang="0">
                    <a:pos x="18" y="166"/>
                  </a:cxn>
                  <a:cxn ang="0">
                    <a:pos x="27" y="131"/>
                  </a:cxn>
                  <a:cxn ang="0">
                    <a:pos x="31" y="112"/>
                  </a:cxn>
                  <a:cxn ang="0">
                    <a:pos x="283" y="128"/>
                  </a:cxn>
                  <a:cxn ang="0">
                    <a:pos x="316" y="122"/>
                  </a:cxn>
                  <a:cxn ang="0">
                    <a:pos x="357" y="109"/>
                  </a:cxn>
                  <a:cxn ang="0">
                    <a:pos x="388" y="93"/>
                  </a:cxn>
                  <a:cxn ang="0">
                    <a:pos x="421" y="73"/>
                  </a:cxn>
                  <a:cxn ang="0">
                    <a:pos x="453" y="44"/>
                  </a:cxn>
                  <a:cxn ang="0">
                    <a:pos x="472" y="19"/>
                  </a:cxn>
                  <a:cxn ang="0">
                    <a:pos x="486" y="0"/>
                  </a:cxn>
                  <a:cxn ang="0">
                    <a:pos x="534" y="48"/>
                  </a:cxn>
                </a:cxnLst>
                <a:rect l="0" t="0" r="r" b="b"/>
                <a:pathLst>
                  <a:path w="551" h="335">
                    <a:moveTo>
                      <a:pt x="534" y="48"/>
                    </a:moveTo>
                    <a:lnTo>
                      <a:pt x="550" y="117"/>
                    </a:lnTo>
                    <a:lnTo>
                      <a:pt x="540" y="142"/>
                    </a:lnTo>
                    <a:lnTo>
                      <a:pt x="517" y="179"/>
                    </a:lnTo>
                    <a:lnTo>
                      <a:pt x="493" y="212"/>
                    </a:lnTo>
                    <a:lnTo>
                      <a:pt x="465" y="239"/>
                    </a:lnTo>
                    <a:lnTo>
                      <a:pt x="430" y="267"/>
                    </a:lnTo>
                    <a:lnTo>
                      <a:pt x="397" y="286"/>
                    </a:lnTo>
                    <a:lnTo>
                      <a:pt x="361" y="304"/>
                    </a:lnTo>
                    <a:lnTo>
                      <a:pt x="315" y="320"/>
                    </a:lnTo>
                    <a:lnTo>
                      <a:pt x="280" y="328"/>
                    </a:lnTo>
                    <a:lnTo>
                      <a:pt x="238" y="334"/>
                    </a:lnTo>
                    <a:lnTo>
                      <a:pt x="199" y="334"/>
                    </a:lnTo>
                    <a:lnTo>
                      <a:pt x="157" y="329"/>
                    </a:lnTo>
                    <a:lnTo>
                      <a:pt x="114" y="317"/>
                    </a:lnTo>
                    <a:lnTo>
                      <a:pt x="75" y="298"/>
                    </a:lnTo>
                    <a:lnTo>
                      <a:pt x="52" y="282"/>
                    </a:lnTo>
                    <a:lnTo>
                      <a:pt x="24" y="258"/>
                    </a:lnTo>
                    <a:lnTo>
                      <a:pt x="9" y="238"/>
                    </a:lnTo>
                    <a:lnTo>
                      <a:pt x="0" y="222"/>
                    </a:lnTo>
                    <a:lnTo>
                      <a:pt x="0" y="204"/>
                    </a:lnTo>
                    <a:lnTo>
                      <a:pt x="6" y="182"/>
                    </a:lnTo>
                    <a:lnTo>
                      <a:pt x="18" y="166"/>
                    </a:lnTo>
                    <a:lnTo>
                      <a:pt x="27" y="131"/>
                    </a:lnTo>
                    <a:lnTo>
                      <a:pt x="31" y="112"/>
                    </a:lnTo>
                    <a:lnTo>
                      <a:pt x="283" y="128"/>
                    </a:lnTo>
                    <a:lnTo>
                      <a:pt x="316" y="122"/>
                    </a:lnTo>
                    <a:lnTo>
                      <a:pt x="357" y="109"/>
                    </a:lnTo>
                    <a:lnTo>
                      <a:pt x="388" y="93"/>
                    </a:lnTo>
                    <a:lnTo>
                      <a:pt x="421" y="73"/>
                    </a:lnTo>
                    <a:lnTo>
                      <a:pt x="453" y="44"/>
                    </a:lnTo>
                    <a:lnTo>
                      <a:pt x="472" y="19"/>
                    </a:lnTo>
                    <a:lnTo>
                      <a:pt x="486" y="0"/>
                    </a:lnTo>
                    <a:lnTo>
                      <a:pt x="534" y="48"/>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28" name="Freeform 44"/>
              <p:cNvSpPr>
                <a:spLocks/>
              </p:cNvSpPr>
              <p:nvPr/>
            </p:nvSpPr>
            <p:spPr bwMode="auto">
              <a:xfrm>
                <a:off x="5145" y="160"/>
                <a:ext cx="475" cy="552"/>
              </a:xfrm>
              <a:custGeom>
                <a:avLst/>
                <a:gdLst/>
                <a:ahLst/>
                <a:cxnLst>
                  <a:cxn ang="0">
                    <a:pos x="0" y="0"/>
                  </a:cxn>
                  <a:cxn ang="0">
                    <a:pos x="0" y="294"/>
                  </a:cxn>
                  <a:cxn ang="0">
                    <a:pos x="28" y="291"/>
                  </a:cxn>
                  <a:cxn ang="0">
                    <a:pos x="63" y="293"/>
                  </a:cxn>
                  <a:cxn ang="0">
                    <a:pos x="121" y="299"/>
                  </a:cxn>
                  <a:cxn ang="0">
                    <a:pos x="178" y="310"/>
                  </a:cxn>
                  <a:cxn ang="0">
                    <a:pos x="231" y="323"/>
                  </a:cxn>
                  <a:cxn ang="0">
                    <a:pos x="274" y="339"/>
                  </a:cxn>
                  <a:cxn ang="0">
                    <a:pos x="325" y="364"/>
                  </a:cxn>
                  <a:cxn ang="0">
                    <a:pos x="364" y="390"/>
                  </a:cxn>
                  <a:cxn ang="0">
                    <a:pos x="393" y="415"/>
                  </a:cxn>
                  <a:cxn ang="0">
                    <a:pos x="414" y="439"/>
                  </a:cxn>
                  <a:cxn ang="0">
                    <a:pos x="427" y="461"/>
                  </a:cxn>
                  <a:cxn ang="0">
                    <a:pos x="439" y="488"/>
                  </a:cxn>
                  <a:cxn ang="0">
                    <a:pos x="444" y="513"/>
                  </a:cxn>
                  <a:cxn ang="0">
                    <a:pos x="451" y="551"/>
                  </a:cxn>
                  <a:cxn ang="0">
                    <a:pos x="457" y="518"/>
                  </a:cxn>
                  <a:cxn ang="0">
                    <a:pos x="466" y="481"/>
                  </a:cxn>
                  <a:cxn ang="0">
                    <a:pos x="469" y="453"/>
                  </a:cxn>
                  <a:cxn ang="0">
                    <a:pos x="474" y="420"/>
                  </a:cxn>
                  <a:cxn ang="0">
                    <a:pos x="472" y="393"/>
                  </a:cxn>
                  <a:cxn ang="0">
                    <a:pos x="466" y="361"/>
                  </a:cxn>
                  <a:cxn ang="0">
                    <a:pos x="459" y="317"/>
                  </a:cxn>
                  <a:cxn ang="0">
                    <a:pos x="444" y="279"/>
                  </a:cxn>
                  <a:cxn ang="0">
                    <a:pos x="424" y="238"/>
                  </a:cxn>
                  <a:cxn ang="0">
                    <a:pos x="399" y="196"/>
                  </a:cxn>
                  <a:cxn ang="0">
                    <a:pos x="363" y="152"/>
                  </a:cxn>
                  <a:cxn ang="0">
                    <a:pos x="322" y="116"/>
                  </a:cxn>
                  <a:cxn ang="0">
                    <a:pos x="286" y="87"/>
                  </a:cxn>
                  <a:cxn ang="0">
                    <a:pos x="241" y="60"/>
                  </a:cxn>
                  <a:cxn ang="0">
                    <a:pos x="195" y="40"/>
                  </a:cxn>
                  <a:cxn ang="0">
                    <a:pos x="141" y="21"/>
                  </a:cxn>
                  <a:cxn ang="0">
                    <a:pos x="94" y="10"/>
                  </a:cxn>
                  <a:cxn ang="0">
                    <a:pos x="39" y="3"/>
                  </a:cxn>
                  <a:cxn ang="0">
                    <a:pos x="0" y="0"/>
                  </a:cxn>
                </a:cxnLst>
                <a:rect l="0" t="0" r="r" b="b"/>
                <a:pathLst>
                  <a:path w="475" h="552">
                    <a:moveTo>
                      <a:pt x="0" y="0"/>
                    </a:moveTo>
                    <a:lnTo>
                      <a:pt x="0" y="294"/>
                    </a:lnTo>
                    <a:lnTo>
                      <a:pt x="28" y="291"/>
                    </a:lnTo>
                    <a:lnTo>
                      <a:pt x="63" y="293"/>
                    </a:lnTo>
                    <a:lnTo>
                      <a:pt x="121" y="299"/>
                    </a:lnTo>
                    <a:lnTo>
                      <a:pt x="178" y="310"/>
                    </a:lnTo>
                    <a:lnTo>
                      <a:pt x="231" y="323"/>
                    </a:lnTo>
                    <a:lnTo>
                      <a:pt x="274" y="339"/>
                    </a:lnTo>
                    <a:lnTo>
                      <a:pt x="325" y="364"/>
                    </a:lnTo>
                    <a:lnTo>
                      <a:pt x="364" y="390"/>
                    </a:lnTo>
                    <a:lnTo>
                      <a:pt x="393" y="415"/>
                    </a:lnTo>
                    <a:lnTo>
                      <a:pt x="414" y="439"/>
                    </a:lnTo>
                    <a:lnTo>
                      <a:pt x="427" y="461"/>
                    </a:lnTo>
                    <a:lnTo>
                      <a:pt x="439" y="488"/>
                    </a:lnTo>
                    <a:lnTo>
                      <a:pt x="444" y="513"/>
                    </a:lnTo>
                    <a:lnTo>
                      <a:pt x="451" y="551"/>
                    </a:lnTo>
                    <a:lnTo>
                      <a:pt x="457" y="518"/>
                    </a:lnTo>
                    <a:lnTo>
                      <a:pt x="466" y="481"/>
                    </a:lnTo>
                    <a:lnTo>
                      <a:pt x="469" y="453"/>
                    </a:lnTo>
                    <a:lnTo>
                      <a:pt x="474" y="420"/>
                    </a:lnTo>
                    <a:lnTo>
                      <a:pt x="472" y="393"/>
                    </a:lnTo>
                    <a:lnTo>
                      <a:pt x="466" y="361"/>
                    </a:lnTo>
                    <a:lnTo>
                      <a:pt x="459" y="317"/>
                    </a:lnTo>
                    <a:lnTo>
                      <a:pt x="444" y="279"/>
                    </a:lnTo>
                    <a:lnTo>
                      <a:pt x="424" y="238"/>
                    </a:lnTo>
                    <a:lnTo>
                      <a:pt x="399" y="196"/>
                    </a:lnTo>
                    <a:lnTo>
                      <a:pt x="363" y="152"/>
                    </a:lnTo>
                    <a:lnTo>
                      <a:pt x="322" y="116"/>
                    </a:lnTo>
                    <a:lnTo>
                      <a:pt x="286" y="87"/>
                    </a:lnTo>
                    <a:lnTo>
                      <a:pt x="241" y="60"/>
                    </a:lnTo>
                    <a:lnTo>
                      <a:pt x="195" y="40"/>
                    </a:lnTo>
                    <a:lnTo>
                      <a:pt x="141" y="21"/>
                    </a:lnTo>
                    <a:lnTo>
                      <a:pt x="94" y="10"/>
                    </a:lnTo>
                    <a:lnTo>
                      <a:pt x="39" y="3"/>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29" name="Freeform 45"/>
              <p:cNvSpPr>
                <a:spLocks/>
              </p:cNvSpPr>
              <p:nvPr/>
            </p:nvSpPr>
            <p:spPr bwMode="auto">
              <a:xfrm>
                <a:off x="5176" y="727"/>
                <a:ext cx="156" cy="118"/>
              </a:xfrm>
              <a:custGeom>
                <a:avLst/>
                <a:gdLst/>
                <a:ahLst/>
                <a:cxnLst>
                  <a:cxn ang="0">
                    <a:pos x="83" y="0"/>
                  </a:cxn>
                  <a:cxn ang="0">
                    <a:pos x="134" y="19"/>
                  </a:cxn>
                  <a:cxn ang="0">
                    <a:pos x="152" y="46"/>
                  </a:cxn>
                  <a:cxn ang="0">
                    <a:pos x="155" y="70"/>
                  </a:cxn>
                  <a:cxn ang="0">
                    <a:pos x="155" y="84"/>
                  </a:cxn>
                  <a:cxn ang="0">
                    <a:pos x="146" y="100"/>
                  </a:cxn>
                  <a:cxn ang="0">
                    <a:pos x="126" y="108"/>
                  </a:cxn>
                  <a:cxn ang="0">
                    <a:pos x="105" y="114"/>
                  </a:cxn>
                  <a:cxn ang="0">
                    <a:pos x="86" y="117"/>
                  </a:cxn>
                  <a:cxn ang="0">
                    <a:pos x="69" y="117"/>
                  </a:cxn>
                  <a:cxn ang="0">
                    <a:pos x="41" y="112"/>
                  </a:cxn>
                  <a:cxn ang="0">
                    <a:pos x="21" y="107"/>
                  </a:cxn>
                  <a:cxn ang="0">
                    <a:pos x="9" y="98"/>
                  </a:cxn>
                  <a:cxn ang="0">
                    <a:pos x="2" y="90"/>
                  </a:cxn>
                  <a:cxn ang="0">
                    <a:pos x="0" y="78"/>
                  </a:cxn>
                  <a:cxn ang="0">
                    <a:pos x="2" y="60"/>
                  </a:cxn>
                  <a:cxn ang="0">
                    <a:pos x="9" y="11"/>
                  </a:cxn>
                  <a:cxn ang="0">
                    <a:pos x="83" y="0"/>
                  </a:cxn>
                </a:cxnLst>
                <a:rect l="0" t="0" r="r" b="b"/>
                <a:pathLst>
                  <a:path w="156" h="118">
                    <a:moveTo>
                      <a:pt x="83" y="0"/>
                    </a:moveTo>
                    <a:lnTo>
                      <a:pt x="134" y="19"/>
                    </a:lnTo>
                    <a:lnTo>
                      <a:pt x="152" y="46"/>
                    </a:lnTo>
                    <a:lnTo>
                      <a:pt x="155" y="70"/>
                    </a:lnTo>
                    <a:lnTo>
                      <a:pt x="155" y="84"/>
                    </a:lnTo>
                    <a:lnTo>
                      <a:pt x="146" y="100"/>
                    </a:lnTo>
                    <a:lnTo>
                      <a:pt x="126" y="108"/>
                    </a:lnTo>
                    <a:lnTo>
                      <a:pt x="105" y="114"/>
                    </a:lnTo>
                    <a:lnTo>
                      <a:pt x="86" y="117"/>
                    </a:lnTo>
                    <a:lnTo>
                      <a:pt x="69" y="117"/>
                    </a:lnTo>
                    <a:lnTo>
                      <a:pt x="41" y="112"/>
                    </a:lnTo>
                    <a:lnTo>
                      <a:pt x="21" y="107"/>
                    </a:lnTo>
                    <a:lnTo>
                      <a:pt x="9" y="98"/>
                    </a:lnTo>
                    <a:lnTo>
                      <a:pt x="2" y="90"/>
                    </a:lnTo>
                    <a:lnTo>
                      <a:pt x="0" y="78"/>
                    </a:lnTo>
                    <a:lnTo>
                      <a:pt x="2" y="60"/>
                    </a:lnTo>
                    <a:lnTo>
                      <a:pt x="9" y="11"/>
                    </a:lnTo>
                    <a:lnTo>
                      <a:pt x="83" y="0"/>
                    </a:lnTo>
                  </a:path>
                </a:pathLst>
              </a:custGeom>
              <a:gradFill rotWithShape="0">
                <a:gsLst>
                  <a:gs pos="0">
                    <a:schemeClr val="folHlink"/>
                  </a:gs>
                  <a:gs pos="100000">
                    <a:schemeClr val="hlink"/>
                  </a:gs>
                </a:gsLst>
                <a:lin ang="0" scaled="1"/>
              </a:gradFill>
              <a:ln w="9525" cap="rnd">
                <a:noFill/>
                <a:round/>
                <a:headEnd/>
                <a:tailEnd/>
              </a:ln>
              <a:effectLst/>
            </p:spPr>
            <p:txBody>
              <a:bodyPr/>
              <a:lstStyle/>
              <a:p>
                <a:endParaRPr lang="en-US"/>
              </a:p>
            </p:txBody>
          </p:sp>
          <p:sp>
            <p:nvSpPr>
              <p:cNvPr id="374830" name="Freeform 46"/>
              <p:cNvSpPr>
                <a:spLocks/>
              </p:cNvSpPr>
              <p:nvPr/>
            </p:nvSpPr>
            <p:spPr bwMode="auto">
              <a:xfrm>
                <a:off x="5172" y="740"/>
                <a:ext cx="88" cy="74"/>
              </a:xfrm>
              <a:custGeom>
                <a:avLst/>
                <a:gdLst/>
                <a:ahLst/>
                <a:cxnLst>
                  <a:cxn ang="0">
                    <a:pos x="0" y="68"/>
                  </a:cxn>
                  <a:cxn ang="0">
                    <a:pos x="11" y="0"/>
                  </a:cxn>
                  <a:cxn ang="0">
                    <a:pos x="54" y="5"/>
                  </a:cxn>
                  <a:cxn ang="0">
                    <a:pos x="87" y="9"/>
                  </a:cxn>
                  <a:cxn ang="0">
                    <a:pos x="78" y="73"/>
                  </a:cxn>
                  <a:cxn ang="0">
                    <a:pos x="75" y="58"/>
                  </a:cxn>
                  <a:cxn ang="0">
                    <a:pos x="65" y="47"/>
                  </a:cxn>
                  <a:cxn ang="0">
                    <a:pos x="47" y="44"/>
                  </a:cxn>
                  <a:cxn ang="0">
                    <a:pos x="27" y="45"/>
                  </a:cxn>
                  <a:cxn ang="0">
                    <a:pos x="11" y="52"/>
                  </a:cxn>
                  <a:cxn ang="0">
                    <a:pos x="0" y="68"/>
                  </a:cxn>
                </a:cxnLst>
                <a:rect l="0" t="0" r="r" b="b"/>
                <a:pathLst>
                  <a:path w="88" h="74">
                    <a:moveTo>
                      <a:pt x="0" y="68"/>
                    </a:moveTo>
                    <a:lnTo>
                      <a:pt x="11" y="0"/>
                    </a:lnTo>
                    <a:lnTo>
                      <a:pt x="54" y="5"/>
                    </a:lnTo>
                    <a:lnTo>
                      <a:pt x="87" y="9"/>
                    </a:lnTo>
                    <a:lnTo>
                      <a:pt x="78" y="73"/>
                    </a:lnTo>
                    <a:lnTo>
                      <a:pt x="75" y="58"/>
                    </a:lnTo>
                    <a:lnTo>
                      <a:pt x="65" y="47"/>
                    </a:lnTo>
                    <a:lnTo>
                      <a:pt x="47" y="44"/>
                    </a:lnTo>
                    <a:lnTo>
                      <a:pt x="27" y="45"/>
                    </a:lnTo>
                    <a:lnTo>
                      <a:pt x="11" y="52"/>
                    </a:lnTo>
                    <a:lnTo>
                      <a:pt x="0" y="68"/>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sp>
            <p:nvSpPr>
              <p:cNvPr id="374831" name="Freeform 47"/>
              <p:cNvSpPr>
                <a:spLocks/>
              </p:cNvSpPr>
              <p:nvPr/>
            </p:nvSpPr>
            <p:spPr bwMode="auto">
              <a:xfrm>
                <a:off x="5049" y="520"/>
                <a:ext cx="319" cy="286"/>
              </a:xfrm>
              <a:custGeom>
                <a:avLst/>
                <a:gdLst/>
                <a:ahLst/>
                <a:cxnLst>
                  <a:cxn ang="0">
                    <a:pos x="1" y="275"/>
                  </a:cxn>
                  <a:cxn ang="0">
                    <a:pos x="3" y="254"/>
                  </a:cxn>
                  <a:cxn ang="0">
                    <a:pos x="12" y="235"/>
                  </a:cxn>
                  <a:cxn ang="0">
                    <a:pos x="19" y="219"/>
                  </a:cxn>
                  <a:cxn ang="0">
                    <a:pos x="24" y="194"/>
                  </a:cxn>
                  <a:cxn ang="0">
                    <a:pos x="30" y="161"/>
                  </a:cxn>
                  <a:cxn ang="0">
                    <a:pos x="34" y="126"/>
                  </a:cxn>
                  <a:cxn ang="0">
                    <a:pos x="37" y="94"/>
                  </a:cxn>
                  <a:cxn ang="0">
                    <a:pos x="39" y="67"/>
                  </a:cxn>
                  <a:cxn ang="0">
                    <a:pos x="40" y="43"/>
                  </a:cxn>
                  <a:cxn ang="0">
                    <a:pos x="48" y="29"/>
                  </a:cxn>
                  <a:cxn ang="0">
                    <a:pos x="63" y="16"/>
                  </a:cxn>
                  <a:cxn ang="0">
                    <a:pos x="78" y="9"/>
                  </a:cxn>
                  <a:cxn ang="0">
                    <a:pos x="102" y="2"/>
                  </a:cxn>
                  <a:cxn ang="0">
                    <a:pos x="129" y="0"/>
                  </a:cxn>
                  <a:cxn ang="0">
                    <a:pos x="171" y="0"/>
                  </a:cxn>
                  <a:cxn ang="0">
                    <a:pos x="208" y="2"/>
                  </a:cxn>
                  <a:cxn ang="0">
                    <a:pos x="244" y="9"/>
                  </a:cxn>
                  <a:cxn ang="0">
                    <a:pos x="277" y="21"/>
                  </a:cxn>
                  <a:cxn ang="0">
                    <a:pos x="298" y="35"/>
                  </a:cxn>
                  <a:cxn ang="0">
                    <a:pos x="310" y="47"/>
                  </a:cxn>
                  <a:cxn ang="0">
                    <a:pos x="318" y="61"/>
                  </a:cxn>
                  <a:cxn ang="0">
                    <a:pos x="316" y="75"/>
                  </a:cxn>
                  <a:cxn ang="0">
                    <a:pos x="313" y="89"/>
                  </a:cxn>
                  <a:cxn ang="0">
                    <a:pos x="303" y="104"/>
                  </a:cxn>
                  <a:cxn ang="0">
                    <a:pos x="295" y="123"/>
                  </a:cxn>
                  <a:cxn ang="0">
                    <a:pos x="291" y="149"/>
                  </a:cxn>
                  <a:cxn ang="0">
                    <a:pos x="288" y="176"/>
                  </a:cxn>
                  <a:cxn ang="0">
                    <a:pos x="283" y="200"/>
                  </a:cxn>
                  <a:cxn ang="0">
                    <a:pos x="282" y="235"/>
                  </a:cxn>
                  <a:cxn ang="0">
                    <a:pos x="280" y="265"/>
                  </a:cxn>
                  <a:cxn ang="0">
                    <a:pos x="280" y="285"/>
                  </a:cxn>
                  <a:cxn ang="0">
                    <a:pos x="270" y="260"/>
                  </a:cxn>
                  <a:cxn ang="0">
                    <a:pos x="250" y="248"/>
                  </a:cxn>
                  <a:cxn ang="0">
                    <a:pos x="232" y="241"/>
                  </a:cxn>
                  <a:cxn ang="0">
                    <a:pos x="210" y="236"/>
                  </a:cxn>
                  <a:cxn ang="0">
                    <a:pos x="175" y="229"/>
                  </a:cxn>
                  <a:cxn ang="0">
                    <a:pos x="141" y="228"/>
                  </a:cxn>
                  <a:cxn ang="0">
                    <a:pos x="121" y="228"/>
                  </a:cxn>
                  <a:cxn ang="0">
                    <a:pos x="90" y="230"/>
                  </a:cxn>
                  <a:cxn ang="0">
                    <a:pos x="54" y="237"/>
                  </a:cxn>
                  <a:cxn ang="0">
                    <a:pos x="31" y="246"/>
                  </a:cxn>
                  <a:cxn ang="0">
                    <a:pos x="16" y="255"/>
                  </a:cxn>
                  <a:cxn ang="0">
                    <a:pos x="0" y="268"/>
                  </a:cxn>
                </a:cxnLst>
                <a:rect l="0" t="0" r="r" b="b"/>
                <a:pathLst>
                  <a:path w="319" h="286">
                    <a:moveTo>
                      <a:pt x="1" y="275"/>
                    </a:moveTo>
                    <a:lnTo>
                      <a:pt x="3" y="254"/>
                    </a:lnTo>
                    <a:lnTo>
                      <a:pt x="12" y="235"/>
                    </a:lnTo>
                    <a:lnTo>
                      <a:pt x="19" y="219"/>
                    </a:lnTo>
                    <a:lnTo>
                      <a:pt x="24" y="194"/>
                    </a:lnTo>
                    <a:lnTo>
                      <a:pt x="30" y="161"/>
                    </a:lnTo>
                    <a:lnTo>
                      <a:pt x="34" y="126"/>
                    </a:lnTo>
                    <a:lnTo>
                      <a:pt x="37" y="94"/>
                    </a:lnTo>
                    <a:lnTo>
                      <a:pt x="39" y="67"/>
                    </a:lnTo>
                    <a:lnTo>
                      <a:pt x="40" y="43"/>
                    </a:lnTo>
                    <a:lnTo>
                      <a:pt x="48" y="29"/>
                    </a:lnTo>
                    <a:lnTo>
                      <a:pt x="63" y="16"/>
                    </a:lnTo>
                    <a:lnTo>
                      <a:pt x="78" y="9"/>
                    </a:lnTo>
                    <a:lnTo>
                      <a:pt x="102" y="2"/>
                    </a:lnTo>
                    <a:lnTo>
                      <a:pt x="129" y="0"/>
                    </a:lnTo>
                    <a:lnTo>
                      <a:pt x="171" y="0"/>
                    </a:lnTo>
                    <a:lnTo>
                      <a:pt x="208" y="2"/>
                    </a:lnTo>
                    <a:lnTo>
                      <a:pt x="244" y="9"/>
                    </a:lnTo>
                    <a:lnTo>
                      <a:pt x="277" y="21"/>
                    </a:lnTo>
                    <a:lnTo>
                      <a:pt x="298" y="35"/>
                    </a:lnTo>
                    <a:lnTo>
                      <a:pt x="310" y="47"/>
                    </a:lnTo>
                    <a:lnTo>
                      <a:pt x="318" y="61"/>
                    </a:lnTo>
                    <a:lnTo>
                      <a:pt x="316" y="75"/>
                    </a:lnTo>
                    <a:lnTo>
                      <a:pt x="313" y="89"/>
                    </a:lnTo>
                    <a:lnTo>
                      <a:pt x="303" y="104"/>
                    </a:lnTo>
                    <a:lnTo>
                      <a:pt x="295" y="123"/>
                    </a:lnTo>
                    <a:lnTo>
                      <a:pt x="291" y="149"/>
                    </a:lnTo>
                    <a:lnTo>
                      <a:pt x="288" y="176"/>
                    </a:lnTo>
                    <a:lnTo>
                      <a:pt x="283" y="200"/>
                    </a:lnTo>
                    <a:lnTo>
                      <a:pt x="282" y="235"/>
                    </a:lnTo>
                    <a:lnTo>
                      <a:pt x="280" y="265"/>
                    </a:lnTo>
                    <a:lnTo>
                      <a:pt x="280" y="285"/>
                    </a:lnTo>
                    <a:lnTo>
                      <a:pt x="270" y="260"/>
                    </a:lnTo>
                    <a:lnTo>
                      <a:pt x="250" y="248"/>
                    </a:lnTo>
                    <a:lnTo>
                      <a:pt x="232" y="241"/>
                    </a:lnTo>
                    <a:lnTo>
                      <a:pt x="210" y="236"/>
                    </a:lnTo>
                    <a:lnTo>
                      <a:pt x="175" y="229"/>
                    </a:lnTo>
                    <a:lnTo>
                      <a:pt x="141" y="228"/>
                    </a:lnTo>
                    <a:lnTo>
                      <a:pt x="121" y="228"/>
                    </a:lnTo>
                    <a:lnTo>
                      <a:pt x="90" y="230"/>
                    </a:lnTo>
                    <a:lnTo>
                      <a:pt x="54" y="237"/>
                    </a:lnTo>
                    <a:lnTo>
                      <a:pt x="31" y="246"/>
                    </a:lnTo>
                    <a:lnTo>
                      <a:pt x="16" y="255"/>
                    </a:lnTo>
                    <a:lnTo>
                      <a:pt x="0" y="268"/>
                    </a:lnTo>
                  </a:path>
                </a:pathLst>
              </a:custGeom>
              <a:gradFill rotWithShape="0">
                <a:gsLst>
                  <a:gs pos="0">
                    <a:schemeClr val="folHlink"/>
                  </a:gs>
                  <a:gs pos="50000">
                    <a:schemeClr val="accent1"/>
                  </a:gs>
                  <a:gs pos="100000">
                    <a:schemeClr val="folHlink"/>
                  </a:gs>
                </a:gsLst>
                <a:lin ang="0" scaled="1"/>
              </a:gradFill>
              <a:ln w="9525" cap="rnd">
                <a:noFill/>
                <a:round/>
                <a:headEnd type="none" w="sm" len="sm"/>
                <a:tailEnd type="none" w="sm" len="sm"/>
              </a:ln>
              <a:effectLst/>
            </p:spPr>
            <p:txBody>
              <a:bodyPr/>
              <a:lstStyle/>
              <a:p>
                <a:endParaRPr lang="en-US"/>
              </a:p>
            </p:txBody>
          </p:sp>
          <p:sp>
            <p:nvSpPr>
              <p:cNvPr id="374832" name="Freeform 48"/>
              <p:cNvSpPr>
                <a:spLocks/>
              </p:cNvSpPr>
              <p:nvPr/>
            </p:nvSpPr>
            <p:spPr bwMode="auto">
              <a:xfrm>
                <a:off x="4319" y="160"/>
                <a:ext cx="832" cy="420"/>
              </a:xfrm>
              <a:custGeom>
                <a:avLst/>
                <a:gdLst/>
                <a:ahLst/>
                <a:cxnLst>
                  <a:cxn ang="0">
                    <a:pos x="0" y="0"/>
                  </a:cxn>
                  <a:cxn ang="0">
                    <a:pos x="0" y="356"/>
                  </a:cxn>
                  <a:cxn ang="0">
                    <a:pos x="84" y="374"/>
                  </a:cxn>
                  <a:cxn ang="0">
                    <a:pos x="153" y="393"/>
                  </a:cxn>
                  <a:cxn ang="0">
                    <a:pos x="210" y="404"/>
                  </a:cxn>
                  <a:cxn ang="0">
                    <a:pos x="258" y="410"/>
                  </a:cxn>
                  <a:cxn ang="0">
                    <a:pos x="312" y="416"/>
                  </a:cxn>
                  <a:cxn ang="0">
                    <a:pos x="402" y="419"/>
                  </a:cxn>
                  <a:cxn ang="0">
                    <a:pos x="485" y="412"/>
                  </a:cxn>
                  <a:cxn ang="0">
                    <a:pos x="570" y="399"/>
                  </a:cxn>
                  <a:cxn ang="0">
                    <a:pos x="652" y="377"/>
                  </a:cxn>
                  <a:cxn ang="0">
                    <a:pos x="724" y="347"/>
                  </a:cxn>
                  <a:cxn ang="0">
                    <a:pos x="784" y="306"/>
                  </a:cxn>
                  <a:cxn ang="0">
                    <a:pos x="829" y="291"/>
                  </a:cxn>
                  <a:cxn ang="0">
                    <a:pos x="831" y="2"/>
                  </a:cxn>
                  <a:cxn ang="0">
                    <a:pos x="786" y="9"/>
                  </a:cxn>
                  <a:cxn ang="0">
                    <a:pos x="726" y="29"/>
                  </a:cxn>
                  <a:cxn ang="0">
                    <a:pos x="654" y="55"/>
                  </a:cxn>
                  <a:cxn ang="0">
                    <a:pos x="585" y="70"/>
                  </a:cxn>
                  <a:cxn ang="0">
                    <a:pos x="515" y="78"/>
                  </a:cxn>
                  <a:cxn ang="0">
                    <a:pos x="468" y="82"/>
                  </a:cxn>
                  <a:cxn ang="0">
                    <a:pos x="428" y="84"/>
                  </a:cxn>
                  <a:cxn ang="0">
                    <a:pos x="358" y="84"/>
                  </a:cxn>
                  <a:cxn ang="0">
                    <a:pos x="314" y="81"/>
                  </a:cxn>
                  <a:cxn ang="0">
                    <a:pos x="274" y="76"/>
                  </a:cxn>
                  <a:cxn ang="0">
                    <a:pos x="229" y="73"/>
                  </a:cxn>
                  <a:cxn ang="0">
                    <a:pos x="190" y="66"/>
                  </a:cxn>
                  <a:cxn ang="0">
                    <a:pos x="140" y="57"/>
                  </a:cxn>
                  <a:cxn ang="0">
                    <a:pos x="96" y="44"/>
                  </a:cxn>
                  <a:cxn ang="0">
                    <a:pos x="49" y="24"/>
                  </a:cxn>
                  <a:cxn ang="0">
                    <a:pos x="0" y="0"/>
                  </a:cxn>
                </a:cxnLst>
                <a:rect l="0" t="0" r="r" b="b"/>
                <a:pathLst>
                  <a:path w="832" h="420">
                    <a:moveTo>
                      <a:pt x="0" y="0"/>
                    </a:moveTo>
                    <a:lnTo>
                      <a:pt x="0" y="356"/>
                    </a:lnTo>
                    <a:lnTo>
                      <a:pt x="84" y="374"/>
                    </a:lnTo>
                    <a:lnTo>
                      <a:pt x="153" y="393"/>
                    </a:lnTo>
                    <a:lnTo>
                      <a:pt x="210" y="404"/>
                    </a:lnTo>
                    <a:lnTo>
                      <a:pt x="258" y="410"/>
                    </a:lnTo>
                    <a:lnTo>
                      <a:pt x="312" y="416"/>
                    </a:lnTo>
                    <a:lnTo>
                      <a:pt x="402" y="419"/>
                    </a:lnTo>
                    <a:lnTo>
                      <a:pt x="485" y="412"/>
                    </a:lnTo>
                    <a:lnTo>
                      <a:pt x="570" y="399"/>
                    </a:lnTo>
                    <a:lnTo>
                      <a:pt x="652" y="377"/>
                    </a:lnTo>
                    <a:lnTo>
                      <a:pt x="724" y="347"/>
                    </a:lnTo>
                    <a:lnTo>
                      <a:pt x="784" y="306"/>
                    </a:lnTo>
                    <a:lnTo>
                      <a:pt x="829" y="291"/>
                    </a:lnTo>
                    <a:lnTo>
                      <a:pt x="831" y="2"/>
                    </a:lnTo>
                    <a:lnTo>
                      <a:pt x="786" y="9"/>
                    </a:lnTo>
                    <a:lnTo>
                      <a:pt x="726" y="29"/>
                    </a:lnTo>
                    <a:lnTo>
                      <a:pt x="654" y="55"/>
                    </a:lnTo>
                    <a:lnTo>
                      <a:pt x="585" y="70"/>
                    </a:lnTo>
                    <a:lnTo>
                      <a:pt x="515" y="78"/>
                    </a:lnTo>
                    <a:lnTo>
                      <a:pt x="468" y="82"/>
                    </a:lnTo>
                    <a:lnTo>
                      <a:pt x="428" y="84"/>
                    </a:lnTo>
                    <a:lnTo>
                      <a:pt x="358" y="84"/>
                    </a:lnTo>
                    <a:lnTo>
                      <a:pt x="314" y="81"/>
                    </a:lnTo>
                    <a:lnTo>
                      <a:pt x="274" y="76"/>
                    </a:lnTo>
                    <a:lnTo>
                      <a:pt x="229" y="73"/>
                    </a:lnTo>
                    <a:lnTo>
                      <a:pt x="190" y="66"/>
                    </a:lnTo>
                    <a:lnTo>
                      <a:pt x="140" y="57"/>
                    </a:lnTo>
                    <a:lnTo>
                      <a:pt x="96" y="44"/>
                    </a:lnTo>
                    <a:lnTo>
                      <a:pt x="49" y="24"/>
                    </a:lnTo>
                    <a:lnTo>
                      <a:pt x="0" y="0"/>
                    </a:lnTo>
                  </a:path>
                </a:pathLst>
              </a:custGeom>
              <a:gradFill rotWithShape="0">
                <a:gsLst>
                  <a:gs pos="0">
                    <a:schemeClr val="folHlink"/>
                  </a:gs>
                  <a:gs pos="50000">
                    <a:schemeClr val="accent1"/>
                  </a:gs>
                  <a:gs pos="100000">
                    <a:schemeClr val="folHlink"/>
                  </a:gs>
                </a:gsLst>
                <a:lin ang="0" scaled="1"/>
              </a:gradFill>
              <a:ln w="9525" cap="rnd">
                <a:noFill/>
                <a:round/>
                <a:headEnd/>
                <a:tailEnd/>
              </a:ln>
              <a:effectLst/>
            </p:spPr>
            <p:txBody>
              <a:bodyPr/>
              <a:lstStyle/>
              <a:p>
                <a:endParaRPr lang="en-US"/>
              </a:p>
            </p:txBody>
          </p:sp>
        </p:grpSp>
      </p:grpSp>
      <p:sp>
        <p:nvSpPr>
          <p:cNvPr id="374833" name="Rectangle 49"/>
          <p:cNvSpPr>
            <a:spLocks noGrp="1" noChangeArrowheads="1"/>
          </p:cNvSpPr>
          <p:nvPr>
            <p:ph type="title"/>
          </p:nvPr>
        </p:nvSpPr>
        <p:spPr bwMode="auto">
          <a:xfrm>
            <a:off x="685800" y="9144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374834" name="Rectangle 50"/>
          <p:cNvSpPr>
            <a:spLocks noGrp="1" noChangeArrowheads="1"/>
          </p:cNvSpPr>
          <p:nvPr>
            <p:ph type="body" idx="1"/>
          </p:nvPr>
        </p:nvSpPr>
        <p:spPr bwMode="auto">
          <a:xfrm>
            <a:off x="685800" y="2286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4835" name="Rectangle 51"/>
          <p:cNvSpPr>
            <a:spLocks noGrp="1" noChangeArrowheads="1"/>
          </p:cNvSpPr>
          <p:nvPr>
            <p:ph type="dt" sz="half" idx="2"/>
          </p:nvPr>
        </p:nvSpPr>
        <p:spPr bwMode="auto">
          <a:xfrm>
            <a:off x="6858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6" name="Rectangle 52"/>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endParaRPr lang="en-US"/>
          </a:p>
        </p:txBody>
      </p:sp>
      <p:sp>
        <p:nvSpPr>
          <p:cNvPr id="374837" name="Rectangle 53"/>
          <p:cNvSpPr>
            <a:spLocks noGrp="1" noChangeArrowheads="1"/>
          </p:cNvSpPr>
          <p:nvPr>
            <p:ph type="sldNum" sz="quarter" idx="4"/>
          </p:nvPr>
        </p:nvSpPr>
        <p:spPr bwMode="auto">
          <a:xfrm>
            <a:off x="6553200" y="6326188"/>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a:latin typeface="+mn-lt"/>
              </a:defRPr>
            </a:lvl1pPr>
          </a:lstStyle>
          <a:p>
            <a:fld id="{572F5DB3-4E42-4CCD-8F14-51F5548861B0}" type="slidenum">
              <a:rPr lang="en-US"/>
              <a:pPr/>
              <a:t>‹#›</a:t>
            </a:fld>
            <a:endParaRPr lang="en-US"/>
          </a:p>
        </p:txBody>
      </p:sp>
      <p:pic>
        <p:nvPicPr>
          <p:cNvPr id="374838" name="Picture 54" descr="dnastranda_gl.gif (44360 bytes)"/>
          <p:cNvPicPr>
            <a:picLocks noChangeAspect="1" noChangeArrowheads="1" noCrop="1"/>
          </p:cNvPicPr>
          <p:nvPr/>
        </p:nvPicPr>
        <p:blipFill>
          <a:blip r:embed="rId17" cstate="print"/>
          <a:srcRect/>
          <a:stretch>
            <a:fillRect/>
          </a:stretch>
        </p:blipFill>
        <p:spPr bwMode="auto">
          <a:xfrm>
            <a:off x="1" y="381000"/>
            <a:ext cx="647700" cy="5943600"/>
          </a:xfrm>
          <a:prstGeom prst="rect">
            <a:avLst/>
          </a:prstGeom>
          <a:noFill/>
        </p:spPr>
      </p:pic>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200">
          <a:solidFill>
            <a:schemeClr val="tx1"/>
          </a:solidFill>
          <a:latin typeface="+mn-lt"/>
        </a:defRPr>
      </a:lvl2pPr>
      <a:lvl3pPr marL="1143000" indent="-228600" algn="l" rtl="0" eaLnBrk="1" fontAlgn="base" hangingPunct="1">
        <a:spcBef>
          <a:spcPct val="20000"/>
        </a:spcBef>
        <a:spcAft>
          <a:spcPct val="0"/>
        </a:spcAft>
        <a:buChar char="•"/>
        <a:defRPr sz="3200">
          <a:solidFill>
            <a:schemeClr val="tx1"/>
          </a:solidFill>
          <a:latin typeface="+mn-lt"/>
        </a:defRPr>
      </a:lvl3pPr>
      <a:lvl4pPr marL="1600200" indent="-228600" algn="l" rtl="0" eaLnBrk="1" fontAlgn="base" hangingPunct="1">
        <a:spcBef>
          <a:spcPct val="20000"/>
        </a:spcBef>
        <a:spcAft>
          <a:spcPct val="0"/>
        </a:spcAft>
        <a:buChar char="–"/>
        <a:defRPr sz="3200">
          <a:solidFill>
            <a:schemeClr val="tx1"/>
          </a:solidFill>
          <a:latin typeface="+mn-lt"/>
        </a:defRPr>
      </a:lvl4pPr>
      <a:lvl5pPr marL="2057400" indent="-228600" algn="l" rtl="0" eaLnBrk="1" fontAlgn="base" hangingPunct="1">
        <a:spcBef>
          <a:spcPct val="20000"/>
        </a:spcBef>
        <a:spcAft>
          <a:spcPct val="0"/>
        </a:spcAft>
        <a:buChar char="•"/>
        <a:defRPr sz="3200">
          <a:solidFill>
            <a:schemeClr val="tx1"/>
          </a:solidFill>
          <a:latin typeface="+mn-lt"/>
        </a:defRPr>
      </a:lvl5pPr>
      <a:lvl6pPr marL="2514600" indent="-228600" algn="l" rtl="0" eaLnBrk="1" fontAlgn="base" hangingPunct="1">
        <a:spcBef>
          <a:spcPct val="20000"/>
        </a:spcBef>
        <a:spcAft>
          <a:spcPct val="0"/>
        </a:spcAft>
        <a:buChar char="•"/>
        <a:defRPr sz="3200">
          <a:solidFill>
            <a:schemeClr val="tx1"/>
          </a:solidFill>
          <a:latin typeface="+mn-lt"/>
        </a:defRPr>
      </a:lvl6pPr>
      <a:lvl7pPr marL="2971800" indent="-228600" algn="l" rtl="0" eaLnBrk="1" fontAlgn="base" hangingPunct="1">
        <a:spcBef>
          <a:spcPct val="20000"/>
        </a:spcBef>
        <a:spcAft>
          <a:spcPct val="0"/>
        </a:spcAft>
        <a:buChar char="•"/>
        <a:defRPr sz="3200">
          <a:solidFill>
            <a:schemeClr val="tx1"/>
          </a:solidFill>
          <a:latin typeface="+mn-lt"/>
        </a:defRPr>
      </a:lvl7pPr>
      <a:lvl8pPr marL="3429000" indent="-228600" algn="l" rtl="0" eaLnBrk="1" fontAlgn="base" hangingPunct="1">
        <a:spcBef>
          <a:spcPct val="20000"/>
        </a:spcBef>
        <a:spcAft>
          <a:spcPct val="0"/>
        </a:spcAft>
        <a:buChar char="•"/>
        <a:defRPr sz="3200">
          <a:solidFill>
            <a:schemeClr val="tx1"/>
          </a:solidFill>
          <a:latin typeface="+mn-lt"/>
        </a:defRPr>
      </a:lvl8pPr>
      <a:lvl9pPr marL="3886200" indent="-228600" algn="l" rtl="0" eaLnBrk="1" fontAlgn="base" hangingPunct="1">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0755" name="Rectangle 3"/>
          <p:cNvSpPr>
            <a:spLocks noGrp="1" noChangeArrowheads="1"/>
          </p:cNvSpPr>
          <p:nvPr>
            <p:ph type="body" idx="1"/>
          </p:nvPr>
        </p:nvSpPr>
        <p:spPr bwMode="auto">
          <a:xfrm>
            <a:off x="914400" y="1600201"/>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0756" name="Rectangle 4"/>
          <p:cNvSpPr>
            <a:spLocks noGrp="1" noChangeArrowheads="1"/>
          </p:cNvSpPr>
          <p:nvPr>
            <p:ph type="dt" sz="half" idx="2"/>
          </p:nvPr>
        </p:nvSpPr>
        <p:spPr bwMode="auto">
          <a:xfrm>
            <a:off x="762000" y="5943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96F019E5-BA33-4A48-A873-C65D83CAE7F3}" type="datetimeFigureOut">
              <a:rPr lang="en-US" smtClean="0"/>
              <a:pPr/>
              <a:t>5/6/2026</a:t>
            </a:fld>
            <a:endParaRPr lang="en-US"/>
          </a:p>
        </p:txBody>
      </p:sp>
      <p:sp>
        <p:nvSpPr>
          <p:cNvPr id="330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30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4D29E3A-C35A-4097-89F5-DD1A19DC6250}" type="slidenum">
              <a:rPr lang="en-US" smtClean="0"/>
              <a:pPr/>
              <a:t>‹#›</a:t>
            </a:fld>
            <a:endParaRPr lang="en-US"/>
          </a:p>
        </p:txBody>
      </p:sp>
      <p:pic>
        <p:nvPicPr>
          <p:cNvPr id="330761" name="Picture 9" descr="dnastranda_gl.gif (44360 bytes)"/>
          <p:cNvPicPr>
            <a:picLocks noChangeAspect="1" noChangeArrowheads="1" noCrop="1"/>
          </p:cNvPicPr>
          <p:nvPr/>
        </p:nvPicPr>
        <p:blipFill>
          <a:blip r:embed="rId13" cstate="print"/>
          <a:srcRect/>
          <a:stretch>
            <a:fillRect/>
          </a:stretch>
        </p:blipFill>
        <p:spPr bwMode="auto">
          <a:xfrm>
            <a:off x="1" y="381000"/>
            <a:ext cx="647700" cy="5943600"/>
          </a:xfrm>
          <a:prstGeom prst="rect">
            <a:avLst/>
          </a:prstGeom>
          <a:noFill/>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ransition spd="med">
    <p:fade thruBlk="1"/>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healthline.com/nutrition/balance-hormones" TargetMode="External"/><Relationship Id="rId1" Type="http://schemas.openxmlformats.org/officeDocument/2006/relationships/slideLayout" Target="../slideLayouts/slideLayout169.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2" Type="http://schemas.openxmlformats.org/officeDocument/2006/relationships/hyperlink" Target="https://www.healthline.com/nutrition/collagen" TargetMode="External"/><Relationship Id="rId1" Type="http://schemas.openxmlformats.org/officeDocument/2006/relationships/slideLayout" Target="../slideLayouts/slideLayout169.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9.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9.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healthline.com/nutrition/energy-boosting-foods" TargetMode="External"/><Relationship Id="rId1" Type="http://schemas.openxmlformats.org/officeDocument/2006/relationships/slideLayout" Target="../slideLayouts/slideLayout169.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6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41" cy="1143000"/>
          </a:xfrm>
        </p:spPr>
        <p:txBody>
          <a:bodyPr/>
          <a:lstStyle/>
          <a:p>
            <a:r>
              <a:rPr lang="en-GB" dirty="0" smtClean="0"/>
              <a:t>Functions of Proteins </a:t>
            </a:r>
            <a:endParaRPr lang="en-US" dirty="0"/>
          </a:p>
        </p:txBody>
      </p:sp>
      <p:sp>
        <p:nvSpPr>
          <p:cNvPr id="3" name="Content Placeholder 2"/>
          <p:cNvSpPr>
            <a:spLocks noGrp="1"/>
          </p:cNvSpPr>
          <p:nvPr>
            <p:ph idx="1"/>
          </p:nvPr>
        </p:nvSpPr>
        <p:spPr>
          <a:xfrm>
            <a:off x="0" y="1417639"/>
            <a:ext cx="9143999" cy="5440361"/>
          </a:xfrm>
        </p:spPr>
        <p:txBody>
          <a:bodyPr>
            <a:normAutofit fontScale="85000" lnSpcReduction="20000"/>
          </a:bodyPr>
          <a:lstStyle/>
          <a:p>
            <a:r>
              <a:rPr lang="en-GB" b="1" dirty="0" smtClean="0"/>
              <a:t>3. Acts as a Messenger</a:t>
            </a:r>
          </a:p>
          <a:p>
            <a:r>
              <a:rPr lang="en-GB" dirty="0" smtClean="0"/>
              <a:t>Some proteins are </a:t>
            </a:r>
            <a:r>
              <a:rPr lang="en-GB" dirty="0" smtClean="0">
                <a:hlinkClick r:id="rId2"/>
              </a:rPr>
              <a:t>hormones</a:t>
            </a:r>
            <a:r>
              <a:rPr lang="en-GB" dirty="0" smtClean="0"/>
              <a:t>, which are chemical messengers that aid communication between your cells, tissues and organs. </a:t>
            </a:r>
            <a:r>
              <a:rPr lang="en-GB" b="1" dirty="0" smtClean="0">
                <a:solidFill>
                  <a:srgbClr val="FF0000"/>
                </a:solidFill>
              </a:rPr>
              <a:t>They’re made </a:t>
            </a:r>
            <a:r>
              <a:rPr lang="en-GB" dirty="0" smtClean="0"/>
              <a:t>and secreted by endocrine tissues or glands and then transported in your blood to their target tissues.</a:t>
            </a:r>
          </a:p>
          <a:p>
            <a:r>
              <a:rPr lang="en-GB" dirty="0" smtClean="0"/>
              <a:t>Some examples include:</a:t>
            </a:r>
          </a:p>
          <a:p>
            <a:r>
              <a:rPr lang="en-GB" b="1" dirty="0" smtClean="0">
                <a:solidFill>
                  <a:srgbClr val="FF0000"/>
                </a:solidFill>
              </a:rPr>
              <a:t>Insulin</a:t>
            </a:r>
            <a:r>
              <a:rPr lang="en-GB" b="1" dirty="0" smtClean="0"/>
              <a:t>:</a:t>
            </a:r>
            <a:r>
              <a:rPr lang="en-GB" dirty="0" smtClean="0"/>
              <a:t> Signals the uptake of glucose or sugar into the cell.</a:t>
            </a:r>
          </a:p>
          <a:p>
            <a:r>
              <a:rPr lang="en-GB" b="1" dirty="0" smtClean="0">
                <a:solidFill>
                  <a:srgbClr val="FF0000"/>
                </a:solidFill>
              </a:rPr>
              <a:t>Glucagon</a:t>
            </a:r>
            <a:r>
              <a:rPr lang="en-GB" b="1" dirty="0" smtClean="0"/>
              <a:t>:</a:t>
            </a:r>
            <a:r>
              <a:rPr lang="en-GB" dirty="0" smtClean="0"/>
              <a:t> Signals the breakdown of stored glucose in the liver.</a:t>
            </a:r>
          </a:p>
          <a:p>
            <a:r>
              <a:rPr lang="en-GB" b="1" dirty="0" err="1" smtClean="0">
                <a:solidFill>
                  <a:srgbClr val="FF0000"/>
                </a:solidFill>
              </a:rPr>
              <a:t>hGH</a:t>
            </a:r>
            <a:r>
              <a:rPr lang="en-GB" b="1" dirty="0" smtClean="0">
                <a:solidFill>
                  <a:srgbClr val="FF0000"/>
                </a:solidFill>
              </a:rPr>
              <a:t> (human growth hormone):</a:t>
            </a:r>
            <a:r>
              <a:rPr lang="en-GB" dirty="0" smtClean="0"/>
              <a:t> Stimulates the growth of various tissues, including bone.</a:t>
            </a:r>
          </a:p>
          <a:p>
            <a:r>
              <a:rPr lang="en-GB" b="1" dirty="0" smtClean="0">
                <a:solidFill>
                  <a:srgbClr val="FF0000"/>
                </a:solidFill>
              </a:rPr>
              <a:t>ADH (</a:t>
            </a:r>
            <a:r>
              <a:rPr lang="en-GB" b="1" dirty="0" err="1" smtClean="0">
                <a:solidFill>
                  <a:srgbClr val="FF0000"/>
                </a:solidFill>
              </a:rPr>
              <a:t>antidiuretic</a:t>
            </a:r>
            <a:r>
              <a:rPr lang="en-GB" b="1" dirty="0" smtClean="0">
                <a:solidFill>
                  <a:srgbClr val="FF0000"/>
                </a:solidFill>
              </a:rPr>
              <a:t> hormone)</a:t>
            </a:r>
            <a:r>
              <a:rPr lang="en-GB" b="1" dirty="0" smtClean="0"/>
              <a:t>:</a:t>
            </a:r>
            <a:r>
              <a:rPr lang="en-GB" dirty="0" smtClean="0"/>
              <a:t> Signals the kidneys to reabsorb water.</a:t>
            </a:r>
          </a:p>
          <a:p>
            <a:endParaRPr lang="en-US" dirty="0"/>
          </a:p>
        </p:txBody>
      </p:sp>
      <p:pic>
        <p:nvPicPr>
          <p:cNvPr id="244738" name="Picture 2" descr="Image result for hormones"/>
          <p:cNvPicPr>
            <a:picLocks noChangeAspect="1" noChangeArrowheads="1"/>
          </p:cNvPicPr>
          <p:nvPr/>
        </p:nvPicPr>
        <p:blipFill>
          <a:blip r:embed="rId3" cstate="print"/>
          <a:srcRect/>
          <a:stretch>
            <a:fillRect/>
          </a:stretch>
        </p:blipFill>
        <p:spPr bwMode="auto">
          <a:xfrm>
            <a:off x="5903692" y="0"/>
            <a:ext cx="3240308" cy="1889125"/>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85841" cy="1143000"/>
          </a:xfrm>
        </p:spPr>
        <p:txBody>
          <a:bodyPr>
            <a:normAutofit fontScale="90000"/>
          </a:bodyPr>
          <a:lstStyle/>
          <a:p>
            <a:r>
              <a:rPr lang="en-GB" dirty="0" smtClean="0"/>
              <a:t>Health Complication Caused by Protein Deficiency</a:t>
            </a:r>
            <a:endParaRPr lang="en-US" dirty="0"/>
          </a:p>
        </p:txBody>
      </p:sp>
      <p:sp>
        <p:nvSpPr>
          <p:cNvPr id="3" name="Content Placeholder 2"/>
          <p:cNvSpPr>
            <a:spLocks noGrp="1"/>
          </p:cNvSpPr>
          <p:nvPr>
            <p:ph idx="1"/>
          </p:nvPr>
        </p:nvSpPr>
        <p:spPr>
          <a:xfrm>
            <a:off x="457200" y="1524000"/>
            <a:ext cx="7485840" cy="4708525"/>
          </a:xfrm>
        </p:spPr>
        <p:txBody>
          <a:bodyPr/>
          <a:lstStyle/>
          <a:p>
            <a:r>
              <a:rPr lang="en-GB" dirty="0" smtClean="0">
                <a:solidFill>
                  <a:srgbClr val="FF0000"/>
                </a:solidFill>
              </a:rPr>
              <a:t>Weak immune system </a:t>
            </a:r>
          </a:p>
          <a:p>
            <a:r>
              <a:rPr lang="en-GB" dirty="0" smtClean="0"/>
              <a:t>Protein is basic for the creation of antibodies which are a key piece of the safe framework. On the off chance that you wind up plainly inadequate in protein your body will be not able produce these antibodies. This makes you more </a:t>
            </a:r>
            <a:r>
              <a:rPr lang="en-GB" dirty="0" err="1" smtClean="0"/>
              <a:t>defenseless</a:t>
            </a:r>
            <a:r>
              <a:rPr lang="en-GB" dirty="0" smtClean="0"/>
              <a:t> to disease.</a:t>
            </a:r>
            <a:endParaRPr lang="en-US" dirty="0"/>
          </a:p>
        </p:txBody>
      </p:sp>
      <p:pic>
        <p:nvPicPr>
          <p:cNvPr id="253954" name="Picture 2" descr="Image result for weak immune system african"/>
          <p:cNvPicPr>
            <a:picLocks noChangeAspect="1" noChangeArrowheads="1"/>
          </p:cNvPicPr>
          <p:nvPr/>
        </p:nvPicPr>
        <p:blipFill>
          <a:blip r:embed="rId2" cstate="print"/>
          <a:srcRect b="6309"/>
          <a:stretch>
            <a:fillRect/>
          </a:stretch>
        </p:blipFill>
        <p:spPr bwMode="auto">
          <a:xfrm>
            <a:off x="6689527" y="304801"/>
            <a:ext cx="2454473" cy="19812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59" y="0"/>
            <a:ext cx="7485841" cy="1143000"/>
          </a:xfrm>
        </p:spPr>
        <p:txBody>
          <a:bodyPr/>
          <a:lstStyle/>
          <a:p>
            <a:r>
              <a:rPr lang="en-GB" dirty="0" smtClean="0"/>
              <a:t>Functions of Proteins </a:t>
            </a:r>
            <a:endParaRPr lang="en-US" dirty="0"/>
          </a:p>
        </p:txBody>
      </p:sp>
      <p:sp>
        <p:nvSpPr>
          <p:cNvPr id="3" name="Content Placeholder 2"/>
          <p:cNvSpPr>
            <a:spLocks noGrp="1"/>
          </p:cNvSpPr>
          <p:nvPr>
            <p:ph idx="1"/>
          </p:nvPr>
        </p:nvSpPr>
        <p:spPr>
          <a:xfrm>
            <a:off x="0" y="990600"/>
            <a:ext cx="8686799" cy="5135565"/>
          </a:xfrm>
        </p:spPr>
        <p:txBody>
          <a:bodyPr/>
          <a:lstStyle/>
          <a:p>
            <a:r>
              <a:rPr lang="en-US" b="1" dirty="0" smtClean="0"/>
              <a:t>4. Provides Structure</a:t>
            </a:r>
          </a:p>
          <a:p>
            <a:pPr>
              <a:buNone/>
            </a:pPr>
            <a:r>
              <a:rPr lang="en-GB" dirty="0" smtClean="0"/>
              <a:t>Some proteins are fibrous and provide cells and tissues with stiffness and rigidity. </a:t>
            </a:r>
          </a:p>
          <a:p>
            <a:pPr>
              <a:buNone/>
            </a:pPr>
            <a:r>
              <a:rPr lang="en-GB" dirty="0" smtClean="0"/>
              <a:t>These proteins include </a:t>
            </a:r>
            <a:r>
              <a:rPr lang="en-GB" b="1" dirty="0" smtClean="0">
                <a:solidFill>
                  <a:srgbClr val="FF0000"/>
                </a:solidFill>
              </a:rPr>
              <a:t>keratin</a:t>
            </a:r>
            <a:r>
              <a:rPr lang="en-GB" dirty="0" smtClean="0"/>
              <a:t> (</a:t>
            </a:r>
            <a:r>
              <a:rPr lang="en-US" dirty="0" smtClean="0"/>
              <a:t> skin, hair and nails) </a:t>
            </a:r>
            <a:r>
              <a:rPr lang="en-GB" dirty="0" smtClean="0"/>
              <a:t>, </a:t>
            </a:r>
            <a:r>
              <a:rPr lang="en-GB" b="1" dirty="0" smtClean="0">
                <a:solidFill>
                  <a:srgbClr val="FF0000"/>
                </a:solidFill>
                <a:hlinkClick r:id="rId2"/>
              </a:rPr>
              <a:t>collagen</a:t>
            </a:r>
            <a:r>
              <a:rPr lang="en-GB" dirty="0" smtClean="0"/>
              <a:t> (</a:t>
            </a:r>
            <a:r>
              <a:rPr lang="en-US" dirty="0" smtClean="0"/>
              <a:t>bones, tendons, ligaments and skin</a:t>
            </a:r>
            <a:r>
              <a:rPr lang="en-GB" dirty="0" smtClean="0"/>
              <a:t>) and </a:t>
            </a:r>
            <a:r>
              <a:rPr lang="en-GB" b="1" dirty="0" err="1" smtClean="0">
                <a:solidFill>
                  <a:srgbClr val="FF0000"/>
                </a:solidFill>
              </a:rPr>
              <a:t>elastin</a:t>
            </a:r>
            <a:r>
              <a:rPr lang="en-GB" dirty="0" smtClean="0"/>
              <a:t> (</a:t>
            </a:r>
            <a:r>
              <a:rPr lang="en-US" dirty="0" smtClean="0"/>
              <a:t> uterus, lungs and arteries) </a:t>
            </a:r>
            <a:r>
              <a:rPr lang="en-GB" dirty="0" smtClean="0"/>
              <a:t> which help form the connective framework of certain structures in your body</a:t>
            </a:r>
            <a:r>
              <a:rPr lang="en-US" dirty="0" smtClean="0"/>
              <a:t/>
            </a:r>
            <a:br>
              <a:rPr lang="en-US" dirty="0" smtClean="0"/>
            </a:br>
            <a:endParaRPr lang="en-US"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Functions of Proteins </a:t>
            </a:r>
            <a:endParaRPr lang="en-US" dirty="0"/>
          </a:p>
        </p:txBody>
      </p:sp>
      <p:sp>
        <p:nvSpPr>
          <p:cNvPr id="3" name="Content Placeholder 2"/>
          <p:cNvSpPr>
            <a:spLocks noGrp="1"/>
          </p:cNvSpPr>
          <p:nvPr>
            <p:ph idx="1"/>
          </p:nvPr>
        </p:nvSpPr>
        <p:spPr/>
        <p:txBody>
          <a:bodyPr>
            <a:normAutofit lnSpcReduction="10000"/>
          </a:bodyPr>
          <a:lstStyle/>
          <a:p>
            <a:r>
              <a:rPr lang="en-US" b="1" dirty="0" smtClean="0"/>
              <a:t>5. Maintains Proper pH</a:t>
            </a:r>
          </a:p>
          <a:p>
            <a:r>
              <a:rPr lang="en-GB" dirty="0" smtClean="0"/>
              <a:t>One way your body regulates pH is with proteins. An example is </a:t>
            </a:r>
            <a:r>
              <a:rPr lang="en-GB" dirty="0" err="1" smtClean="0"/>
              <a:t>hemoglobin</a:t>
            </a:r>
            <a:r>
              <a:rPr lang="en-GB" dirty="0" smtClean="0"/>
              <a:t>, a protein that makes up red blood cells.</a:t>
            </a:r>
          </a:p>
          <a:p>
            <a:r>
              <a:rPr lang="en-GB" dirty="0" err="1" smtClean="0">
                <a:solidFill>
                  <a:srgbClr val="FF0000"/>
                </a:solidFill>
              </a:rPr>
              <a:t>Hemoglobin</a:t>
            </a:r>
            <a:r>
              <a:rPr lang="en-GB" dirty="0" smtClean="0"/>
              <a:t> binds small amounts of acid, helping to maintain the normal pH value of your blood.</a:t>
            </a:r>
          </a:p>
          <a:p>
            <a:pPr>
              <a:buNone/>
            </a:pPr>
            <a:r>
              <a:rPr lang="en-US" dirty="0" smtClean="0"/>
              <a:t/>
            </a:r>
            <a:br>
              <a:rPr lang="en-US" dirty="0" smtClean="0"/>
            </a:br>
            <a:endParaRPr lang="en-US" dirty="0"/>
          </a:p>
        </p:txBody>
      </p:sp>
      <p:pic>
        <p:nvPicPr>
          <p:cNvPr id="245762" name="Picture 2" descr="Image result for ph balance"/>
          <p:cNvPicPr>
            <a:picLocks noChangeAspect="1" noChangeArrowheads="1"/>
          </p:cNvPicPr>
          <p:nvPr/>
        </p:nvPicPr>
        <p:blipFill>
          <a:blip r:embed="rId2" cstate="print">
            <a:clrChange>
              <a:clrFrom>
                <a:srgbClr val="FEFEFE"/>
              </a:clrFrom>
              <a:clrTo>
                <a:srgbClr val="FEFEFE">
                  <a:alpha val="0"/>
                </a:srgbClr>
              </a:clrTo>
            </a:clrChange>
          </a:blip>
          <a:srcRect t="16459" r="4000" b="14713"/>
          <a:stretch>
            <a:fillRect/>
          </a:stretch>
        </p:blipFill>
        <p:spPr bwMode="auto">
          <a:xfrm>
            <a:off x="2892287" y="4572000"/>
            <a:ext cx="4373217" cy="2286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41" cy="1143000"/>
          </a:xfrm>
        </p:spPr>
        <p:txBody>
          <a:bodyPr>
            <a:normAutofit/>
          </a:bodyPr>
          <a:lstStyle/>
          <a:p>
            <a:r>
              <a:rPr lang="en-GB" dirty="0" smtClean="0"/>
              <a:t>Functions of Proteins </a:t>
            </a:r>
            <a:endParaRPr lang="en-US" dirty="0"/>
          </a:p>
        </p:txBody>
      </p:sp>
      <p:sp>
        <p:nvSpPr>
          <p:cNvPr id="3" name="Content Placeholder 2"/>
          <p:cNvSpPr>
            <a:spLocks noGrp="1"/>
          </p:cNvSpPr>
          <p:nvPr>
            <p:ph idx="1"/>
          </p:nvPr>
        </p:nvSpPr>
        <p:spPr>
          <a:xfrm>
            <a:off x="0" y="1447800"/>
            <a:ext cx="8686799" cy="5410200"/>
          </a:xfrm>
        </p:spPr>
        <p:txBody>
          <a:bodyPr>
            <a:normAutofit fontScale="92500" lnSpcReduction="20000"/>
          </a:bodyPr>
          <a:lstStyle/>
          <a:p>
            <a:r>
              <a:rPr lang="en-US" b="1" dirty="0" smtClean="0"/>
              <a:t>6. Balances Fluids</a:t>
            </a:r>
          </a:p>
          <a:p>
            <a:r>
              <a:rPr lang="en-GB" dirty="0" smtClean="0"/>
              <a:t>Albumin and globulin are proteins in your blood that help maintain your body’s fluid balance by attracting and retaining water.</a:t>
            </a:r>
          </a:p>
          <a:p>
            <a:r>
              <a:rPr lang="en-GB" dirty="0" smtClean="0"/>
              <a:t>If you don’t eat enough protein, your levels of albumin and globulin eventually decrease.</a:t>
            </a:r>
          </a:p>
          <a:p>
            <a:r>
              <a:rPr lang="en-GB" dirty="0" smtClean="0"/>
              <a:t>Consequently, these proteins can no longer keep blood in your blood vessels, and the fluid is forced into the spaces between your cells.</a:t>
            </a:r>
          </a:p>
          <a:p>
            <a:r>
              <a:rPr lang="en-GB" dirty="0" smtClean="0"/>
              <a:t>As the fluid continues to build up in the spaces between your cells, swelling or </a:t>
            </a:r>
            <a:r>
              <a:rPr lang="en-GB" dirty="0" err="1" smtClean="0"/>
              <a:t>edema</a:t>
            </a:r>
            <a:endParaRPr lang="en-GB" dirty="0" smtClean="0"/>
          </a:p>
          <a:p>
            <a:pPr>
              <a:buNone/>
            </a:pPr>
            <a:r>
              <a:rPr lang="en-GB" dirty="0" smtClean="0"/>
              <a:t/>
            </a:r>
            <a:br>
              <a:rPr lang="en-GB" dirty="0" smtClean="0"/>
            </a:br>
            <a:endParaRPr lang="en-US" dirty="0"/>
          </a:p>
        </p:txBody>
      </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41" cy="1143000"/>
          </a:xfrm>
        </p:spPr>
        <p:txBody>
          <a:bodyPr/>
          <a:lstStyle/>
          <a:p>
            <a:r>
              <a:rPr lang="en-GB" dirty="0" smtClean="0"/>
              <a:t>Functions of Proteins </a:t>
            </a:r>
            <a:endParaRPr lang="en-US" dirty="0"/>
          </a:p>
        </p:txBody>
      </p:sp>
      <p:sp>
        <p:nvSpPr>
          <p:cNvPr id="3" name="Content Placeholder 2"/>
          <p:cNvSpPr>
            <a:spLocks noGrp="1"/>
          </p:cNvSpPr>
          <p:nvPr>
            <p:ph idx="1"/>
          </p:nvPr>
        </p:nvSpPr>
        <p:spPr>
          <a:xfrm>
            <a:off x="0" y="990600"/>
            <a:ext cx="8839200" cy="5486400"/>
          </a:xfrm>
        </p:spPr>
        <p:txBody>
          <a:bodyPr/>
          <a:lstStyle/>
          <a:p>
            <a:r>
              <a:rPr lang="en-US" b="1" dirty="0" smtClean="0"/>
              <a:t>7. Supports  Immune Health</a:t>
            </a:r>
          </a:p>
          <a:p>
            <a:r>
              <a:rPr lang="en-GB" dirty="0" smtClean="0"/>
              <a:t>Proteins help form </a:t>
            </a:r>
            <a:r>
              <a:rPr lang="en-GB" dirty="0" err="1" smtClean="0"/>
              <a:t>immunoglobulins</a:t>
            </a:r>
            <a:r>
              <a:rPr lang="en-GB" dirty="0" smtClean="0"/>
              <a:t>, or antibodies, to fight infection. </a:t>
            </a:r>
          </a:p>
          <a:p>
            <a:r>
              <a:rPr lang="en-GB" dirty="0" smtClean="0"/>
              <a:t>Antibodies are proteins in your blood that help protect your body from harmful invaders like bacteria and viruses.</a:t>
            </a:r>
          </a:p>
          <a:p>
            <a:r>
              <a:rPr lang="en-GB" dirty="0" smtClean="0"/>
              <a:t>When these foreign invaders enter your cells, your body produces antibodies that tag them for elimination</a:t>
            </a:r>
          </a:p>
          <a:p>
            <a:endParaRPr lang="en-US" dirty="0"/>
          </a:p>
        </p:txBody>
      </p:sp>
      <p:pic>
        <p:nvPicPr>
          <p:cNvPr id="247810" name="Picture 2" descr="Image result for immune systems"/>
          <p:cNvPicPr>
            <a:picLocks noChangeAspect="1" noChangeArrowheads="1"/>
          </p:cNvPicPr>
          <p:nvPr/>
        </p:nvPicPr>
        <p:blipFill>
          <a:blip r:embed="rId2" cstate="print"/>
          <a:srcRect/>
          <a:stretch>
            <a:fillRect/>
          </a:stretch>
        </p:blipFill>
        <p:spPr bwMode="auto">
          <a:xfrm>
            <a:off x="6324600" y="0"/>
            <a:ext cx="2819400" cy="158526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304800"/>
            <a:ext cx="8153400" cy="1112838"/>
          </a:xfrm>
        </p:spPr>
        <p:txBody>
          <a:bodyPr/>
          <a:lstStyle/>
          <a:p>
            <a:r>
              <a:rPr lang="en-GB" dirty="0" smtClean="0"/>
              <a:t>Functions of Proteins </a:t>
            </a:r>
            <a:endParaRPr lang="en-US" dirty="0"/>
          </a:p>
        </p:txBody>
      </p:sp>
      <p:sp>
        <p:nvSpPr>
          <p:cNvPr id="3" name="Content Placeholder 2"/>
          <p:cNvSpPr>
            <a:spLocks noGrp="1"/>
          </p:cNvSpPr>
          <p:nvPr>
            <p:ph idx="1"/>
          </p:nvPr>
        </p:nvSpPr>
        <p:spPr>
          <a:xfrm>
            <a:off x="457200" y="1417639"/>
            <a:ext cx="8229599" cy="4754561"/>
          </a:xfrm>
        </p:spPr>
        <p:txBody>
          <a:bodyPr/>
          <a:lstStyle/>
          <a:p>
            <a:r>
              <a:rPr lang="en-US" b="1" dirty="0" smtClean="0"/>
              <a:t>8. Transports and Stores Nutrients</a:t>
            </a:r>
          </a:p>
          <a:p>
            <a:pPr>
              <a:buNone/>
            </a:pPr>
            <a:r>
              <a:rPr lang="en-GB" dirty="0" smtClean="0"/>
              <a:t>For example, </a:t>
            </a:r>
            <a:r>
              <a:rPr lang="en-GB" dirty="0" err="1" smtClean="0"/>
              <a:t>hemoglobin</a:t>
            </a:r>
            <a:r>
              <a:rPr lang="en-GB" dirty="0" smtClean="0"/>
              <a:t> is a protein that carries oxygen from your lungs to body tissues. Glucose transporters move glucose to your cells, while lipoproteins transport cholesterol and other fats in your blood</a:t>
            </a:r>
            <a:endParaRPr lang="en-US" dirty="0"/>
          </a:p>
        </p:txBody>
      </p:sp>
      <p:pic>
        <p:nvPicPr>
          <p:cNvPr id="249858" name="Picture 2" descr="Image result for transport of nutrients"/>
          <p:cNvPicPr>
            <a:picLocks noChangeAspect="1" noChangeArrowheads="1"/>
          </p:cNvPicPr>
          <p:nvPr/>
        </p:nvPicPr>
        <p:blipFill>
          <a:blip r:embed="rId2" cstate="print"/>
          <a:srcRect l="2191" t="8167" r="466" b="12231"/>
          <a:stretch>
            <a:fillRect/>
          </a:stretch>
        </p:blipFill>
        <p:spPr bwMode="auto">
          <a:xfrm>
            <a:off x="4419600" y="4685862"/>
            <a:ext cx="4724400" cy="2172138"/>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8077200" cy="1173162"/>
          </a:xfrm>
        </p:spPr>
        <p:txBody>
          <a:bodyPr/>
          <a:lstStyle/>
          <a:p>
            <a:r>
              <a:rPr lang="en-GB" dirty="0" smtClean="0"/>
              <a:t>Functions of Proteins </a:t>
            </a:r>
            <a:endParaRPr lang="en-US" dirty="0"/>
          </a:p>
        </p:txBody>
      </p:sp>
      <p:sp>
        <p:nvSpPr>
          <p:cNvPr id="3" name="Content Placeholder 2"/>
          <p:cNvSpPr>
            <a:spLocks noGrp="1"/>
          </p:cNvSpPr>
          <p:nvPr>
            <p:ph idx="1"/>
          </p:nvPr>
        </p:nvSpPr>
        <p:spPr>
          <a:xfrm>
            <a:off x="533400" y="1417639"/>
            <a:ext cx="8153399" cy="5135561"/>
          </a:xfrm>
        </p:spPr>
        <p:txBody>
          <a:bodyPr>
            <a:normAutofit/>
          </a:bodyPr>
          <a:lstStyle/>
          <a:p>
            <a:r>
              <a:rPr lang="en-GB" b="1" dirty="0" smtClean="0"/>
              <a:t>Provides Energy</a:t>
            </a:r>
          </a:p>
          <a:p>
            <a:r>
              <a:rPr lang="en-GB" dirty="0" smtClean="0"/>
              <a:t>Proteins can </a:t>
            </a:r>
            <a:r>
              <a:rPr lang="en-GB" dirty="0" smtClean="0">
                <a:hlinkClick r:id="rId2"/>
              </a:rPr>
              <a:t>supply your body with energy</a:t>
            </a:r>
            <a:r>
              <a:rPr lang="en-GB" dirty="0" smtClean="0"/>
              <a:t>.</a:t>
            </a:r>
          </a:p>
          <a:p>
            <a:r>
              <a:rPr lang="en-GB" dirty="0" smtClean="0"/>
              <a:t>Protein contains four calories per gram, the same amount of energy that </a:t>
            </a:r>
            <a:r>
              <a:rPr lang="en-GB" dirty="0" err="1" smtClean="0"/>
              <a:t>carbs</a:t>
            </a:r>
            <a:r>
              <a:rPr lang="en-GB" dirty="0" smtClean="0"/>
              <a:t> provide. Fats supply the most energy, at nine calories per gram.</a:t>
            </a:r>
          </a:p>
          <a:p>
            <a:r>
              <a:rPr lang="en-GB" dirty="0" smtClean="0"/>
              <a:t>However, the last thing your body wants to use for energy is protein since this valuable nutrient is widely used throughout your body.</a:t>
            </a:r>
          </a:p>
          <a:p>
            <a:endParaRPr lang="en-US" dirty="0"/>
          </a:p>
        </p:txBody>
      </p:sp>
      <p:pic>
        <p:nvPicPr>
          <p:cNvPr id="250882" name="Picture 2" descr="Image result for energy from food "/>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315200" y="-381000"/>
            <a:ext cx="1828800" cy="250507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0"/>
            <a:ext cx="8229600" cy="1417638"/>
          </a:xfrm>
        </p:spPr>
        <p:txBody>
          <a:bodyPr>
            <a:normAutofit/>
          </a:bodyPr>
          <a:lstStyle/>
          <a:p>
            <a:r>
              <a:rPr lang="en-GB" dirty="0" smtClean="0"/>
              <a:t>Health Complication Caused by Protein Deficiency</a:t>
            </a:r>
            <a:endParaRPr lang="en-US" dirty="0"/>
          </a:p>
        </p:txBody>
      </p:sp>
      <p:pic>
        <p:nvPicPr>
          <p:cNvPr id="251908" name="Picture 4" descr="Image result for oedema"/>
          <p:cNvPicPr>
            <a:picLocks noChangeAspect="1" noChangeArrowheads="1"/>
          </p:cNvPicPr>
          <p:nvPr/>
        </p:nvPicPr>
        <p:blipFill>
          <a:blip r:embed="rId2" cstate="print">
            <a:clrChange>
              <a:clrFrom>
                <a:srgbClr val="FFFFFF"/>
              </a:clrFrom>
              <a:clrTo>
                <a:srgbClr val="FFFFFF">
                  <a:alpha val="0"/>
                </a:srgbClr>
              </a:clrTo>
            </a:clrChange>
          </a:blip>
          <a:srcRect r="36000" b="1754"/>
          <a:stretch>
            <a:fillRect/>
          </a:stretch>
        </p:blipFill>
        <p:spPr bwMode="auto">
          <a:xfrm>
            <a:off x="7010400" y="838200"/>
            <a:ext cx="2133600" cy="2133600"/>
          </a:xfrm>
          <a:prstGeom prst="rect">
            <a:avLst/>
          </a:prstGeom>
          <a:noFill/>
        </p:spPr>
      </p:pic>
      <p:pic>
        <p:nvPicPr>
          <p:cNvPr id="251911" name="Picture 7"/>
          <p:cNvPicPr>
            <a:picLocks noChangeAspect="1" noChangeArrowheads="1"/>
          </p:cNvPicPr>
          <p:nvPr/>
        </p:nvPicPr>
        <p:blipFill>
          <a:blip r:embed="rId3" cstate="print">
            <a:clrChange>
              <a:clrFrom>
                <a:srgbClr val="FFFFFF"/>
              </a:clrFrom>
              <a:clrTo>
                <a:srgbClr val="FFFFFF">
                  <a:alpha val="0"/>
                </a:srgbClr>
              </a:clrTo>
            </a:clrChange>
          </a:blip>
          <a:srcRect l="51537" t="26042" r="36164" b="40625"/>
          <a:stretch>
            <a:fillRect/>
          </a:stretch>
        </p:blipFill>
        <p:spPr bwMode="auto">
          <a:xfrm>
            <a:off x="6629400" y="3026229"/>
            <a:ext cx="2514600" cy="3831771"/>
          </a:xfrm>
          <a:prstGeom prst="rect">
            <a:avLst/>
          </a:prstGeom>
          <a:noFill/>
          <a:ln w="9525">
            <a:noFill/>
            <a:miter lim="800000"/>
            <a:headEnd/>
            <a:tailEnd/>
          </a:ln>
        </p:spPr>
      </p:pic>
      <p:sp>
        <p:nvSpPr>
          <p:cNvPr id="13" name="Content Placeholder 2"/>
          <p:cNvSpPr>
            <a:spLocks noGrp="1"/>
          </p:cNvSpPr>
          <p:nvPr>
            <p:ph idx="1"/>
          </p:nvPr>
        </p:nvSpPr>
        <p:spPr>
          <a:xfrm>
            <a:off x="0" y="1417639"/>
            <a:ext cx="8686799" cy="5440361"/>
          </a:xfrm>
        </p:spPr>
        <p:txBody>
          <a:bodyPr>
            <a:normAutofit lnSpcReduction="10000"/>
          </a:bodyPr>
          <a:lstStyle/>
          <a:p>
            <a:r>
              <a:rPr lang="en-US" b="1" dirty="0" err="1" smtClean="0">
                <a:solidFill>
                  <a:srgbClr val="FF0000"/>
                </a:solidFill>
              </a:rPr>
              <a:t>Oedema</a:t>
            </a:r>
            <a:r>
              <a:rPr lang="en-US" dirty="0" smtClean="0"/>
              <a:t>: </a:t>
            </a:r>
            <a:r>
              <a:rPr lang="en-GB" dirty="0" smtClean="0"/>
              <a:t>Not getting enough protein can prompt oedema (liquid maintenance). This can cause swelling in various zones of the body, for example, the feet, hands and stomach.</a:t>
            </a:r>
          </a:p>
          <a:p>
            <a:endParaRPr lang="en-GB" dirty="0" smtClean="0"/>
          </a:p>
          <a:p>
            <a:endParaRPr lang="en-GB" dirty="0" smtClean="0"/>
          </a:p>
          <a:p>
            <a:r>
              <a:rPr lang="en-GB" b="1" dirty="0" err="1" smtClean="0">
                <a:solidFill>
                  <a:srgbClr val="FF0000"/>
                </a:solidFill>
              </a:rPr>
              <a:t>Marasmus</a:t>
            </a:r>
            <a:r>
              <a:rPr lang="en-GB" dirty="0" smtClean="0"/>
              <a:t> is a kind of protein inadequacy that can prompt weakness, muscle squandering, and lessened muscle versus fat levels and </a:t>
            </a:r>
            <a:r>
              <a:rPr lang="en-US" dirty="0" smtClean="0"/>
              <a:t>weight reduction and </a:t>
            </a:r>
            <a:r>
              <a:rPr lang="en-GB" dirty="0" smtClean="0"/>
              <a:t>makes sufferers more helpless to infections</a:t>
            </a:r>
          </a:p>
          <a:p>
            <a:endParaRPr lang="en-US" dirty="0"/>
          </a:p>
        </p:txBody>
      </p: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Health Complication Caused by Protein Deficiency</a:t>
            </a:r>
            <a:endParaRPr lang="en-US" dirty="0"/>
          </a:p>
        </p:txBody>
      </p:sp>
      <p:sp>
        <p:nvSpPr>
          <p:cNvPr id="3" name="Content Placeholder 2"/>
          <p:cNvSpPr>
            <a:spLocks noGrp="1"/>
          </p:cNvSpPr>
          <p:nvPr>
            <p:ph idx="1"/>
          </p:nvPr>
        </p:nvSpPr>
        <p:spPr>
          <a:xfrm>
            <a:off x="609600" y="1447800"/>
            <a:ext cx="7485840" cy="4708525"/>
          </a:xfrm>
        </p:spPr>
        <p:txBody>
          <a:bodyPr/>
          <a:lstStyle/>
          <a:p>
            <a:r>
              <a:rPr lang="en-GB" dirty="0" smtClean="0">
                <a:solidFill>
                  <a:srgbClr val="FF0000"/>
                </a:solidFill>
              </a:rPr>
              <a:t>Kwashiorkor</a:t>
            </a:r>
            <a:r>
              <a:rPr lang="en-GB" dirty="0" smtClean="0"/>
              <a:t> is a sort of protein inadequacy that influences youngsters.</a:t>
            </a:r>
          </a:p>
          <a:p>
            <a:r>
              <a:rPr lang="en-GB" dirty="0" smtClean="0"/>
              <a:t>Because of </a:t>
            </a:r>
            <a:r>
              <a:rPr lang="en-GB" dirty="0" err="1" smtClean="0"/>
              <a:t>edema</a:t>
            </a:r>
            <a:r>
              <a:rPr lang="en-GB" dirty="0" smtClean="0"/>
              <a:t>, children with kwashiorkor may look healthy so that their parents view them as well fed.</a:t>
            </a:r>
          </a:p>
          <a:p>
            <a:endParaRPr lang="en-US" dirty="0"/>
          </a:p>
        </p:txBody>
      </p:sp>
      <p:pic>
        <p:nvPicPr>
          <p:cNvPr id="6" name="Picture 2" descr="Image result for Marasmus"/>
          <p:cNvPicPr>
            <a:picLocks noChangeAspect="1" noChangeArrowheads="1"/>
          </p:cNvPicPr>
          <p:nvPr/>
        </p:nvPicPr>
        <p:blipFill>
          <a:blip r:embed="rId2" cstate="print">
            <a:clrChange>
              <a:clrFrom>
                <a:srgbClr val="F7F5E9"/>
              </a:clrFrom>
              <a:clrTo>
                <a:srgbClr val="F7F5E9">
                  <a:alpha val="0"/>
                </a:srgbClr>
              </a:clrTo>
            </a:clrChange>
          </a:blip>
          <a:srcRect l="13000" t="12000" r="69000" b="6000"/>
          <a:stretch>
            <a:fillRect/>
          </a:stretch>
        </p:blipFill>
        <p:spPr bwMode="auto">
          <a:xfrm>
            <a:off x="7772400" y="1600200"/>
            <a:ext cx="1371600" cy="3124200"/>
          </a:xfrm>
          <a:prstGeom prst="rect">
            <a:avLst/>
          </a:prstGeom>
          <a:noFill/>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dna5">
  <a:themeElements>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NA THEATRE">
  <a:themeElements>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UE ATOM">
  <a:themeElements>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336699"/>
        </a:dk1>
        <a:lt1>
          <a:srgbClr val="FFFFFF"/>
        </a:lt1>
        <a:dk2>
          <a:srgbClr val="87BBDF"/>
        </a:dk2>
        <a:lt2>
          <a:srgbClr val="E3EBF1"/>
        </a:lt2>
        <a:accent1>
          <a:srgbClr val="0099CC"/>
        </a:accent1>
        <a:accent2>
          <a:srgbClr val="468A4B"/>
        </a:accent2>
        <a:accent3>
          <a:srgbClr val="C3DAEC"/>
        </a:accent3>
        <a:accent4>
          <a:srgbClr val="DADADA"/>
        </a:accent4>
        <a:accent5>
          <a:srgbClr val="AACAE2"/>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2">
        <a:dk1>
          <a:srgbClr val="777777"/>
        </a:dk1>
        <a:lt1>
          <a:srgbClr val="FFFFFF"/>
        </a:lt1>
        <a:dk2>
          <a:srgbClr val="B7B9AF"/>
        </a:dk2>
        <a:lt2>
          <a:srgbClr val="D1D1CB"/>
        </a:lt2>
        <a:accent1>
          <a:srgbClr val="909082"/>
        </a:accent1>
        <a:accent2>
          <a:srgbClr val="809EA8"/>
        </a:accent2>
        <a:accent3>
          <a:srgbClr val="D8D9D4"/>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3">
        <a:dk1>
          <a:srgbClr val="3E3E5C"/>
        </a:dk1>
        <a:lt1>
          <a:srgbClr val="FFFFFF"/>
        </a:lt1>
        <a:dk2>
          <a:srgbClr val="5C87A4"/>
        </a:dk2>
        <a:lt2>
          <a:srgbClr val="FFFFFF"/>
        </a:lt2>
        <a:accent1>
          <a:srgbClr val="4C8877"/>
        </a:accent1>
        <a:accent2>
          <a:srgbClr val="6666FF"/>
        </a:accent2>
        <a:accent3>
          <a:srgbClr val="B5C3CF"/>
        </a:accent3>
        <a:accent4>
          <a:srgbClr val="DADADA"/>
        </a:accent4>
        <a:accent5>
          <a:srgbClr val="B2C3BD"/>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1C72E4"/>
        </a:dk2>
        <a:lt2>
          <a:srgbClr val="CCFFFF"/>
        </a:lt2>
        <a:accent1>
          <a:srgbClr val="3366CC"/>
        </a:accent1>
        <a:accent2>
          <a:srgbClr val="00B000"/>
        </a:accent2>
        <a:accent3>
          <a:srgbClr val="ABBCE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5">
        <a:dk1>
          <a:srgbClr val="003366"/>
        </a:dk1>
        <a:lt1>
          <a:srgbClr val="FFFFFF"/>
        </a:lt1>
        <a:dk2>
          <a:srgbClr val="99D3FF"/>
        </a:dk2>
        <a:lt2>
          <a:srgbClr val="CCFFFF"/>
        </a:lt2>
        <a:accent1>
          <a:srgbClr val="3366CC"/>
        </a:accent1>
        <a:accent2>
          <a:srgbClr val="00B000"/>
        </a:accent2>
        <a:accent3>
          <a:srgbClr val="CAE6FF"/>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6">
        <a:dk1>
          <a:srgbClr val="3F7EBD"/>
        </a:dk1>
        <a:lt1>
          <a:srgbClr val="D9F8FF"/>
        </a:lt1>
        <a:dk2>
          <a:srgbClr val="336699"/>
        </a:dk2>
        <a:lt2>
          <a:srgbClr val="777777"/>
        </a:lt2>
        <a:accent1>
          <a:srgbClr val="CCECFF"/>
        </a:accent1>
        <a:accent2>
          <a:srgbClr val="579CDB"/>
        </a:accent2>
        <a:accent3>
          <a:srgbClr val="E9FBFF"/>
        </a:accent3>
        <a:accent4>
          <a:srgbClr val="346BA1"/>
        </a:accent4>
        <a:accent5>
          <a:srgbClr val="E2F4FF"/>
        </a:accent5>
        <a:accent6>
          <a:srgbClr val="4E8DC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7">
        <a:dk1>
          <a:srgbClr val="5C1F00"/>
        </a:dk1>
        <a:lt1>
          <a:srgbClr val="FFFFFF"/>
        </a:lt1>
        <a:dk2>
          <a:srgbClr val="A84724"/>
        </a:dk2>
        <a:lt2>
          <a:srgbClr val="DFD293"/>
        </a:lt2>
        <a:accent1>
          <a:srgbClr val="DF7475"/>
        </a:accent1>
        <a:accent2>
          <a:srgbClr val="5C8FC2"/>
        </a:accent2>
        <a:accent3>
          <a:srgbClr val="D1B1AC"/>
        </a:accent3>
        <a:accent4>
          <a:srgbClr val="DADADA"/>
        </a:accent4>
        <a:accent5>
          <a:srgbClr val="ECBCBD"/>
        </a:accent5>
        <a:accent6>
          <a:srgbClr val="5381B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3E3E5C"/>
        </a:dk1>
        <a:lt1>
          <a:srgbClr val="C2FEE1"/>
        </a:lt1>
        <a:dk2>
          <a:srgbClr val="0066CC"/>
        </a:dk2>
        <a:lt2>
          <a:srgbClr val="CCECFF"/>
        </a:lt2>
        <a:accent1>
          <a:srgbClr val="3C9698"/>
        </a:accent1>
        <a:accent2>
          <a:srgbClr val="6666FF"/>
        </a:accent2>
        <a:accent3>
          <a:srgbClr val="AAB8E2"/>
        </a:accent3>
        <a:accent4>
          <a:srgbClr val="A5D9C0"/>
        </a:accent4>
        <a:accent5>
          <a:srgbClr val="AFC9CA"/>
        </a:accent5>
        <a:accent6>
          <a:srgbClr val="5C5CE7"/>
        </a:accent6>
        <a:hlink>
          <a:srgbClr val="99CCFF"/>
        </a:hlink>
        <a:folHlink>
          <a:srgbClr val="CCFFFF"/>
        </a:folHlink>
      </a:clrScheme>
      <a:clrMap bg1="dk2" tx1="lt1" bg2="dk1" tx2="lt2" accent1="accent1" accent2="accent2" accent3="accent3" accent4="accent4" accent5="accent5" accent6="accent6" hlink="hlink" folHlink="folHlink"/>
    </a:extraClrScheme>
    <a:extraClrScheme>
      <a:clrScheme name="Office Theme 9">
        <a:dk1>
          <a:srgbClr val="969696"/>
        </a:dk1>
        <a:lt1>
          <a:srgbClr val="FFFFFF"/>
        </a:lt1>
        <a:dk2>
          <a:srgbClr val="0099CC"/>
        </a:dk2>
        <a:lt2>
          <a:srgbClr val="969696"/>
        </a:lt2>
        <a:accent1>
          <a:srgbClr val="D2F8B8"/>
        </a:accent1>
        <a:accent2>
          <a:srgbClr val="CCCC00"/>
        </a:accent2>
        <a:accent3>
          <a:srgbClr val="FFFFFF"/>
        </a:accent3>
        <a:accent4>
          <a:srgbClr val="7F7F7F"/>
        </a:accent4>
        <a:accent5>
          <a:srgbClr val="E5FBD8"/>
        </a:accent5>
        <a:accent6>
          <a:srgbClr val="B9B900"/>
        </a:accent6>
        <a:hlink>
          <a:srgbClr val="00CC99"/>
        </a:hlink>
        <a:folHlink>
          <a:srgbClr val="3399FF"/>
        </a:folHlink>
      </a:clrScheme>
      <a:clrMap bg1="lt1" tx1="dk1" bg2="lt2" tx2="dk2" accent1="accent1" accent2="accent2" accent3="accent3" accent4="accent4" accent5="accent5" accent6="accent6" hlink="hlink" folHlink="folHlink"/>
    </a:extraClrScheme>
    <a:extraClrScheme>
      <a:clrScheme name="Office Theme 10">
        <a:dk1>
          <a:srgbClr val="CCFFCC"/>
        </a:dk1>
        <a:lt1>
          <a:srgbClr val="FFFFFF"/>
        </a:lt1>
        <a:dk2>
          <a:srgbClr val="9BD9FF"/>
        </a:dk2>
        <a:lt2>
          <a:srgbClr val="808080"/>
        </a:lt2>
        <a:accent1>
          <a:srgbClr val="6DB6FF"/>
        </a:accent1>
        <a:accent2>
          <a:srgbClr val="CCFFCC"/>
        </a:accent2>
        <a:accent3>
          <a:srgbClr val="FFFFFF"/>
        </a:accent3>
        <a:accent4>
          <a:srgbClr val="AEDAAE"/>
        </a:accent4>
        <a:accent5>
          <a:srgbClr val="BAD7FF"/>
        </a:accent5>
        <a:accent6>
          <a:srgbClr val="B9E7B9"/>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11">
        <a:dk1>
          <a:srgbClr val="EAEAEA"/>
        </a:dk1>
        <a:lt1>
          <a:srgbClr val="FFFFFF"/>
        </a:lt1>
        <a:dk2>
          <a:srgbClr val="EAEAEA"/>
        </a:dk2>
        <a:lt2>
          <a:srgbClr val="333333"/>
        </a:lt2>
        <a:accent1>
          <a:srgbClr val="B2B2B2"/>
        </a:accent1>
        <a:accent2>
          <a:srgbClr val="808080"/>
        </a:accent2>
        <a:accent3>
          <a:srgbClr val="FFFFFF"/>
        </a:accent3>
        <a:accent4>
          <a:srgbClr val="C8C8C8"/>
        </a:accent4>
        <a:accent5>
          <a:srgbClr val="D5D5D5"/>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Office Theme 12">
        <a:dk1>
          <a:srgbClr val="969696"/>
        </a:dk1>
        <a:lt1>
          <a:srgbClr val="FFFFFF"/>
        </a:lt1>
        <a:dk2>
          <a:srgbClr val="99EFF1"/>
        </a:dk2>
        <a:lt2>
          <a:srgbClr val="808080"/>
        </a:lt2>
        <a:accent1>
          <a:srgbClr val="BBE0E3"/>
        </a:accent1>
        <a:accent2>
          <a:srgbClr val="333399"/>
        </a:accent2>
        <a:accent3>
          <a:srgbClr val="FFFFFF"/>
        </a:accent3>
        <a:accent4>
          <a:srgbClr val="7F7F7F"/>
        </a:accent4>
        <a:accent5>
          <a:srgbClr val="DAEDEF"/>
        </a:accent5>
        <a:accent6>
          <a:srgbClr val="2D2D8A"/>
        </a:accent6>
        <a:hlink>
          <a:srgbClr val="009999"/>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EATER">
  <a:themeElements>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fontScheme name="THEA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HEATER 1">
        <a:dk1>
          <a:srgbClr val="00005B"/>
        </a:dk1>
        <a:lt1>
          <a:srgbClr val="F8F8F8"/>
        </a:lt1>
        <a:dk2>
          <a:srgbClr val="0000FF"/>
        </a:dk2>
        <a:lt2>
          <a:srgbClr val="FFCC00"/>
        </a:lt2>
        <a:accent1>
          <a:srgbClr val="98BAFF"/>
        </a:accent1>
        <a:accent2>
          <a:srgbClr val="009900"/>
        </a:accent2>
        <a:accent3>
          <a:srgbClr val="AAAAFF"/>
        </a:accent3>
        <a:accent4>
          <a:srgbClr val="D4D4D4"/>
        </a:accent4>
        <a:accent5>
          <a:srgbClr val="CAD9FF"/>
        </a:accent5>
        <a:accent6>
          <a:srgbClr val="008A00"/>
        </a:accent6>
        <a:hlink>
          <a:srgbClr val="350035"/>
        </a:hlink>
        <a:folHlink>
          <a:srgbClr val="5980D8"/>
        </a:folHlink>
      </a:clrScheme>
      <a:clrMap bg1="dk2" tx1="lt1" bg2="dk1" tx2="lt2" accent1="accent1" accent2="accent2" accent3="accent3" accent4="accent4" accent5="accent5" accent6="accent6" hlink="hlink" folHlink="folHlink"/>
    </a:extraClrScheme>
    <a:extraClrScheme>
      <a:clrScheme name="THEATER 2">
        <a:dk1>
          <a:srgbClr val="000000"/>
        </a:dk1>
        <a:lt1>
          <a:srgbClr val="FFFFFF"/>
        </a:lt1>
        <a:dk2>
          <a:srgbClr val="003399"/>
        </a:dk2>
        <a:lt2>
          <a:srgbClr val="5A92D2"/>
        </a:lt2>
        <a:accent1>
          <a:srgbClr val="CCECFF"/>
        </a:accent1>
        <a:accent2>
          <a:srgbClr val="CC99FF"/>
        </a:accent2>
        <a:accent3>
          <a:srgbClr val="FFFFFF"/>
        </a:accent3>
        <a:accent4>
          <a:srgbClr val="000000"/>
        </a:accent4>
        <a:accent5>
          <a:srgbClr val="E2F4FF"/>
        </a:accent5>
        <a:accent6>
          <a:srgbClr val="B98AE7"/>
        </a:accent6>
        <a:hlink>
          <a:srgbClr val="FFFFFF"/>
        </a:hlink>
        <a:folHlink>
          <a:srgbClr val="99CCFF"/>
        </a:folHlink>
      </a:clrScheme>
      <a:clrMap bg1="lt1" tx1="dk1" bg2="lt2" tx2="dk2" accent1="accent1" accent2="accent2" accent3="accent3" accent4="accent4" accent5="accent5" accent6="accent6" hlink="hlink" folHlink="folHlink"/>
    </a:extraClrScheme>
    <a:extraClrScheme>
      <a:clrScheme name="THEATER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FFFFFF"/>
        </a:hlink>
        <a:folHlink>
          <a:srgbClr val="969696"/>
        </a:folHlink>
      </a:clrScheme>
      <a:clrMap bg1="lt1" tx1="dk1" bg2="lt2" tx2="dk2" accent1="accent1" accent2="accent2" accent3="accent3" accent4="accent4" accent5="accent5" accent6="accent6" hlink="hlink" folHlink="folHlink"/>
    </a:extraClrScheme>
    <a:extraClrScheme>
      <a:clrScheme name="THEATER 4">
        <a:dk1>
          <a:srgbClr val="333300"/>
        </a:dk1>
        <a:lt1>
          <a:srgbClr val="F8F8F8"/>
        </a:lt1>
        <a:dk2>
          <a:srgbClr val="B4AD8B"/>
        </a:dk2>
        <a:lt2>
          <a:srgbClr val="FFFF99"/>
        </a:lt2>
        <a:accent1>
          <a:srgbClr val="F5F5DE"/>
        </a:accent1>
        <a:accent2>
          <a:srgbClr val="00CCCC"/>
        </a:accent2>
        <a:accent3>
          <a:srgbClr val="D6D3C4"/>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5">
        <a:dk1>
          <a:srgbClr val="003300"/>
        </a:dk1>
        <a:lt1>
          <a:srgbClr val="F8F8F8"/>
        </a:lt1>
        <a:dk2>
          <a:srgbClr val="009966"/>
        </a:dk2>
        <a:lt2>
          <a:srgbClr val="FFCC00"/>
        </a:lt2>
        <a:accent1>
          <a:srgbClr val="F5F5DE"/>
        </a:accent1>
        <a:accent2>
          <a:srgbClr val="00CCCC"/>
        </a:accent2>
        <a:accent3>
          <a:srgbClr val="AACAB8"/>
        </a:accent3>
        <a:accent4>
          <a:srgbClr val="D4D4D4"/>
        </a:accent4>
        <a:accent5>
          <a:srgbClr val="F9F9EC"/>
        </a:accent5>
        <a:accent6>
          <a:srgbClr val="00B9B9"/>
        </a:accent6>
        <a:hlink>
          <a:srgbClr val="4E5136"/>
        </a:hlink>
        <a:folHlink>
          <a:srgbClr val="ADAA67"/>
        </a:folHlink>
      </a:clrScheme>
      <a:clrMap bg1="dk2" tx1="lt1" bg2="dk1" tx2="lt2" accent1="accent1" accent2="accent2" accent3="accent3" accent4="accent4" accent5="accent5" accent6="accent6" hlink="hlink" folHlink="folHlink"/>
    </a:extraClrScheme>
    <a:extraClrScheme>
      <a:clrScheme name="THEATER 6">
        <a:dk1>
          <a:srgbClr val="660033"/>
        </a:dk1>
        <a:lt1>
          <a:srgbClr val="F8F8F8"/>
        </a:lt1>
        <a:dk2>
          <a:srgbClr val="D60093"/>
        </a:dk2>
        <a:lt2>
          <a:srgbClr val="FFCC00"/>
        </a:lt2>
        <a:accent1>
          <a:srgbClr val="F5F5DE"/>
        </a:accent1>
        <a:accent2>
          <a:srgbClr val="009900"/>
        </a:accent2>
        <a:accent3>
          <a:srgbClr val="E8AAC8"/>
        </a:accent3>
        <a:accent4>
          <a:srgbClr val="D4D4D4"/>
        </a:accent4>
        <a:accent5>
          <a:srgbClr val="F9F9EC"/>
        </a:accent5>
        <a:accent6>
          <a:srgbClr val="008A00"/>
        </a:accent6>
        <a:hlink>
          <a:srgbClr val="4E5136"/>
        </a:hlink>
        <a:folHlink>
          <a:srgbClr val="ADAA67"/>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NA THEATRE">
  <a:themeElements>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duction to Gene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8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Introduction to Gene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duction to Gene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duction to Gene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duction to Gene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duction to Gene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duction to Gene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duction to Gene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duction to Gene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duction to Gene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duction to Gene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duction to Gene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duction to Gene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troduction to Genetics 13">
        <a:dk1>
          <a:srgbClr val="000000"/>
        </a:dk1>
        <a:lt1>
          <a:srgbClr val="FF9966"/>
        </a:lt1>
        <a:dk2>
          <a:srgbClr val="0000FF"/>
        </a:dk2>
        <a:lt2>
          <a:srgbClr val="336699"/>
        </a:lt2>
        <a:accent1>
          <a:srgbClr val="003399"/>
        </a:accent1>
        <a:accent2>
          <a:srgbClr val="468A4B"/>
        </a:accent2>
        <a:accent3>
          <a:srgbClr val="FFCAB8"/>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4">
        <a:dk1>
          <a:srgbClr val="000000"/>
        </a:dk1>
        <a:lt1>
          <a:srgbClr val="FF5050"/>
        </a:lt1>
        <a:dk2>
          <a:srgbClr val="0000FF"/>
        </a:dk2>
        <a:lt2>
          <a:srgbClr val="336699"/>
        </a:lt2>
        <a:accent1>
          <a:srgbClr val="003399"/>
        </a:accent1>
        <a:accent2>
          <a:srgbClr val="468A4B"/>
        </a:accent2>
        <a:accent3>
          <a:srgbClr val="FFB3B3"/>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5">
        <a:dk1>
          <a:srgbClr val="000000"/>
        </a:dk1>
        <a:lt1>
          <a:srgbClr val="CC00FF"/>
        </a:lt1>
        <a:dk2>
          <a:srgbClr val="0000FF"/>
        </a:dk2>
        <a:lt2>
          <a:srgbClr val="336699"/>
        </a:lt2>
        <a:accent1>
          <a:srgbClr val="003399"/>
        </a:accent1>
        <a:accent2>
          <a:srgbClr val="468A4B"/>
        </a:accent2>
        <a:accent3>
          <a:srgbClr val="E2AAFF"/>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Introduction to Genetics 16">
        <a:dk1>
          <a:srgbClr val="000000"/>
        </a:dk1>
        <a:lt1>
          <a:srgbClr val="8B00AC"/>
        </a:lt1>
        <a:dk2>
          <a:srgbClr val="0000FF"/>
        </a:dk2>
        <a:lt2>
          <a:srgbClr val="336699"/>
        </a:lt2>
        <a:accent1>
          <a:srgbClr val="003399"/>
        </a:accent1>
        <a:accent2>
          <a:srgbClr val="468A4B"/>
        </a:accent2>
        <a:accent3>
          <a:srgbClr val="C4AAD2"/>
        </a:accent3>
        <a:accent4>
          <a:srgbClr val="000000"/>
        </a:accent4>
        <a:accent5>
          <a:srgbClr val="AAADCA"/>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dna5</Template>
  <TotalTime>23111</TotalTime>
  <Words>447</Words>
  <Application>Microsoft Office PowerPoint</Application>
  <PresentationFormat>On-screen Show (4:3)</PresentationFormat>
  <Paragraphs>48</Paragraphs>
  <Slides>10</Slides>
  <Notes>0</Notes>
  <HiddenSlides>0</HiddenSlides>
  <MMClips>0</MMClips>
  <ScaleCrop>false</ScaleCrop>
  <HeadingPairs>
    <vt:vector size="4" baseType="variant">
      <vt:variant>
        <vt:lpstr>Theme</vt:lpstr>
      </vt:variant>
      <vt:variant>
        <vt:i4>14</vt:i4>
      </vt:variant>
      <vt:variant>
        <vt:lpstr>Slide Titles</vt:lpstr>
      </vt:variant>
      <vt:variant>
        <vt:i4>10</vt:i4>
      </vt:variant>
    </vt:vector>
  </HeadingPairs>
  <TitlesOfParts>
    <vt:vector size="24" baseType="lpstr">
      <vt:lpstr>dna5</vt:lpstr>
      <vt:lpstr>THEATER</vt:lpstr>
      <vt:lpstr>1_DNA THEATRE</vt:lpstr>
      <vt:lpstr>1_THEATER</vt:lpstr>
      <vt:lpstr>2_DNA THEATRE</vt:lpstr>
      <vt:lpstr>2_THEATER</vt:lpstr>
      <vt:lpstr>BLUE ATOM</vt:lpstr>
      <vt:lpstr>3_THEATER</vt:lpstr>
      <vt:lpstr>3_DNA THEATRE</vt:lpstr>
      <vt:lpstr>4_THEATER</vt:lpstr>
      <vt:lpstr>4_DNA THEATRE</vt:lpstr>
      <vt:lpstr>5_THEATER</vt:lpstr>
      <vt:lpstr>1_BLUE ATOM</vt:lpstr>
      <vt:lpstr>Theme2</vt:lpstr>
      <vt:lpstr>Functions of Proteins </vt:lpstr>
      <vt:lpstr>Functions of Proteins </vt:lpstr>
      <vt:lpstr>Functions of Proteins </vt:lpstr>
      <vt:lpstr>Functions of Proteins </vt:lpstr>
      <vt:lpstr>Functions of Proteins </vt:lpstr>
      <vt:lpstr>Functions of Proteins </vt:lpstr>
      <vt:lpstr>Functions of Proteins </vt:lpstr>
      <vt:lpstr>Health Complication Caused by Protein Deficiency</vt:lpstr>
      <vt:lpstr>Health Complication Caused by Protein Deficiency</vt:lpstr>
      <vt:lpstr>Health Complication Caused by Protein Deficiency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Sensory Evaluation Of Concentrated Milk Products</dc:title>
  <dc:creator>digitallib66</dc:creator>
  <cp:lastModifiedBy>Maher</cp:lastModifiedBy>
  <cp:revision>567</cp:revision>
  <cp:lastPrinted>2013-05-13T14:22:48Z</cp:lastPrinted>
  <dcterms:created xsi:type="dcterms:W3CDTF">2012-02-21T06:31:23Z</dcterms:created>
  <dcterms:modified xsi:type="dcterms:W3CDTF">2026-05-05T21:22:00Z</dcterms:modified>
</cp:coreProperties>
</file>