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99" r:id="rId10"/>
    <p:sldId id="263" r:id="rId11"/>
    <p:sldId id="264" r:id="rId12"/>
    <p:sldId id="265" r:id="rId13"/>
    <p:sldId id="266" r:id="rId14"/>
    <p:sldId id="267" r:id="rId15"/>
    <p:sldId id="298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1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3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341A-CDED-48AF-BF40-A82A974FCD3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2B15-BF0B-4621-8D10-D7DCB21A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5276-8E5C-4EFB-FB02-115AB405B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CE4FE-1EAC-ED0F-061E-14104A54D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1919"/>
            <a:ext cx="12192000" cy="6863137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b="1" dirty="0"/>
              <a:t> </a:t>
            </a:r>
            <a:r>
              <a:rPr lang="en-US" sz="2800" b="1" dirty="0"/>
              <a:t>Health Promotion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b="1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b="1" dirty="0"/>
              <a:t>Dr. Salih A Abdulla</a:t>
            </a:r>
            <a:br>
              <a:rPr lang="en-US" b="1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BEHAVIOUR CHANGE, THEORIS AND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process of behavior change Part 1</a:t>
            </a:r>
            <a:br>
              <a:rPr lang="en-US" dirty="0"/>
            </a:br>
            <a:r>
              <a:rPr lang="en-US" dirty="0"/>
              <a:t>Spring Semester</a:t>
            </a:r>
            <a:br>
              <a:rPr lang="en-US" dirty="0"/>
            </a:br>
            <a:r>
              <a:rPr lang="en-US" dirty="0"/>
              <a:t>Week 4</a:t>
            </a:r>
            <a:br>
              <a:rPr lang="en-US" dirty="0"/>
            </a:br>
            <a:r>
              <a:rPr lang="en-US" dirty="0"/>
              <a:t>2025-2026</a:t>
            </a:r>
            <a:r>
              <a:rPr lang="en-US" sz="3200" dirty="0"/>
              <a:t> </a:t>
            </a:r>
            <a:endParaRPr lang="en-US" dirty="0"/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9D403F19-1B79-0AC6-51BF-2A363F1A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170393"/>
            <a:ext cx="2869809" cy="2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Cognitive Theory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Social cognitive theory (SCT), developed by Albert Bandura (1986),</a:t>
            </a:r>
            <a:b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focuses on not just the psychology of health behavior but on social aspects as well.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EAC862C7-C441-6255-36B9-0123EC017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SCT originated as the social learning theory within a psychological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domain; it expanded as concepts studied in sociology and political science were included.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00481DB9-604B-4515-5F66-21DD086AF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SCT embraces the idea that humans do not live in isolation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learn and behave not only according to their own thought processes but also in response to the environments that surround them in terms of the environment of a group (workplace, for example) or the larger society as a whole.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68AF1B6F-B76A-EAB4-CA95-2EDE700BE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1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Bandura further emphasizes that individuals are not simply products of their environments but help to create those environments.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refers to this concept as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determinism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697A881D-15D4-8536-20AA-22E7C7711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6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SCT explains learning and behavior through a description of constructs: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Knowledge of health risks and benefits of various health behaviors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Perceived self-efficacy of one’s ability to control one’s own health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behaviors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Outcome expectations related to the consequences of particular health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behaviors 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862C1DC3-120E-A797-DF93-78B76186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6"/>
            <a:ext cx="1597394" cy="9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8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C9DC-BE14-A7CF-DD49-8BA503C0A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6890C8-39A8-EF08-8E50-55449E62D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Personal health goals established by individuals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Perceived facilitators of the desired health behaviors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Perceived impediments to the desired health behaviors.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1FAC9A07-B238-FA74-E953-832F9702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6"/>
            <a:ext cx="1597394" cy="9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6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57E1-1582-D8A8-248B-5313FD162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AA03E4-6467-C913-0A16-EA1ECEB7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3E22D8C3-3E00-3378-B6FF-F4E21A1E6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6"/>
            <a:ext cx="1597394" cy="970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FCD46-C2D6-3874-A11A-434B1D09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43643-A2AE-63A3-5E30-771F4EF4D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4E5322-78B0-1A02-273A-B0C5796BF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Behavior Theories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 for increasing self-efficacy in people who desire to change health behaviors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and behavior through a description of constructs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E761D2E6-6CE4-B616-C0D3-696A799D4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3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reading this chapter, the student will be able to: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differences between a model and theory.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role of models and theories in changing health behavior.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constructs in the social cognitive theory, the health belief model, the trans-theoretical model of behavior change, and the theory of planned behavior.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changes over time and how these models and theories align with changing health behaviors.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ED66A93B-5BE1-49CF-E052-B736A471E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4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primary focus of health promotion is to help people limit unhealthy behaviors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in many cases, replace them with the healthy behavior.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promotion professionals have long known that it is not enough to simply help people identify unhealthy behavior in order to eliminate them.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behavior is far too complex for that to be effective.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11DF76A8-2B15-4D72-B36D-C70C2642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a general explanation of why people act or do not act to maintain and/or promote the health of themselves, their families, organizations, and communities”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understand theories may lead to health promotion initiatives that do not succeed because of inaccurate assumptions about participants’ likelihood of successful behavior change.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C4E5C1FD-7828-AC4A-F5EF-A8FA74288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theories can help explain why people act or fail to act,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b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help to translate theories into a program planning framework.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can also be used beyond the planning stage and can serve as a guide for program implementation and evaluation.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FD1C133D-70A5-7E22-320E-E7F2809C2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8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study of theories, one learns that theories are subdivided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elements, generally referred to as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 in turn are described in a more concrete form referred to as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in their most applicable form are known as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variables that become the basis for assessment of a program.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65610FD3-A3F5-676F-11C5-A8A279FB9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Behavior Theories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years, a number of theories and models related to health behavior change have been developed. In this chapter, four theories are discussed: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Social cognitive theory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Transtheoretical model of behavior change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Health belief model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Theory of planned behavior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97B8CBBC-E37C-D814-EB59-9018BC10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B9D1-015B-6036-F6E7-54F2CF36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93F76A-F234-76AB-6F10-FCCD47D1E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24726DEA-4649-6DB3-EE75-DBED6F95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6" y="-127557"/>
            <a:ext cx="1597394" cy="129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3C761-CD88-09DE-9F10-46C562FD5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90" y="0"/>
            <a:ext cx="12315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636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Aras</dc:creator>
  <cp:lastModifiedBy>Salih Ahmed</cp:lastModifiedBy>
  <cp:revision>29</cp:revision>
  <dcterms:created xsi:type="dcterms:W3CDTF">2021-09-16T02:54:28Z</dcterms:created>
  <dcterms:modified xsi:type="dcterms:W3CDTF">2026-04-14T18:00:35Z</dcterms:modified>
</cp:coreProperties>
</file>