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3"/>
    <p:sldId id="294" r:id="rId4"/>
    <p:sldId id="256" r:id="rId5"/>
    <p:sldId id="267" r:id="rId6"/>
    <p:sldId id="300" r:id="rId7"/>
    <p:sldId id="301" r:id="rId8"/>
    <p:sldId id="302" r:id="rId9"/>
    <p:sldId id="303" r:id="rId10"/>
    <p:sldId id="304" r:id="rId11"/>
    <p:sldId id="305" r:id="rId12"/>
    <p:sldId id="348" r:id="rId13"/>
    <p:sldId id="306" r:id="rId14"/>
    <p:sldId id="349" r:id="rId15"/>
    <p:sldId id="350" r:id="rId16"/>
    <p:sldId id="351" r:id="rId17"/>
    <p:sldId id="307" r:id="rId18"/>
    <p:sldId id="352" r:id="rId19"/>
    <p:sldId id="308" r:id="rId20"/>
    <p:sldId id="354" r:id="rId21"/>
    <p:sldId id="309" r:id="rId22"/>
    <p:sldId id="310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1919"/>
            <a:ext cx="12192000" cy="68631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sz="2800" b="1" dirty="0"/>
              <a:t>Nursing Leadership and Management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Management Part 1 </a:t>
            </a:r>
            <a:endParaRPr lang="en-US" sz="32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Dr. Salih A Abdulla</a:t>
            </a:r>
            <a:br>
              <a:rPr lang="en-US" b="1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Spring Semester</a:t>
            </a:r>
            <a:br>
              <a:rPr lang="en-US" dirty="0"/>
            </a:br>
            <a:r>
              <a:rPr lang="en-US"/>
              <a:t>Week 6</a:t>
            </a:r>
            <a:br>
              <a:rPr lang="en-US" dirty="0"/>
            </a:br>
            <a:r>
              <a:rPr lang="en-US" dirty="0"/>
              <a:t>2025-2026</a:t>
            </a:r>
            <a:r>
              <a:rPr lang="en-US" sz="3200" dirty="0"/>
              <a:t> </a:t>
            </a:r>
            <a:endParaRPr lang="en-US" dirty="0"/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1" y="170393"/>
            <a:ext cx="2869809" cy="23055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Functions of a Nurse Manager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of management depends 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and using the management functions.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These functions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planning, organizing, staffing, directing, coordinating and controlling.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1"/>
            <a:ext cx="1535749" cy="883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58" y="3429000"/>
            <a:ext cx="7331242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b="1" dirty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functions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activities expected of managers in all fields.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Managers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skill in the implementation of these functions as they gain experience in the role of managers.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Nurse Managers  also use the same functions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fulfill their responsibilities in the organization.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Planning is a technical managerial function that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organizations to deal with the present and anticipate the future.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It is the first and fundamental function of management because all other management functions are dependent on it.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1"/>
            <a:ext cx="1535749" cy="7026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Planning is deciding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 be done,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to be done,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to be done and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 do it.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It is an orderly process that gives organizational direction.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Planning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process of determining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the organization can get where it wants to go.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Planning is the process of determining exactly what the organization will do to accomplish its objectives.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 more formal terms, planning has been defined as ‘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systemati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development of action programs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reaching agreed objectives by the process of analyzing, evaluating and selecting among the opportunities which are foreseen.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planning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gives direction to the organization.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Improves efficiency.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eliminates duplication of efforts.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concentrates resources on important services.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reduces guess work.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improves communication and coordination of activities.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planning hierarchy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planning hierarchy shows how an organization’s plans flow from top level → lower levels.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planning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Top-level managers (CEO, board), formulate long-term strategic planning to reinforce the firm’s mission (the mission clarifies organizational purpose).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plans are specified for five years period or more.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planning hierarchy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1"/>
            <a:ext cx="1535749" cy="986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802"/>
            <a:ext cx="12192000" cy="56661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Common terms used in the management process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Expected functions of a nurse manager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Concepts of each function using some examples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 of delegation on the manager’s responsibility for the delegated functions.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b="1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Tactical planning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Middle management (department heads, unit managers) is responsible for translating strategies into shorter-term tactics.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Tactical plans are often specified in one-year increments.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nursing department plans to train cardiac nurses and purchase specialized equipment.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Operational planning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planning is accomplished by first-line managers (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in-charge and Ward supervisor)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planning is most concerned with budgets and schedules.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horizon for operational planning is very short.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1"/>
            <a:ext cx="1535749" cy="801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ING OBJEC TIVES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reading this chapter, the student will be able to: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chapter, the student should be able to: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Define the common terms used in the management process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List down the expected functions of a nurse manager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Discuss the concepts of each function using some examples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Describe the effect of delegation on the manager’s responsibility for the delegated functions.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long-and short-term objectives of the institution or unit and the actions (means) that must be taken to achieve these objectives.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Staffing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the personnel to carry out these actions and placing them in positions appropriate to their knowledge and skills.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Mobilizing human and material resources so institutional objectives can be achieved.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Directing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Motivating and leading personnel to carry out the actions needed to achieve the institution’s objectives.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results with predetermined standards of performance and taking corrective action when performance deviates from these standards.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Making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 problem, searching for solutions, and selecting the alternative that best achieves the decision maker’s objectives.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12191999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4099</Words>
  <Application>WPS Presentation</Application>
  <PresentationFormat>Widescreen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Aras</dc:creator>
  <cp:lastModifiedBy>OS</cp:lastModifiedBy>
  <cp:revision>72</cp:revision>
  <dcterms:created xsi:type="dcterms:W3CDTF">2021-09-11T04:35:00Z</dcterms:created>
  <dcterms:modified xsi:type="dcterms:W3CDTF">2026-04-21T15:52:11Z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1033-12.1.0.25242</vt:lpwstr>
  </property>
  <property fmtid="{D5CDD505-2E9C-101B-9397-08002B2CF9AE}" pid="3" name="ICV">
    <vt:lpwstr>2DB3A9D4B19D45E88710033E38B6FCDC_12</vt:lpwstr>
  </property>
</Properties>
</file>