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3"/>
    <p:sldId id="294" r:id="rId4"/>
    <p:sldId id="256" r:id="rId5"/>
    <p:sldId id="311" r:id="rId6"/>
    <p:sldId id="353" r:id="rId7"/>
    <p:sldId id="313" r:id="rId8"/>
    <p:sldId id="355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56" r:id="rId20"/>
    <p:sldId id="325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29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1CF8B-CCD3-4D03-AD09-85DAB66718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CFF0-DD34-47D5-B632-BB853B208E1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919"/>
            <a:ext cx="12192000" cy="686313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 </a:t>
            </a:r>
            <a:r>
              <a:rPr lang="en-US" sz="2800" b="1" dirty="0"/>
              <a:t>Nursing Leadership and Management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of Management part 2</a:t>
            </a:r>
            <a:endParaRPr lang="en-US" sz="3200" b="1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Dr. Salih A Abdulla</a:t>
            </a:r>
            <a:br>
              <a:rPr lang="en-US" b="1" dirty="0"/>
            </a:b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Spring Semester</a:t>
            </a:r>
            <a:br>
              <a:rPr lang="en-US" dirty="0"/>
            </a:br>
            <a:r>
              <a:rPr lang="en-US"/>
              <a:t>Week 7</a:t>
            </a:r>
            <a:br>
              <a:rPr lang="en-US" dirty="0"/>
            </a:br>
            <a:r>
              <a:rPr lang="en-US" dirty="0"/>
              <a:t>2025-2026</a:t>
            </a:r>
            <a:r>
              <a:rPr lang="en-US" sz="3200" dirty="0"/>
              <a:t> </a:t>
            </a:r>
            <a:endParaRPr lang="en-US" dirty="0"/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1" y="170393"/>
            <a:ext cx="2869809" cy="23055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be stated in such a way that it causes the group to want to strive toward reaching it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be clearly describe only one behavior.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communicated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all persons who are concerned with its achievement.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b="1" dirty="0"/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Formulate Supporting Objectives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part of the second step in the organizing process is the recognition of existing policies, procedures, and rules that affect the task and objectives.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 policy is a guide to action that provides a standard decision for recurring problems and is made by top-level administrators.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and Classify Activities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activities that a nurse will have to perform to provide care include giving medications, bathing patients, making beds….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nurse leader must know when, what, how and why activities are done.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dirty="0"/>
              <a:t>	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Group activities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fourth step in the process of organizing is to group activities according to the human and material resources available.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Once all the activities have been identified and given a priority, the nurse leader must analyze her resources, so that they can be used to best advantage in terms of time, talents, and economy.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Delegation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Delegation is the process of assigning part or all of one person’s responsibility to another person or persons.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Delegating is an effective management competency by which nurse managers get the work done through the employees.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purpose of delegation is efficiency; no one person can do all the work that must be done; therefore, some work must be passed on, or delegated to others.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 managers need to be able to delegate some of their own duties, tasks, and responsibilities as a solution to overwork, which lead to stress, anger, and aggression.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following list suggests ways for nurse managers to successfully delegate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Train and develop subordinates.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96577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Follow up by visiting subordinates frequently.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Encourage employees to solve their own problems, and then give them the autonomy and freedom to do.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Assess results. The nurse manager should accept the fact that employees will perform delegated tasks in their own style.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Give appropriate rewards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 not take back delegated tasks.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to Delegating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Barriers in the Delegator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can do it better myself” fallacy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experience in the job or in delegating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Insecurity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confidence in subordinates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organizational skill in balancing workloads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to delegate authority commensurate with responsibility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Failure to establish effective controls and to follow up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in the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Delegatee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experience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competence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Avoidance of responsibility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dependence on the boss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Overload of work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Common terms used in the management process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Expected functions of a nurse manager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Concepts of each function using some examples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Effect of delegation on the manager’s responsibility for the delegated functions.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Staffing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Staffing is the management activity that provides for appropriate and adequate personnel to fulfill the organization’s objectives.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nurse manager decides how many and what type of personnel are required to provide care for patients.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Staffing is a complex activity that involves ensuring that the ratio of nurse to patient provides quality care.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situation of a nursing shortage and the high activity levels of admitted patients to acute care areas complicate this process.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Directing is a function of the manager that gets work done through others. Directing includes five specific concepts; giving directions, supervising, leading, motivating, and communicating, as described below: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Giving directions is the first activity and suggests that directions should be clear, concise and consistent and should confirm to the requirements of the situation.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Supervising is concerned with the training and discipline of the work force. It also includes follow up to ensure the prompt execution of orders.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Leading is the ability to inspire and to influence others the attainment of objectives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Motivating is the set of skills the manager uses to help the employee to identify his/her needs and finds ways within the organization to help satisfy them.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Communicating: involves the what, how, by whom, and why of directives or effectively using the communication process.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Coordinating is by definition the act of assembling and synchronizing people and activities so that they function harmoniously in the attainment of organizational objectives.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Is the regulation of activities in accordance with the plan.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Controlling is a function of all managers at all levels.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basic objective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to ensure that the task to be accomplished is appropriately executed.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manager checks if nurses are coming on time for duty.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some are late, the manager reminds them or changes the duty schedule.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 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1"/>
            <a:ext cx="1535749" cy="8013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ING OBJEC TIVES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reading this chapter, the student will be able to:</a:t>
            </a:r>
            <a:endParaRPr lang="en-US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chapter, the student should be able to: 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Define the common terms used in the management process 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List down the expected functions of a nurse manager 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Discuss the concepts of each function using some examples 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Describe the effect of delegation on the manager’s responsibility for the delegated functions.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Organizing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Organizing may be defined as the arranging of component parts into functioning wholes.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purpose of organizing is to coordinate activities so that a goal can be achieved.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terms “planning” and “organizing” are often used synonymously.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For example, organizing is considered step in the nursing process; however, planning is the second. In the managerial process (i.e., managerial theory of leadership, planning is considered the first step and organizing, the second.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five steps in the organizing process: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overall objectives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Formulate supporting objectives, policies and plans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Identify and classify activities necessary to accomplish the objectives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Group the activities in light of the human and material resources available and the best way of using them under the circumstances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Delegate to the head of each group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authorities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necessary to perform the activities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9760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Establishing Objectives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 in the process of organizing is to establish overall objectives.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Objectives are explicit, concise statements of what is to be accomplished.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They provide directions for selecting materials and methods to achieve the desired goal.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Five criteria for sound objectives in a management area have been established.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acceptable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both the leader and the group who will be involved in achieving it. They must agree that it is worthy of their efforts.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attainable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a reasonable period of time, that is, it must be realistic.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366" y="1"/>
            <a:ext cx="1722634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6822</Words>
  <Application>WPS Presentation</Application>
  <PresentationFormat>Widescreen</PresentationFormat>
  <Paragraphs>173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Aras</dc:creator>
  <cp:lastModifiedBy>Salih Abdulla</cp:lastModifiedBy>
  <cp:revision>74</cp:revision>
  <dcterms:created xsi:type="dcterms:W3CDTF">2021-09-11T04:35:00Z</dcterms:created>
  <dcterms:modified xsi:type="dcterms:W3CDTF">2026-05-01T08:23:06Z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1033-12.1.0.25242</vt:lpwstr>
  </property>
  <property fmtid="{D5CDD505-2E9C-101B-9397-08002B2CF9AE}" pid="3" name="ICV">
    <vt:lpwstr>F2F5909000E049539711C2A3954F0980_12</vt:lpwstr>
  </property>
</Properties>
</file>