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9144000" cy="6858000"/>
  <p:embeddedFontLst>
    <p:embeddedFont>
      <p:font typeface="Calibri" pitchFamily="34" charset="0"/>
      <p:regular r:id="rId27"/>
      <p:bold r:id="rId28"/>
      <p:italic r:id="rId29"/>
      <p:boldItalic r:id="rId30"/>
    </p:embeddedFont>
    <p:embeddedFont>
      <p:font typeface="Corbel" pitchFamily="34" charset="0"/>
      <p:regular r:id="rId31"/>
      <p:bold r:id="rId32"/>
      <p:italic r:id="rId33"/>
      <p:boldItalic r:id="rId34"/>
    </p:embeddedFont>
  </p:embeddedFontLst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g"/><Relationship Id="rId7" Type="http://schemas.openxmlformats.org/officeDocument/2006/relationships/image" Target="../media/image1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jpg"/><Relationship Id="rId9" Type="http://schemas.openxmlformats.org/officeDocument/2006/relationships/image" Target="../media/image1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4/7/2026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4953000"/>
            <a:ext cx="9143999" cy="1904997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38"/>
            <a:ext cx="5105399" cy="590197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533400"/>
            <a:ext cx="2286000" cy="1995297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076955" y="4732020"/>
            <a:ext cx="1347216" cy="679704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067555" y="4732020"/>
            <a:ext cx="1152144" cy="679704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458211" y="5097780"/>
            <a:ext cx="3439667" cy="679704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137915" y="5463540"/>
            <a:ext cx="2083308" cy="679704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566159" y="5814060"/>
            <a:ext cx="813815" cy="789431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910583" y="5814060"/>
            <a:ext cx="821436" cy="789431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Corbel"/>
                <a:cs typeface="Corbe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4/7/2026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Corbel"/>
                <a:cs typeface="Corbe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4/7/2026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Corbel"/>
                <a:cs typeface="Corbe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4/7/2026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4/7/2026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9335" y="0"/>
            <a:ext cx="1126566" cy="6857998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1650"/>
            <a:ext cx="1138331" cy="6856347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0" y="0"/>
            <a:ext cx="1075702" cy="6857998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0" y="0"/>
            <a:ext cx="839243" cy="6857998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0" y="5436356"/>
            <a:ext cx="9143950" cy="142164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775966" y="842517"/>
            <a:ext cx="3592067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Corbel"/>
                <a:cs typeface="Corbe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4/7/2026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ush.edu/health-wellness/discover-health/how-body-regulates-heat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dicalnewstoday.com/articles/150322.php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5.jpg"/><Relationship Id="rId4" Type="http://schemas.openxmlformats.org/officeDocument/2006/relationships/hyperlink" Target="https://www.medicalnewstoday.com/articles/9151.php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dicalnewstoday.com/articles/270644.php" TargetMode="Externa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fehack.org/494124/not-drinking-enough-water-science-says-your-respiratory-system-will-suffer" TargetMode="Externa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dicalnewstoday.com/articles/154193.php" TargetMode="Externa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encedirect.com/science/article/pii/S2095254615000046" TargetMode="Externa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6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idney.org/atoz/content/hyponatremia" TargetMode="External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medicalnewstoday.com/articles/323831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dicalnewstoday.com/articles/153363.php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775966" y="842517"/>
            <a:ext cx="32873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Water and</a:t>
            </a:r>
            <a:r>
              <a:rPr spc="-15" dirty="0"/>
              <a:t> </a:t>
            </a:r>
            <a:r>
              <a:rPr spc="-10" dirty="0"/>
              <a:t>health</a:t>
            </a: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71800" y="1586750"/>
            <a:ext cx="3200400" cy="286981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438400" y="4724400"/>
            <a:ext cx="3886200" cy="1752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Assist Prof </a:t>
            </a:r>
            <a:r>
              <a:rPr lang="en-US" sz="2400" dirty="0" err="1" smtClean="0">
                <a:solidFill>
                  <a:srgbClr val="FF0000"/>
                </a:solidFill>
              </a:rPr>
              <a:t>Yasen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Galali</a:t>
            </a:r>
            <a:endParaRPr lang="en-US" sz="2400" dirty="0" smtClean="0">
              <a:solidFill>
                <a:srgbClr val="FF0000"/>
              </a:solidFill>
            </a:endParaRPr>
          </a:p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Nutrition and dietetics Dept. 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9367" y="461772"/>
            <a:ext cx="7871459" cy="1162812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279905" y="1425066"/>
            <a:ext cx="6800850" cy="30505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60325" indent="-342900">
              <a:lnSpc>
                <a:spcPct val="100000"/>
              </a:lnSpc>
              <a:spcBef>
                <a:spcPts val="105"/>
              </a:spcBef>
              <a:buClr>
                <a:srgbClr val="17375E"/>
              </a:buClr>
              <a:buSzPct val="75000"/>
              <a:buFont typeface="Wingdings"/>
              <a:buChar char=""/>
              <a:tabLst>
                <a:tab pos="355600" algn="l"/>
              </a:tabLst>
            </a:pPr>
            <a:r>
              <a:rPr sz="3200" dirty="0">
                <a:latin typeface="Corbel"/>
                <a:cs typeface="Corbel"/>
              </a:rPr>
              <a:t>Dehydration</a:t>
            </a:r>
            <a:r>
              <a:rPr sz="3200" spc="-3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can</a:t>
            </a:r>
            <a:r>
              <a:rPr sz="3200" spc="-2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affect</a:t>
            </a:r>
            <a:r>
              <a:rPr sz="3200" spc="-3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brain</a:t>
            </a:r>
            <a:r>
              <a:rPr sz="3200" spc="-35" dirty="0">
                <a:latin typeface="Corbel"/>
                <a:cs typeface="Corbel"/>
              </a:rPr>
              <a:t> </a:t>
            </a:r>
            <a:r>
              <a:rPr sz="3200" spc="-10" dirty="0">
                <a:latin typeface="Corbel"/>
                <a:cs typeface="Corbel"/>
              </a:rPr>
              <a:t>structure </a:t>
            </a:r>
            <a:r>
              <a:rPr sz="3200" dirty="0">
                <a:latin typeface="Corbel"/>
                <a:cs typeface="Corbel"/>
              </a:rPr>
              <a:t>and</a:t>
            </a:r>
            <a:r>
              <a:rPr sz="3200" spc="-15" dirty="0">
                <a:latin typeface="Corbel"/>
                <a:cs typeface="Corbel"/>
              </a:rPr>
              <a:t> </a:t>
            </a:r>
            <a:r>
              <a:rPr sz="3200" spc="-10" dirty="0">
                <a:latin typeface="Corbel"/>
                <a:cs typeface="Corbel"/>
              </a:rPr>
              <a:t>function.</a:t>
            </a:r>
            <a:endParaRPr sz="3200">
              <a:latin typeface="Corbel"/>
              <a:cs typeface="Corbel"/>
            </a:endParaRPr>
          </a:p>
          <a:p>
            <a:pPr marL="355600" marR="5080" indent="-342900">
              <a:lnSpc>
                <a:spcPct val="100000"/>
              </a:lnSpc>
              <a:spcBef>
                <a:spcPts val="770"/>
              </a:spcBef>
              <a:buClr>
                <a:srgbClr val="17375E"/>
              </a:buClr>
              <a:buSzPct val="75000"/>
              <a:buFont typeface="Wingdings"/>
              <a:buChar char=""/>
              <a:tabLst>
                <a:tab pos="355600" algn="l"/>
              </a:tabLst>
            </a:pPr>
            <a:r>
              <a:rPr sz="3200" dirty="0">
                <a:latin typeface="Corbel"/>
                <a:cs typeface="Corbel"/>
              </a:rPr>
              <a:t>It</a:t>
            </a:r>
            <a:r>
              <a:rPr sz="3200" spc="-2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is</a:t>
            </a:r>
            <a:r>
              <a:rPr sz="3200" spc="-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also</a:t>
            </a:r>
            <a:r>
              <a:rPr sz="3200" spc="-1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involved</a:t>
            </a:r>
            <a:r>
              <a:rPr sz="3200" spc="-4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in</a:t>
            </a:r>
            <a:r>
              <a:rPr sz="3200" spc="-1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the</a:t>
            </a:r>
            <a:r>
              <a:rPr sz="3200" spc="-3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production </a:t>
            </a:r>
            <a:r>
              <a:rPr sz="3200" spc="-25" dirty="0">
                <a:latin typeface="Corbel"/>
                <a:cs typeface="Corbel"/>
              </a:rPr>
              <a:t>of </a:t>
            </a:r>
            <a:r>
              <a:rPr sz="3200" dirty="0">
                <a:latin typeface="Corbel"/>
                <a:cs typeface="Corbel"/>
              </a:rPr>
              <a:t>hormones</a:t>
            </a:r>
            <a:r>
              <a:rPr sz="3200" spc="-4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and</a:t>
            </a:r>
            <a:r>
              <a:rPr sz="3200" spc="-40" dirty="0">
                <a:latin typeface="Corbel"/>
                <a:cs typeface="Corbel"/>
              </a:rPr>
              <a:t> </a:t>
            </a:r>
            <a:r>
              <a:rPr sz="3200" spc="-10" dirty="0">
                <a:latin typeface="Corbel"/>
                <a:cs typeface="Corbel"/>
              </a:rPr>
              <a:t>neurotransmitters. </a:t>
            </a:r>
            <a:r>
              <a:rPr sz="3200" dirty="0">
                <a:latin typeface="Corbel"/>
                <a:cs typeface="Corbel"/>
              </a:rPr>
              <a:t>Prolonged</a:t>
            </a:r>
            <a:r>
              <a:rPr sz="3200" spc="-4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dehydration</a:t>
            </a:r>
            <a:r>
              <a:rPr sz="3200" spc="-5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can</a:t>
            </a:r>
            <a:r>
              <a:rPr sz="3200" spc="-4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lead</a:t>
            </a:r>
            <a:r>
              <a:rPr sz="3200" spc="-65" dirty="0">
                <a:latin typeface="Corbel"/>
                <a:cs typeface="Corbel"/>
              </a:rPr>
              <a:t> </a:t>
            </a:r>
            <a:r>
              <a:rPr sz="3200" spc="-25" dirty="0">
                <a:latin typeface="Corbel"/>
                <a:cs typeface="Corbel"/>
              </a:rPr>
              <a:t>to </a:t>
            </a:r>
            <a:r>
              <a:rPr sz="3200" dirty="0">
                <a:latin typeface="Corbel"/>
                <a:cs typeface="Corbel"/>
              </a:rPr>
              <a:t>problems</a:t>
            </a:r>
            <a:r>
              <a:rPr sz="3200" spc="-1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with</a:t>
            </a:r>
            <a:r>
              <a:rPr sz="3200" spc="-4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thinking</a:t>
            </a:r>
            <a:r>
              <a:rPr sz="3200" spc="-3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and</a:t>
            </a:r>
            <a:r>
              <a:rPr sz="3200" spc="-30" dirty="0">
                <a:latin typeface="Corbel"/>
                <a:cs typeface="Corbel"/>
              </a:rPr>
              <a:t> </a:t>
            </a:r>
            <a:r>
              <a:rPr sz="3200" spc="-10" dirty="0">
                <a:latin typeface="Corbel"/>
                <a:cs typeface="Corbel"/>
              </a:rPr>
              <a:t>reasoning.</a:t>
            </a:r>
            <a:endParaRPr sz="3200">
              <a:latin typeface="Corbel"/>
              <a:cs typeface="Corbel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67680" y="4800550"/>
            <a:ext cx="3847719" cy="205219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9367" y="705612"/>
            <a:ext cx="7223759" cy="675131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279905" y="1425066"/>
            <a:ext cx="7109459" cy="20745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spcBef>
                <a:spcPts val="105"/>
              </a:spcBef>
              <a:buClr>
                <a:srgbClr val="17375E"/>
              </a:buClr>
              <a:buSzPct val="75000"/>
              <a:buFont typeface="Wingdings"/>
              <a:buChar char=""/>
              <a:tabLst>
                <a:tab pos="355600" algn="l"/>
              </a:tabLst>
            </a:pPr>
            <a:r>
              <a:rPr sz="3200" dirty="0">
                <a:latin typeface="Corbel"/>
                <a:cs typeface="Corbel"/>
              </a:rPr>
              <a:t>Water</a:t>
            </a:r>
            <a:r>
              <a:rPr sz="3200" spc="-3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that</a:t>
            </a:r>
            <a:r>
              <a:rPr sz="3200" spc="-1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is</a:t>
            </a:r>
            <a:r>
              <a:rPr sz="3200" spc="-1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stored</a:t>
            </a:r>
            <a:r>
              <a:rPr sz="3200" spc="-2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in</a:t>
            </a:r>
            <a:r>
              <a:rPr sz="3200" spc="-2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the</a:t>
            </a:r>
            <a:r>
              <a:rPr sz="3200" spc="-2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middle</a:t>
            </a:r>
            <a:r>
              <a:rPr sz="3200" spc="-40" dirty="0">
                <a:latin typeface="Corbel"/>
                <a:cs typeface="Corbel"/>
              </a:rPr>
              <a:t> </a:t>
            </a:r>
            <a:r>
              <a:rPr sz="3200" spc="-10" dirty="0">
                <a:latin typeface="Corbel"/>
                <a:cs typeface="Corbel"/>
              </a:rPr>
              <a:t>layers </a:t>
            </a:r>
            <a:r>
              <a:rPr sz="3200" dirty="0">
                <a:latin typeface="Corbel"/>
                <a:cs typeface="Corbel"/>
              </a:rPr>
              <a:t>of</a:t>
            </a:r>
            <a:r>
              <a:rPr sz="3200" spc="-3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the</a:t>
            </a:r>
            <a:r>
              <a:rPr sz="3200" spc="-3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skin</a:t>
            </a:r>
            <a:r>
              <a:rPr sz="3200" spc="-10" dirty="0">
                <a:latin typeface="Corbel"/>
                <a:cs typeface="Corbel"/>
              </a:rPr>
              <a:t> </a:t>
            </a:r>
            <a:r>
              <a:rPr sz="32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orbel"/>
                <a:cs typeface="Corbel"/>
                <a:hlinkClick r:id="rId3"/>
              </a:rPr>
              <a:t>comes</a:t>
            </a:r>
            <a:r>
              <a:rPr sz="3200" u="sng" spc="-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orbel"/>
                <a:cs typeface="Corbel"/>
                <a:hlinkClick r:id="rId3"/>
              </a:rPr>
              <a:t> </a:t>
            </a:r>
            <a:r>
              <a:rPr sz="32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orbel"/>
                <a:cs typeface="Corbel"/>
                <a:hlinkClick r:id="rId3"/>
              </a:rPr>
              <a:t>to</a:t>
            </a:r>
            <a:r>
              <a:rPr sz="3200" u="sng" spc="-3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orbel"/>
                <a:cs typeface="Corbel"/>
                <a:hlinkClick r:id="rId3"/>
              </a:rPr>
              <a:t> </a:t>
            </a:r>
            <a:r>
              <a:rPr sz="32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orbel"/>
                <a:cs typeface="Corbel"/>
                <a:hlinkClick r:id="rId3"/>
              </a:rPr>
              <a:t>the</a:t>
            </a:r>
            <a:r>
              <a:rPr sz="3200" u="sng" spc="-3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orbel"/>
                <a:cs typeface="Corbel"/>
                <a:hlinkClick r:id="rId3"/>
              </a:rPr>
              <a:t> </a:t>
            </a:r>
            <a:r>
              <a:rPr sz="32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orbel"/>
                <a:cs typeface="Corbel"/>
                <a:hlinkClick r:id="rId3"/>
              </a:rPr>
              <a:t>skin's</a:t>
            </a:r>
            <a:r>
              <a:rPr sz="3200" u="sng" spc="-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orbel"/>
                <a:cs typeface="Corbel"/>
                <a:hlinkClick r:id="rId3"/>
              </a:rPr>
              <a:t> </a:t>
            </a:r>
            <a:r>
              <a:rPr sz="32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orbel"/>
                <a:cs typeface="Corbel"/>
                <a:hlinkClick r:id="rId3"/>
              </a:rPr>
              <a:t>surface</a:t>
            </a:r>
            <a:r>
              <a:rPr sz="3200" spc="-10" dirty="0">
                <a:solidFill>
                  <a:srgbClr val="0000FF"/>
                </a:solidFill>
                <a:latin typeface="Corbel"/>
                <a:cs typeface="Corbel"/>
                <a:hlinkClick r:id="rId3"/>
              </a:rPr>
              <a:t> </a:t>
            </a:r>
            <a:r>
              <a:rPr sz="3200" spc="-25" dirty="0">
                <a:latin typeface="Corbel"/>
                <a:cs typeface="Corbel"/>
              </a:rPr>
              <a:t>as </a:t>
            </a:r>
            <a:r>
              <a:rPr sz="3200" dirty="0">
                <a:latin typeface="Corbel"/>
                <a:cs typeface="Corbel"/>
              </a:rPr>
              <a:t>sweat</a:t>
            </a:r>
            <a:r>
              <a:rPr sz="3200" spc="-3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when</a:t>
            </a:r>
            <a:r>
              <a:rPr sz="3200" spc="-3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the</a:t>
            </a:r>
            <a:r>
              <a:rPr sz="3200" spc="-4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body</a:t>
            </a:r>
            <a:r>
              <a:rPr sz="3200" spc="-1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heats</a:t>
            </a:r>
            <a:r>
              <a:rPr sz="3200" spc="-30" dirty="0">
                <a:latin typeface="Corbel"/>
                <a:cs typeface="Corbel"/>
              </a:rPr>
              <a:t> </a:t>
            </a:r>
            <a:r>
              <a:rPr sz="3200" spc="-25" dirty="0">
                <a:latin typeface="Corbel"/>
                <a:cs typeface="Corbel"/>
              </a:rPr>
              <a:t>up.</a:t>
            </a:r>
            <a:endParaRPr sz="3200">
              <a:latin typeface="Corbel"/>
              <a:cs typeface="Corbel"/>
            </a:endParaRPr>
          </a:p>
          <a:p>
            <a:pPr marL="417830" indent="-405765" algn="just">
              <a:lnSpc>
                <a:spcPct val="100000"/>
              </a:lnSpc>
              <a:spcBef>
                <a:spcPts val="765"/>
              </a:spcBef>
              <a:buClr>
                <a:srgbClr val="17375E"/>
              </a:buClr>
              <a:buSzPct val="75000"/>
              <a:buFont typeface="Wingdings"/>
              <a:buChar char=""/>
              <a:tabLst>
                <a:tab pos="418465" algn="l"/>
              </a:tabLst>
            </a:pPr>
            <a:r>
              <a:rPr sz="3200" dirty="0">
                <a:latin typeface="Corbel"/>
                <a:cs typeface="Corbel"/>
              </a:rPr>
              <a:t>As</a:t>
            </a:r>
            <a:r>
              <a:rPr sz="3200" spc="-1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it</a:t>
            </a:r>
            <a:r>
              <a:rPr sz="3200" spc="-2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evaporates,</a:t>
            </a:r>
            <a:r>
              <a:rPr sz="3200" spc="-3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it</a:t>
            </a:r>
            <a:r>
              <a:rPr sz="3200" spc="-2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cools</a:t>
            </a:r>
            <a:r>
              <a:rPr sz="3200" spc="-1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the</a:t>
            </a:r>
            <a:r>
              <a:rPr sz="3200" spc="-20" dirty="0">
                <a:latin typeface="Corbel"/>
                <a:cs typeface="Corbel"/>
              </a:rPr>
              <a:t> </a:t>
            </a:r>
            <a:r>
              <a:rPr sz="3200" spc="-10" dirty="0">
                <a:latin typeface="Corbel"/>
                <a:cs typeface="Corbel"/>
              </a:rPr>
              <a:t>body.</a:t>
            </a:r>
            <a:endParaRPr sz="3200">
              <a:latin typeface="Corbel"/>
              <a:cs typeface="Corbel"/>
            </a:endParaRPr>
          </a:p>
        </p:txBody>
      </p:sp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019800" y="4578527"/>
            <a:ext cx="2562352" cy="205968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95399" y="466332"/>
            <a:ext cx="6906769" cy="766087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279905" y="1425066"/>
            <a:ext cx="7183120" cy="30505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Clr>
                <a:srgbClr val="17375E"/>
              </a:buClr>
              <a:buSzPct val="75000"/>
              <a:buFont typeface="Wingdings"/>
              <a:buChar char=""/>
              <a:tabLst>
                <a:tab pos="355600" algn="l"/>
              </a:tabLst>
            </a:pPr>
            <a:r>
              <a:rPr sz="3200" dirty="0">
                <a:latin typeface="Corbel"/>
                <a:cs typeface="Corbel"/>
              </a:rPr>
              <a:t>The</a:t>
            </a:r>
            <a:r>
              <a:rPr sz="3200" spc="-3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bowel</a:t>
            </a:r>
            <a:r>
              <a:rPr sz="3200" spc="-3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needs</a:t>
            </a:r>
            <a:r>
              <a:rPr sz="3200" spc="-4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water</a:t>
            </a:r>
            <a:r>
              <a:rPr sz="3200" spc="-3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to</a:t>
            </a:r>
            <a:r>
              <a:rPr sz="3200" spc="-1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work</a:t>
            </a:r>
            <a:r>
              <a:rPr sz="3200" spc="10" dirty="0">
                <a:latin typeface="Corbel"/>
                <a:cs typeface="Corbel"/>
              </a:rPr>
              <a:t> </a:t>
            </a:r>
            <a:r>
              <a:rPr sz="3200" spc="-10" dirty="0">
                <a:latin typeface="Corbel"/>
                <a:cs typeface="Corbel"/>
              </a:rPr>
              <a:t>properly. </a:t>
            </a:r>
            <a:r>
              <a:rPr sz="3200" dirty="0">
                <a:latin typeface="Corbel"/>
                <a:cs typeface="Corbel"/>
              </a:rPr>
              <a:t>Dehydration</a:t>
            </a:r>
            <a:r>
              <a:rPr sz="3200" spc="-5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can</a:t>
            </a:r>
            <a:r>
              <a:rPr sz="3200" spc="-2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lead</a:t>
            </a:r>
            <a:r>
              <a:rPr sz="3200" spc="-4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to</a:t>
            </a:r>
            <a:r>
              <a:rPr sz="3200" spc="-10" dirty="0">
                <a:latin typeface="Corbel"/>
                <a:cs typeface="Corbel"/>
              </a:rPr>
              <a:t> digestive </a:t>
            </a:r>
            <a:r>
              <a:rPr sz="3200" dirty="0">
                <a:latin typeface="Corbel"/>
                <a:cs typeface="Corbel"/>
              </a:rPr>
              <a:t>problems,</a:t>
            </a:r>
            <a:r>
              <a:rPr sz="3200" spc="-15" dirty="0">
                <a:latin typeface="Corbel"/>
                <a:cs typeface="Corbel"/>
              </a:rPr>
              <a:t> </a:t>
            </a:r>
            <a:r>
              <a:rPr sz="32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orbel"/>
                <a:cs typeface="Corbel"/>
                <a:hlinkClick r:id="rId3"/>
              </a:rPr>
              <a:t>constipation</a:t>
            </a:r>
            <a:r>
              <a:rPr sz="3200" dirty="0">
                <a:latin typeface="Corbel"/>
                <a:cs typeface="Corbel"/>
              </a:rPr>
              <a:t>,</a:t>
            </a:r>
            <a:r>
              <a:rPr sz="3200" spc="-4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and</a:t>
            </a:r>
            <a:r>
              <a:rPr sz="3200" spc="-2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an</a:t>
            </a:r>
            <a:r>
              <a:rPr sz="3200" spc="-25" dirty="0">
                <a:latin typeface="Corbel"/>
                <a:cs typeface="Corbel"/>
              </a:rPr>
              <a:t> </a:t>
            </a:r>
            <a:r>
              <a:rPr sz="3200" spc="-10" dirty="0">
                <a:latin typeface="Corbel"/>
                <a:cs typeface="Corbel"/>
              </a:rPr>
              <a:t>overly </a:t>
            </a:r>
            <a:r>
              <a:rPr sz="3200" dirty="0">
                <a:latin typeface="Corbel"/>
                <a:cs typeface="Corbel"/>
              </a:rPr>
              <a:t>acidic</a:t>
            </a:r>
            <a:r>
              <a:rPr sz="3200" spc="-40" dirty="0">
                <a:latin typeface="Corbel"/>
                <a:cs typeface="Corbel"/>
              </a:rPr>
              <a:t> </a:t>
            </a:r>
            <a:r>
              <a:rPr sz="3200" spc="-10" dirty="0">
                <a:latin typeface="Corbel"/>
                <a:cs typeface="Corbel"/>
              </a:rPr>
              <a:t>stomach.</a:t>
            </a:r>
            <a:endParaRPr sz="3200">
              <a:latin typeface="Corbel"/>
              <a:cs typeface="Corbel"/>
            </a:endParaRPr>
          </a:p>
          <a:p>
            <a:pPr marL="355600" marR="220345" indent="-342900">
              <a:lnSpc>
                <a:spcPct val="100000"/>
              </a:lnSpc>
              <a:spcBef>
                <a:spcPts val="770"/>
              </a:spcBef>
              <a:buClr>
                <a:srgbClr val="17375E"/>
              </a:buClr>
              <a:buSzPct val="75000"/>
              <a:buFont typeface="Wingdings"/>
              <a:buChar char=""/>
              <a:tabLst>
                <a:tab pos="408305" algn="l"/>
                <a:tab pos="408940" algn="l"/>
              </a:tabLst>
            </a:pPr>
            <a:r>
              <a:rPr dirty="0"/>
              <a:t>	</a:t>
            </a:r>
            <a:r>
              <a:rPr sz="3200" dirty="0">
                <a:latin typeface="Corbel"/>
                <a:cs typeface="Corbel"/>
              </a:rPr>
              <a:t>This</a:t>
            </a:r>
            <a:r>
              <a:rPr sz="3200" spc="-4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increases</a:t>
            </a:r>
            <a:r>
              <a:rPr sz="3200" spc="-4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the</a:t>
            </a:r>
            <a:r>
              <a:rPr sz="3200" spc="-3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risk</a:t>
            </a:r>
            <a:r>
              <a:rPr sz="3200" spc="-1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of</a:t>
            </a:r>
            <a:r>
              <a:rPr sz="3200" spc="-20" dirty="0">
                <a:latin typeface="Corbel"/>
                <a:cs typeface="Corbel"/>
              </a:rPr>
              <a:t> </a:t>
            </a:r>
            <a:r>
              <a:rPr sz="32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orbel"/>
                <a:cs typeface="Corbel"/>
                <a:hlinkClick r:id="rId4"/>
              </a:rPr>
              <a:t>heartburn</a:t>
            </a:r>
            <a:r>
              <a:rPr sz="3200" spc="-25" dirty="0">
                <a:solidFill>
                  <a:srgbClr val="0000FF"/>
                </a:solidFill>
                <a:latin typeface="Corbel"/>
                <a:cs typeface="Corbel"/>
                <a:hlinkClick r:id="rId4"/>
              </a:rPr>
              <a:t> </a:t>
            </a:r>
            <a:r>
              <a:rPr sz="3200" spc="-25" dirty="0">
                <a:latin typeface="Corbel"/>
                <a:cs typeface="Corbel"/>
              </a:rPr>
              <a:t>and </a:t>
            </a:r>
            <a:r>
              <a:rPr sz="3200" dirty="0">
                <a:latin typeface="Corbel"/>
                <a:cs typeface="Corbel"/>
              </a:rPr>
              <a:t>stomach</a:t>
            </a:r>
            <a:r>
              <a:rPr sz="3200" spc="-50" dirty="0">
                <a:latin typeface="Corbel"/>
                <a:cs typeface="Corbel"/>
              </a:rPr>
              <a:t> </a:t>
            </a:r>
            <a:r>
              <a:rPr sz="3200" spc="-10" dirty="0">
                <a:latin typeface="Corbel"/>
                <a:cs typeface="Corbel"/>
              </a:rPr>
              <a:t>ulcers.</a:t>
            </a:r>
            <a:endParaRPr sz="3200">
              <a:latin typeface="Corbel"/>
              <a:cs typeface="Corbel"/>
            </a:endParaRPr>
          </a:p>
        </p:txBody>
      </p:sp>
      <p:pic>
        <p:nvPicPr>
          <p:cNvPr id="4" name="object 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867400" y="3962425"/>
            <a:ext cx="2940938" cy="195707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25880" y="693401"/>
            <a:ext cx="5202935" cy="318762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279905" y="1426590"/>
            <a:ext cx="7256145" cy="4415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Clr>
                <a:srgbClr val="17375E"/>
              </a:buClr>
              <a:buSzPct val="75000"/>
              <a:buFont typeface="Wingdings"/>
              <a:buChar char=""/>
              <a:tabLst>
                <a:tab pos="355600" algn="l"/>
              </a:tabLst>
            </a:pPr>
            <a:r>
              <a:rPr sz="3000" dirty="0">
                <a:latin typeface="Corbel"/>
                <a:cs typeface="Corbel"/>
              </a:rPr>
              <a:t>Water</a:t>
            </a:r>
            <a:r>
              <a:rPr sz="3000" spc="-30" dirty="0">
                <a:latin typeface="Corbel"/>
                <a:cs typeface="Corbel"/>
              </a:rPr>
              <a:t> </a:t>
            </a:r>
            <a:r>
              <a:rPr sz="3000" dirty="0">
                <a:latin typeface="Corbel"/>
                <a:cs typeface="Corbel"/>
              </a:rPr>
              <a:t>helps</a:t>
            </a:r>
            <a:r>
              <a:rPr sz="3000" spc="-20" dirty="0">
                <a:latin typeface="Corbel"/>
                <a:cs typeface="Corbel"/>
              </a:rPr>
              <a:t> </a:t>
            </a:r>
            <a:r>
              <a:rPr sz="3000" dirty="0">
                <a:latin typeface="Corbel"/>
                <a:cs typeface="Corbel"/>
              </a:rPr>
              <a:t>you</a:t>
            </a:r>
            <a:r>
              <a:rPr sz="3000" spc="-20" dirty="0">
                <a:latin typeface="Corbel"/>
                <a:cs typeface="Corbel"/>
              </a:rPr>
              <a:t> </a:t>
            </a:r>
            <a:r>
              <a:rPr sz="3000" dirty="0">
                <a:latin typeface="Corbel"/>
                <a:cs typeface="Corbel"/>
              </a:rPr>
              <a:t>go</a:t>
            </a:r>
            <a:r>
              <a:rPr sz="3000" spc="-30" dirty="0">
                <a:latin typeface="Corbel"/>
                <a:cs typeface="Corbel"/>
              </a:rPr>
              <a:t> </a:t>
            </a:r>
            <a:r>
              <a:rPr sz="3000" dirty="0">
                <a:latin typeface="Corbel"/>
                <a:cs typeface="Corbel"/>
              </a:rPr>
              <a:t>to</a:t>
            </a:r>
            <a:r>
              <a:rPr sz="3000" spc="-20" dirty="0">
                <a:latin typeface="Corbel"/>
                <a:cs typeface="Corbel"/>
              </a:rPr>
              <a:t> </a:t>
            </a:r>
            <a:r>
              <a:rPr sz="3000" dirty="0">
                <a:latin typeface="Corbel"/>
                <a:cs typeface="Corbel"/>
              </a:rPr>
              <a:t>the</a:t>
            </a:r>
            <a:r>
              <a:rPr sz="3000" spc="-20" dirty="0">
                <a:latin typeface="Corbel"/>
                <a:cs typeface="Corbel"/>
              </a:rPr>
              <a:t> </a:t>
            </a:r>
            <a:r>
              <a:rPr sz="3000" dirty="0">
                <a:latin typeface="Corbel"/>
                <a:cs typeface="Corbel"/>
              </a:rPr>
              <a:t>bathroom,</a:t>
            </a:r>
            <a:r>
              <a:rPr sz="3000" spc="-10" dirty="0">
                <a:latin typeface="Corbel"/>
                <a:cs typeface="Corbel"/>
              </a:rPr>
              <a:t> </a:t>
            </a:r>
            <a:r>
              <a:rPr sz="3000" spc="-25" dirty="0">
                <a:latin typeface="Corbel"/>
                <a:cs typeface="Corbel"/>
              </a:rPr>
              <a:t>so </a:t>
            </a:r>
            <a:r>
              <a:rPr sz="3000" dirty="0">
                <a:latin typeface="Corbel"/>
                <a:cs typeface="Corbel"/>
              </a:rPr>
              <a:t>when</a:t>
            </a:r>
            <a:r>
              <a:rPr sz="3000" spc="-5" dirty="0">
                <a:latin typeface="Corbel"/>
                <a:cs typeface="Corbel"/>
              </a:rPr>
              <a:t> </a:t>
            </a:r>
            <a:r>
              <a:rPr sz="3000" dirty="0">
                <a:latin typeface="Corbel"/>
                <a:cs typeface="Corbel"/>
              </a:rPr>
              <a:t>you</a:t>
            </a:r>
            <a:r>
              <a:rPr sz="3000" spc="-25" dirty="0">
                <a:latin typeface="Corbel"/>
                <a:cs typeface="Corbel"/>
              </a:rPr>
              <a:t> </a:t>
            </a:r>
            <a:r>
              <a:rPr sz="3000" dirty="0">
                <a:latin typeface="Corbel"/>
                <a:cs typeface="Corbel"/>
              </a:rPr>
              <a:t>drink</a:t>
            </a:r>
            <a:r>
              <a:rPr sz="3000" spc="-5" dirty="0">
                <a:latin typeface="Corbel"/>
                <a:cs typeface="Corbel"/>
              </a:rPr>
              <a:t> </a:t>
            </a:r>
            <a:r>
              <a:rPr sz="3000" dirty="0">
                <a:latin typeface="Corbel"/>
                <a:cs typeface="Corbel"/>
              </a:rPr>
              <a:t>water</a:t>
            </a:r>
            <a:r>
              <a:rPr sz="3000" spc="-10" dirty="0">
                <a:latin typeface="Corbel"/>
                <a:cs typeface="Corbel"/>
              </a:rPr>
              <a:t> </a:t>
            </a:r>
            <a:r>
              <a:rPr sz="3000" dirty="0">
                <a:latin typeface="Corbel"/>
                <a:cs typeface="Corbel"/>
              </a:rPr>
              <a:t>you</a:t>
            </a:r>
            <a:r>
              <a:rPr sz="3000" spc="-20" dirty="0">
                <a:latin typeface="Corbel"/>
                <a:cs typeface="Corbel"/>
              </a:rPr>
              <a:t> </a:t>
            </a:r>
            <a:r>
              <a:rPr sz="3000" dirty="0">
                <a:latin typeface="Corbel"/>
                <a:cs typeface="Corbel"/>
              </a:rPr>
              <a:t>are</a:t>
            </a:r>
            <a:r>
              <a:rPr sz="3000" spc="-15" dirty="0">
                <a:latin typeface="Corbel"/>
                <a:cs typeface="Corbel"/>
              </a:rPr>
              <a:t> </a:t>
            </a:r>
            <a:r>
              <a:rPr sz="3000" dirty="0">
                <a:latin typeface="Corbel"/>
                <a:cs typeface="Corbel"/>
              </a:rPr>
              <a:t>detoxing</a:t>
            </a:r>
            <a:r>
              <a:rPr sz="3000" spc="-10" dirty="0">
                <a:latin typeface="Corbel"/>
                <a:cs typeface="Corbel"/>
              </a:rPr>
              <a:t> </a:t>
            </a:r>
            <a:r>
              <a:rPr sz="3000" spc="-20" dirty="0">
                <a:latin typeface="Corbel"/>
                <a:cs typeface="Corbel"/>
              </a:rPr>
              <a:t>your </a:t>
            </a:r>
            <a:r>
              <a:rPr sz="3000" spc="-10" dirty="0">
                <a:latin typeface="Corbel"/>
                <a:cs typeface="Corbel"/>
              </a:rPr>
              <a:t>body.</a:t>
            </a:r>
            <a:endParaRPr sz="3000">
              <a:latin typeface="Corbel"/>
              <a:cs typeface="Corbel"/>
            </a:endParaRPr>
          </a:p>
          <a:p>
            <a:pPr marL="355600" marR="485775" indent="-342900">
              <a:lnSpc>
                <a:spcPct val="100000"/>
              </a:lnSpc>
              <a:spcBef>
                <a:spcPts val="720"/>
              </a:spcBef>
              <a:buClr>
                <a:srgbClr val="17375E"/>
              </a:buClr>
              <a:buSzPct val="75000"/>
              <a:buFont typeface="Wingdings"/>
              <a:buChar char=""/>
              <a:tabLst>
                <a:tab pos="355600" algn="l"/>
              </a:tabLst>
            </a:pPr>
            <a:r>
              <a:rPr sz="3000" dirty="0">
                <a:latin typeface="Corbel"/>
                <a:cs typeface="Corbel"/>
              </a:rPr>
              <a:t>Water</a:t>
            </a:r>
            <a:r>
              <a:rPr sz="3000" spc="-5" dirty="0">
                <a:latin typeface="Corbel"/>
                <a:cs typeface="Corbel"/>
              </a:rPr>
              <a:t> </a:t>
            </a:r>
            <a:r>
              <a:rPr sz="3000" dirty="0">
                <a:latin typeface="Corbel"/>
                <a:cs typeface="Corbel"/>
              </a:rPr>
              <a:t>is</a:t>
            </a:r>
            <a:r>
              <a:rPr sz="3000" spc="-5" dirty="0">
                <a:latin typeface="Corbel"/>
                <a:cs typeface="Corbel"/>
              </a:rPr>
              <a:t> </a:t>
            </a:r>
            <a:r>
              <a:rPr sz="3000" dirty="0">
                <a:latin typeface="Corbel"/>
                <a:cs typeface="Corbel"/>
              </a:rPr>
              <a:t>needed</a:t>
            </a:r>
            <a:r>
              <a:rPr sz="3000" spc="-10" dirty="0">
                <a:latin typeface="Corbel"/>
                <a:cs typeface="Corbel"/>
              </a:rPr>
              <a:t> </a:t>
            </a:r>
            <a:r>
              <a:rPr sz="3000" dirty="0">
                <a:latin typeface="Corbel"/>
                <a:cs typeface="Corbel"/>
              </a:rPr>
              <a:t>in</a:t>
            </a:r>
            <a:r>
              <a:rPr sz="3000" spc="-10" dirty="0">
                <a:latin typeface="Corbel"/>
                <a:cs typeface="Corbel"/>
              </a:rPr>
              <a:t> </a:t>
            </a:r>
            <a:r>
              <a:rPr sz="3000" dirty="0">
                <a:latin typeface="Corbel"/>
                <a:cs typeface="Corbel"/>
              </a:rPr>
              <a:t>the</a:t>
            </a:r>
            <a:r>
              <a:rPr sz="3000" spc="-10" dirty="0">
                <a:latin typeface="Corbel"/>
                <a:cs typeface="Corbel"/>
              </a:rPr>
              <a:t> </a:t>
            </a:r>
            <a:r>
              <a:rPr sz="3000" dirty="0">
                <a:solidFill>
                  <a:srgbClr val="FF0000"/>
                </a:solidFill>
                <a:latin typeface="Corbel"/>
                <a:cs typeface="Corbel"/>
              </a:rPr>
              <a:t>processes</a:t>
            </a:r>
            <a:r>
              <a:rPr sz="3000" spc="-20" dirty="0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sz="3000" spc="-25" dirty="0">
                <a:solidFill>
                  <a:srgbClr val="FF0000"/>
                </a:solidFill>
                <a:latin typeface="Corbel"/>
                <a:cs typeface="Corbel"/>
              </a:rPr>
              <a:t>of </a:t>
            </a:r>
            <a:r>
              <a:rPr sz="3000" dirty="0">
                <a:solidFill>
                  <a:srgbClr val="FF0000"/>
                </a:solidFill>
                <a:latin typeface="Corbel"/>
                <a:cs typeface="Corbel"/>
              </a:rPr>
              <a:t>sweating</a:t>
            </a:r>
            <a:r>
              <a:rPr sz="3000" spc="-15" dirty="0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sz="3000" dirty="0">
                <a:solidFill>
                  <a:srgbClr val="FF0000"/>
                </a:solidFill>
                <a:latin typeface="Corbel"/>
                <a:cs typeface="Corbel"/>
              </a:rPr>
              <a:t>and</a:t>
            </a:r>
            <a:r>
              <a:rPr sz="3000" spc="5" dirty="0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sz="3000" dirty="0">
                <a:solidFill>
                  <a:srgbClr val="FF0000"/>
                </a:solidFill>
                <a:latin typeface="Corbel"/>
                <a:cs typeface="Corbel"/>
              </a:rPr>
              <a:t>removal</a:t>
            </a:r>
            <a:r>
              <a:rPr sz="3000" spc="-5" dirty="0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sz="3000" dirty="0">
                <a:solidFill>
                  <a:srgbClr val="FF0000"/>
                </a:solidFill>
                <a:latin typeface="Corbel"/>
                <a:cs typeface="Corbel"/>
              </a:rPr>
              <a:t>of</a:t>
            </a:r>
            <a:r>
              <a:rPr sz="3000" spc="-25" dirty="0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sz="3000" dirty="0">
                <a:solidFill>
                  <a:srgbClr val="FF0000"/>
                </a:solidFill>
                <a:latin typeface="Corbel"/>
                <a:cs typeface="Corbel"/>
              </a:rPr>
              <a:t>urine</a:t>
            </a:r>
            <a:r>
              <a:rPr sz="3000" spc="-25" dirty="0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sz="3000" dirty="0">
                <a:solidFill>
                  <a:srgbClr val="FF0000"/>
                </a:solidFill>
                <a:latin typeface="Corbel"/>
                <a:cs typeface="Corbel"/>
              </a:rPr>
              <a:t>and </a:t>
            </a:r>
            <a:r>
              <a:rPr sz="3000" spc="-10" dirty="0">
                <a:solidFill>
                  <a:srgbClr val="FF0000"/>
                </a:solidFill>
                <a:latin typeface="Corbel"/>
                <a:cs typeface="Corbel"/>
              </a:rPr>
              <a:t>feces</a:t>
            </a:r>
            <a:r>
              <a:rPr sz="3000" spc="-10" dirty="0">
                <a:latin typeface="Corbel"/>
                <a:cs typeface="Corbel"/>
              </a:rPr>
              <a:t>.</a:t>
            </a:r>
            <a:endParaRPr sz="3000">
              <a:latin typeface="Corbel"/>
              <a:cs typeface="Corbel"/>
            </a:endParaRPr>
          </a:p>
          <a:p>
            <a:pPr marL="355600" marR="920750" indent="-342900">
              <a:lnSpc>
                <a:spcPct val="100000"/>
              </a:lnSpc>
              <a:spcBef>
                <a:spcPts val="725"/>
              </a:spcBef>
              <a:buClr>
                <a:srgbClr val="17375E"/>
              </a:buClr>
              <a:buSzPct val="75000"/>
              <a:buFont typeface="Wingdings"/>
              <a:buChar char=""/>
              <a:tabLst>
                <a:tab pos="355600" algn="l"/>
              </a:tabLst>
            </a:pPr>
            <a:r>
              <a:rPr sz="3000" dirty="0">
                <a:latin typeface="Corbel"/>
                <a:cs typeface="Corbel"/>
              </a:rPr>
              <a:t>When</a:t>
            </a:r>
            <a:r>
              <a:rPr sz="3000" spc="-5" dirty="0">
                <a:latin typeface="Corbel"/>
                <a:cs typeface="Corbel"/>
              </a:rPr>
              <a:t> </a:t>
            </a:r>
            <a:r>
              <a:rPr sz="3000" dirty="0">
                <a:latin typeface="Corbel"/>
                <a:cs typeface="Corbel"/>
              </a:rPr>
              <a:t>you</a:t>
            </a:r>
            <a:r>
              <a:rPr sz="3000" spc="-10" dirty="0">
                <a:latin typeface="Corbel"/>
                <a:cs typeface="Corbel"/>
              </a:rPr>
              <a:t> </a:t>
            </a:r>
            <a:r>
              <a:rPr sz="3000" dirty="0">
                <a:latin typeface="Corbel"/>
                <a:cs typeface="Corbel"/>
              </a:rPr>
              <a:t>go</a:t>
            </a:r>
            <a:r>
              <a:rPr sz="3000" spc="-25" dirty="0">
                <a:latin typeface="Corbel"/>
                <a:cs typeface="Corbel"/>
              </a:rPr>
              <a:t> </a:t>
            </a:r>
            <a:r>
              <a:rPr sz="3000" dirty="0">
                <a:latin typeface="Corbel"/>
                <a:cs typeface="Corbel"/>
              </a:rPr>
              <a:t>to</a:t>
            </a:r>
            <a:r>
              <a:rPr sz="3000" spc="-15" dirty="0">
                <a:latin typeface="Corbel"/>
                <a:cs typeface="Corbel"/>
              </a:rPr>
              <a:t> </a:t>
            </a:r>
            <a:r>
              <a:rPr sz="3000" dirty="0">
                <a:latin typeface="Corbel"/>
                <a:cs typeface="Corbel"/>
              </a:rPr>
              <a:t>the</a:t>
            </a:r>
            <a:r>
              <a:rPr sz="3000" spc="-15" dirty="0">
                <a:latin typeface="Corbel"/>
                <a:cs typeface="Corbel"/>
              </a:rPr>
              <a:t> </a:t>
            </a:r>
            <a:r>
              <a:rPr sz="3000" dirty="0">
                <a:latin typeface="Corbel"/>
                <a:cs typeface="Corbel"/>
              </a:rPr>
              <a:t>bathroom</a:t>
            </a:r>
            <a:r>
              <a:rPr sz="3000" spc="-10" dirty="0">
                <a:latin typeface="Corbel"/>
                <a:cs typeface="Corbel"/>
              </a:rPr>
              <a:t> </a:t>
            </a:r>
            <a:r>
              <a:rPr sz="3000" dirty="0">
                <a:latin typeface="Corbel"/>
                <a:cs typeface="Corbel"/>
              </a:rPr>
              <a:t>you</a:t>
            </a:r>
            <a:r>
              <a:rPr sz="3000" spc="-5" dirty="0">
                <a:latin typeface="Corbel"/>
                <a:cs typeface="Corbel"/>
              </a:rPr>
              <a:t> </a:t>
            </a:r>
            <a:r>
              <a:rPr sz="3000" spc="-25" dirty="0">
                <a:latin typeface="Corbel"/>
                <a:cs typeface="Corbel"/>
              </a:rPr>
              <a:t>are </a:t>
            </a:r>
            <a:r>
              <a:rPr sz="3000" dirty="0">
                <a:solidFill>
                  <a:srgbClr val="FF0000"/>
                </a:solidFill>
                <a:latin typeface="Corbel"/>
                <a:cs typeface="Corbel"/>
              </a:rPr>
              <a:t>expelling</a:t>
            </a:r>
            <a:r>
              <a:rPr sz="3000" spc="-20" dirty="0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sz="3000" dirty="0">
                <a:solidFill>
                  <a:srgbClr val="FF0000"/>
                </a:solidFill>
                <a:latin typeface="Corbel"/>
                <a:cs typeface="Corbel"/>
              </a:rPr>
              <a:t>toxins</a:t>
            </a:r>
            <a:r>
              <a:rPr sz="3000" spc="-20" dirty="0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sz="3000" dirty="0">
                <a:latin typeface="Corbel"/>
                <a:cs typeface="Corbel"/>
              </a:rPr>
              <a:t>from</a:t>
            </a:r>
            <a:r>
              <a:rPr sz="3000" spc="-10" dirty="0">
                <a:latin typeface="Corbel"/>
                <a:cs typeface="Corbel"/>
              </a:rPr>
              <a:t> </a:t>
            </a:r>
            <a:r>
              <a:rPr sz="3000" dirty="0">
                <a:latin typeface="Corbel"/>
                <a:cs typeface="Corbel"/>
              </a:rPr>
              <a:t>your</a:t>
            </a:r>
            <a:r>
              <a:rPr sz="3000" spc="-20" dirty="0">
                <a:latin typeface="Corbel"/>
                <a:cs typeface="Corbel"/>
              </a:rPr>
              <a:t> body</a:t>
            </a:r>
            <a:endParaRPr sz="3000">
              <a:latin typeface="Corbel"/>
              <a:cs typeface="Corbel"/>
            </a:endParaRPr>
          </a:p>
          <a:p>
            <a:pPr marL="355600" marR="139065" indent="-342900">
              <a:lnSpc>
                <a:spcPct val="100000"/>
              </a:lnSpc>
              <a:spcBef>
                <a:spcPts val="720"/>
              </a:spcBef>
              <a:buClr>
                <a:srgbClr val="17375E"/>
              </a:buClr>
              <a:buSzPct val="75000"/>
              <a:buFont typeface="Wingdings"/>
              <a:buChar char=""/>
              <a:tabLst>
                <a:tab pos="355600" algn="l"/>
              </a:tabLst>
            </a:pPr>
            <a:r>
              <a:rPr sz="3000" dirty="0">
                <a:latin typeface="Corbel"/>
                <a:cs typeface="Corbel"/>
              </a:rPr>
              <a:t>The</a:t>
            </a:r>
            <a:r>
              <a:rPr sz="3000" spc="-35" dirty="0">
                <a:latin typeface="Corbel"/>
                <a:cs typeface="Corbel"/>
              </a:rPr>
              <a:t> </a:t>
            </a:r>
            <a:r>
              <a:rPr sz="3000" dirty="0">
                <a:latin typeface="Corbel"/>
                <a:cs typeface="Corbel"/>
              </a:rPr>
              <a:t>more</a:t>
            </a:r>
            <a:r>
              <a:rPr sz="3000" spc="-25" dirty="0">
                <a:latin typeface="Corbel"/>
                <a:cs typeface="Corbel"/>
              </a:rPr>
              <a:t> </a:t>
            </a:r>
            <a:r>
              <a:rPr sz="3000" dirty="0">
                <a:latin typeface="Corbel"/>
                <a:cs typeface="Corbel"/>
              </a:rPr>
              <a:t>water</a:t>
            </a:r>
            <a:r>
              <a:rPr sz="3000" spc="-20" dirty="0">
                <a:latin typeface="Corbel"/>
                <a:cs typeface="Corbel"/>
              </a:rPr>
              <a:t> </a:t>
            </a:r>
            <a:r>
              <a:rPr sz="3000" dirty="0">
                <a:latin typeface="Corbel"/>
                <a:cs typeface="Corbel"/>
              </a:rPr>
              <a:t>you</a:t>
            </a:r>
            <a:r>
              <a:rPr sz="3000" spc="-25" dirty="0">
                <a:latin typeface="Corbel"/>
                <a:cs typeface="Corbel"/>
              </a:rPr>
              <a:t> </a:t>
            </a:r>
            <a:r>
              <a:rPr sz="3000" dirty="0">
                <a:latin typeface="Corbel"/>
                <a:cs typeface="Corbel"/>
              </a:rPr>
              <a:t>drink,</a:t>
            </a:r>
            <a:r>
              <a:rPr sz="3000" spc="-20" dirty="0">
                <a:latin typeface="Corbel"/>
                <a:cs typeface="Corbel"/>
              </a:rPr>
              <a:t> </a:t>
            </a:r>
            <a:r>
              <a:rPr sz="3000" dirty="0">
                <a:latin typeface="Corbel"/>
                <a:cs typeface="Corbel"/>
              </a:rPr>
              <a:t>the</a:t>
            </a:r>
            <a:r>
              <a:rPr sz="3000" spc="-30" dirty="0">
                <a:latin typeface="Corbel"/>
                <a:cs typeface="Corbel"/>
              </a:rPr>
              <a:t> </a:t>
            </a:r>
            <a:r>
              <a:rPr sz="3000" dirty="0">
                <a:latin typeface="Corbel"/>
                <a:cs typeface="Corbel"/>
              </a:rPr>
              <a:t>cleaner</a:t>
            </a:r>
            <a:r>
              <a:rPr sz="3000" spc="-20" dirty="0">
                <a:latin typeface="Corbel"/>
                <a:cs typeface="Corbel"/>
              </a:rPr>
              <a:t> your </a:t>
            </a:r>
            <a:r>
              <a:rPr sz="3000" dirty="0">
                <a:latin typeface="Corbel"/>
                <a:cs typeface="Corbel"/>
              </a:rPr>
              <a:t>body</a:t>
            </a:r>
            <a:r>
              <a:rPr sz="3000" spc="-5" dirty="0">
                <a:latin typeface="Corbel"/>
                <a:cs typeface="Corbel"/>
              </a:rPr>
              <a:t> </a:t>
            </a:r>
            <a:r>
              <a:rPr sz="3000" dirty="0">
                <a:latin typeface="Corbel"/>
                <a:cs typeface="Corbel"/>
              </a:rPr>
              <a:t>will be.</a:t>
            </a:r>
            <a:r>
              <a:rPr sz="3000" spc="-5" dirty="0">
                <a:latin typeface="Corbel"/>
                <a:cs typeface="Corbel"/>
              </a:rPr>
              <a:t> </a:t>
            </a:r>
            <a:r>
              <a:rPr sz="3000" dirty="0">
                <a:latin typeface="Corbel"/>
                <a:cs typeface="Corbel"/>
              </a:rPr>
              <a:t>It</a:t>
            </a:r>
            <a:r>
              <a:rPr sz="3000" spc="-10" dirty="0">
                <a:latin typeface="Corbel"/>
                <a:cs typeface="Corbel"/>
              </a:rPr>
              <a:t> </a:t>
            </a:r>
            <a:r>
              <a:rPr sz="3000" dirty="0">
                <a:latin typeface="Corbel"/>
                <a:cs typeface="Corbel"/>
              </a:rPr>
              <a:t>also</a:t>
            </a:r>
            <a:r>
              <a:rPr sz="3000" spc="10" dirty="0">
                <a:latin typeface="Corbel"/>
                <a:cs typeface="Corbel"/>
              </a:rPr>
              <a:t> </a:t>
            </a:r>
            <a:r>
              <a:rPr sz="3000" dirty="0">
                <a:latin typeface="Corbel"/>
                <a:cs typeface="Corbel"/>
              </a:rPr>
              <a:t>helps</a:t>
            </a:r>
            <a:r>
              <a:rPr sz="3000" spc="-25" dirty="0">
                <a:latin typeface="Corbel"/>
                <a:cs typeface="Corbel"/>
              </a:rPr>
              <a:t> </a:t>
            </a:r>
            <a:r>
              <a:rPr sz="3000" dirty="0">
                <a:latin typeface="Corbel"/>
                <a:cs typeface="Corbel"/>
              </a:rPr>
              <a:t>reduce</a:t>
            </a:r>
            <a:r>
              <a:rPr sz="3000" spc="-5" dirty="0">
                <a:latin typeface="Corbel"/>
                <a:cs typeface="Corbel"/>
              </a:rPr>
              <a:t> </a:t>
            </a:r>
            <a:r>
              <a:rPr sz="3000" spc="-10" dirty="0">
                <a:latin typeface="Corbel"/>
                <a:cs typeface="Corbel"/>
              </a:rPr>
              <a:t>swelling.</a:t>
            </a:r>
            <a:endParaRPr sz="30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9367" y="461772"/>
            <a:ext cx="7687056" cy="1162812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279905" y="1425066"/>
            <a:ext cx="7143115" cy="4123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1106805" indent="-342900">
              <a:lnSpc>
                <a:spcPct val="100000"/>
              </a:lnSpc>
              <a:spcBef>
                <a:spcPts val="105"/>
              </a:spcBef>
              <a:buClr>
                <a:srgbClr val="17375E"/>
              </a:buClr>
              <a:buSzPct val="75000"/>
              <a:buFont typeface="Wingdings"/>
              <a:buChar char=""/>
              <a:tabLst>
                <a:tab pos="355600" algn="l"/>
              </a:tabLst>
            </a:pPr>
            <a:r>
              <a:rPr sz="3200" dirty="0">
                <a:latin typeface="Corbel"/>
                <a:cs typeface="Corbel"/>
              </a:rPr>
              <a:t>A</a:t>
            </a:r>
            <a:r>
              <a:rPr sz="3200" spc="-2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lack</a:t>
            </a:r>
            <a:r>
              <a:rPr sz="3200" spc="-2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of</a:t>
            </a:r>
            <a:r>
              <a:rPr sz="3200" spc="-1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water</a:t>
            </a:r>
            <a:r>
              <a:rPr sz="3200" spc="-3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can</a:t>
            </a:r>
            <a:r>
              <a:rPr sz="3200" spc="-2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cause</a:t>
            </a:r>
            <a:r>
              <a:rPr sz="3200" spc="-2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blood</a:t>
            </a:r>
            <a:r>
              <a:rPr sz="3200" spc="-5" dirty="0">
                <a:latin typeface="Corbel"/>
                <a:cs typeface="Corbel"/>
              </a:rPr>
              <a:t> </a:t>
            </a:r>
            <a:r>
              <a:rPr sz="3200" spc="-25" dirty="0">
                <a:latin typeface="Corbel"/>
                <a:cs typeface="Corbel"/>
              </a:rPr>
              <a:t>to </a:t>
            </a:r>
            <a:r>
              <a:rPr sz="3200" dirty="0">
                <a:latin typeface="Corbel"/>
                <a:cs typeface="Corbel"/>
              </a:rPr>
              <a:t>become</a:t>
            </a:r>
            <a:r>
              <a:rPr sz="3200" spc="-70" dirty="0">
                <a:latin typeface="Corbel"/>
                <a:cs typeface="Corbel"/>
              </a:rPr>
              <a:t> </a:t>
            </a:r>
            <a:r>
              <a:rPr sz="3200" spc="-20" dirty="0">
                <a:latin typeface="Corbel"/>
                <a:cs typeface="Corbel"/>
              </a:rPr>
              <a:t>thicker,</a:t>
            </a:r>
            <a:r>
              <a:rPr sz="3200" spc="-5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increasing</a:t>
            </a:r>
            <a:r>
              <a:rPr sz="3200" spc="-75" dirty="0">
                <a:latin typeface="Corbel"/>
                <a:cs typeface="Corbel"/>
              </a:rPr>
              <a:t> </a:t>
            </a:r>
            <a:r>
              <a:rPr sz="32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orbel"/>
                <a:cs typeface="Corbel"/>
                <a:hlinkClick r:id="rId3"/>
              </a:rPr>
              <a:t>blood</a:t>
            </a:r>
            <a:r>
              <a:rPr sz="3200" spc="-10" dirty="0">
                <a:solidFill>
                  <a:srgbClr val="0000FF"/>
                </a:solidFill>
                <a:latin typeface="Corbel"/>
                <a:cs typeface="Corbel"/>
              </a:rPr>
              <a:t> </a:t>
            </a:r>
            <a:r>
              <a:rPr sz="32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orbel"/>
                <a:cs typeface="Corbel"/>
                <a:hlinkClick r:id="rId3"/>
              </a:rPr>
              <a:t>pressure</a:t>
            </a:r>
            <a:r>
              <a:rPr sz="3200" spc="-10" dirty="0">
                <a:latin typeface="Corbel"/>
                <a:cs typeface="Corbel"/>
              </a:rPr>
              <a:t>.</a:t>
            </a:r>
            <a:endParaRPr sz="3200">
              <a:latin typeface="Corbel"/>
              <a:cs typeface="Corbel"/>
            </a:endParaRPr>
          </a:p>
          <a:p>
            <a:pPr marL="355600" marR="14604" indent="-342900">
              <a:lnSpc>
                <a:spcPct val="100000"/>
              </a:lnSpc>
              <a:spcBef>
                <a:spcPts val="765"/>
              </a:spcBef>
              <a:buClr>
                <a:srgbClr val="17375E"/>
              </a:buClr>
              <a:buSzPct val="75000"/>
              <a:buFont typeface="Wingdings"/>
              <a:buChar char=""/>
              <a:tabLst>
                <a:tab pos="355600" algn="l"/>
              </a:tabLst>
            </a:pPr>
            <a:r>
              <a:rPr sz="3200" dirty="0">
                <a:latin typeface="Corbel"/>
                <a:cs typeface="Corbel"/>
              </a:rPr>
              <a:t>Drinking</a:t>
            </a:r>
            <a:r>
              <a:rPr sz="3200" spc="-3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water</a:t>
            </a:r>
            <a:r>
              <a:rPr sz="3200" spc="-3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on</a:t>
            </a:r>
            <a:r>
              <a:rPr sz="3200" spc="-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an</a:t>
            </a:r>
            <a:r>
              <a:rPr sz="3200" spc="-1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empty</a:t>
            </a:r>
            <a:r>
              <a:rPr sz="3200" spc="-15" dirty="0">
                <a:latin typeface="Corbel"/>
                <a:cs typeface="Corbel"/>
              </a:rPr>
              <a:t> </a:t>
            </a:r>
            <a:r>
              <a:rPr sz="3200" spc="-10" dirty="0">
                <a:latin typeface="Corbel"/>
                <a:cs typeface="Corbel"/>
              </a:rPr>
              <a:t>stomach </a:t>
            </a:r>
            <a:r>
              <a:rPr sz="3200" dirty="0">
                <a:latin typeface="Corbel"/>
                <a:cs typeface="Corbel"/>
              </a:rPr>
              <a:t>stimulates</a:t>
            </a:r>
            <a:r>
              <a:rPr sz="3200" spc="-25" dirty="0">
                <a:latin typeface="Corbel"/>
                <a:cs typeface="Corbel"/>
              </a:rPr>
              <a:t> </a:t>
            </a:r>
            <a:r>
              <a:rPr sz="3200" dirty="0">
                <a:solidFill>
                  <a:srgbClr val="FF0000"/>
                </a:solidFill>
                <a:latin typeface="Corbel"/>
                <a:cs typeface="Corbel"/>
              </a:rPr>
              <a:t>red</a:t>
            </a:r>
            <a:r>
              <a:rPr sz="3200" spc="-35" dirty="0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sz="3200" dirty="0">
                <a:solidFill>
                  <a:srgbClr val="FF0000"/>
                </a:solidFill>
                <a:latin typeface="Corbel"/>
                <a:cs typeface="Corbel"/>
              </a:rPr>
              <a:t>blood</a:t>
            </a:r>
            <a:r>
              <a:rPr sz="3200" spc="-15" dirty="0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sz="3200" dirty="0">
                <a:solidFill>
                  <a:srgbClr val="FF0000"/>
                </a:solidFill>
                <a:latin typeface="Corbel"/>
                <a:cs typeface="Corbel"/>
              </a:rPr>
              <a:t>cell</a:t>
            </a:r>
            <a:r>
              <a:rPr sz="3200" dirty="0">
                <a:latin typeface="Corbel"/>
                <a:cs typeface="Corbel"/>
              </a:rPr>
              <a:t>s</a:t>
            </a:r>
            <a:r>
              <a:rPr sz="3200" spc="-5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to</a:t>
            </a:r>
            <a:r>
              <a:rPr sz="3200" spc="-2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grow</a:t>
            </a:r>
            <a:r>
              <a:rPr sz="3200" spc="-10" dirty="0">
                <a:latin typeface="Corbel"/>
                <a:cs typeface="Corbel"/>
              </a:rPr>
              <a:t> faster.</a:t>
            </a:r>
            <a:endParaRPr sz="3200">
              <a:latin typeface="Corbel"/>
              <a:cs typeface="Corbel"/>
            </a:endParaRPr>
          </a:p>
          <a:p>
            <a:pPr marL="355600" marR="5080" indent="-342900">
              <a:lnSpc>
                <a:spcPct val="100000"/>
              </a:lnSpc>
              <a:spcBef>
                <a:spcPts val="775"/>
              </a:spcBef>
              <a:buClr>
                <a:srgbClr val="17375E"/>
              </a:buClr>
              <a:buSzPct val="75000"/>
              <a:buFont typeface="Wingdings"/>
              <a:buChar char=""/>
              <a:tabLst>
                <a:tab pos="408305" algn="l"/>
                <a:tab pos="408940" algn="l"/>
              </a:tabLst>
            </a:pPr>
            <a:r>
              <a:rPr dirty="0"/>
              <a:t>	</a:t>
            </a:r>
            <a:r>
              <a:rPr sz="3200" dirty="0">
                <a:latin typeface="Corbel"/>
                <a:cs typeface="Corbel"/>
              </a:rPr>
              <a:t>This,</a:t>
            </a:r>
            <a:r>
              <a:rPr sz="3200" spc="-2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in</a:t>
            </a:r>
            <a:r>
              <a:rPr sz="3200" spc="-2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turn,</a:t>
            </a:r>
            <a:r>
              <a:rPr sz="3200" spc="-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results</a:t>
            </a:r>
            <a:r>
              <a:rPr sz="3200" spc="-1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in</a:t>
            </a:r>
            <a:r>
              <a:rPr sz="3200" spc="-3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more</a:t>
            </a:r>
            <a:r>
              <a:rPr sz="3200" spc="15" dirty="0">
                <a:latin typeface="Corbel"/>
                <a:cs typeface="Corbel"/>
              </a:rPr>
              <a:t> </a:t>
            </a:r>
            <a:r>
              <a:rPr sz="3200" spc="-10" dirty="0">
                <a:solidFill>
                  <a:srgbClr val="FF0000"/>
                </a:solidFill>
                <a:latin typeface="Corbel"/>
                <a:cs typeface="Corbel"/>
              </a:rPr>
              <a:t>oxygenated </a:t>
            </a:r>
            <a:r>
              <a:rPr sz="3200" dirty="0">
                <a:solidFill>
                  <a:srgbClr val="FF0000"/>
                </a:solidFill>
                <a:latin typeface="Corbel"/>
                <a:cs typeface="Corbel"/>
              </a:rPr>
              <a:t>blood</a:t>
            </a:r>
            <a:r>
              <a:rPr sz="3200" spc="-30" dirty="0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that</a:t>
            </a:r>
            <a:r>
              <a:rPr sz="3200" spc="-3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makes</a:t>
            </a:r>
            <a:r>
              <a:rPr sz="3200" spc="-2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you</a:t>
            </a:r>
            <a:r>
              <a:rPr sz="3200" spc="-2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feel</a:t>
            </a:r>
            <a:r>
              <a:rPr sz="3200" spc="-40" dirty="0">
                <a:latin typeface="Corbel"/>
                <a:cs typeface="Corbel"/>
              </a:rPr>
              <a:t> </a:t>
            </a:r>
            <a:r>
              <a:rPr sz="3200" spc="-20" dirty="0">
                <a:latin typeface="Corbel"/>
                <a:cs typeface="Corbel"/>
              </a:rPr>
              <a:t>more </a:t>
            </a:r>
            <a:r>
              <a:rPr sz="3200" spc="-10" dirty="0">
                <a:latin typeface="Corbel"/>
                <a:cs typeface="Corbel"/>
              </a:rPr>
              <a:t>energetic.</a:t>
            </a:r>
            <a:endParaRPr sz="3200">
              <a:latin typeface="Corbel"/>
              <a:cs typeface="Corbel"/>
            </a:endParaRPr>
          </a:p>
        </p:txBody>
      </p:sp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543675" y="5395721"/>
            <a:ext cx="2600324" cy="146227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8888" y="688848"/>
            <a:ext cx="5416296" cy="76047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279905" y="1425066"/>
            <a:ext cx="6854825" cy="20745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1116965" indent="-342900">
              <a:lnSpc>
                <a:spcPct val="100000"/>
              </a:lnSpc>
              <a:spcBef>
                <a:spcPts val="105"/>
              </a:spcBef>
              <a:buClr>
                <a:srgbClr val="17375E"/>
              </a:buClr>
              <a:buSzPct val="75000"/>
              <a:buFont typeface="Wingdings"/>
              <a:buChar char=""/>
              <a:tabLst>
                <a:tab pos="355600" algn="l"/>
              </a:tabLst>
            </a:pPr>
            <a:r>
              <a:rPr sz="3200" dirty="0">
                <a:latin typeface="Corbel"/>
                <a:cs typeface="Corbel"/>
              </a:rPr>
              <a:t>Most</a:t>
            </a:r>
            <a:r>
              <a:rPr sz="3200" spc="-1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of</a:t>
            </a:r>
            <a:r>
              <a:rPr sz="3200" spc="-1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the</a:t>
            </a:r>
            <a:r>
              <a:rPr sz="3200" spc="-3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time,</a:t>
            </a:r>
            <a:r>
              <a:rPr sz="3200" spc="-3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we</a:t>
            </a:r>
            <a:r>
              <a:rPr sz="3200" spc="-25" dirty="0">
                <a:latin typeface="Corbel"/>
                <a:cs typeface="Corbel"/>
              </a:rPr>
              <a:t> </a:t>
            </a:r>
            <a:r>
              <a:rPr sz="3200" spc="-10" dirty="0">
                <a:latin typeface="Corbel"/>
                <a:cs typeface="Corbel"/>
              </a:rPr>
              <a:t>experience </a:t>
            </a:r>
            <a:r>
              <a:rPr sz="3200" dirty="0">
                <a:latin typeface="Corbel"/>
                <a:cs typeface="Corbel"/>
              </a:rPr>
              <a:t>headaches</a:t>
            </a:r>
            <a:r>
              <a:rPr sz="3200" spc="-7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due</a:t>
            </a:r>
            <a:r>
              <a:rPr sz="3200" spc="-3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to</a:t>
            </a:r>
            <a:r>
              <a:rPr sz="3200" spc="-20" dirty="0">
                <a:latin typeface="Corbel"/>
                <a:cs typeface="Corbel"/>
              </a:rPr>
              <a:t> </a:t>
            </a:r>
            <a:r>
              <a:rPr sz="3200" spc="-10" dirty="0">
                <a:latin typeface="Corbel"/>
                <a:cs typeface="Corbel"/>
              </a:rPr>
              <a:t>dehydration.</a:t>
            </a:r>
            <a:endParaRPr sz="3200">
              <a:latin typeface="Corbel"/>
              <a:cs typeface="Corbel"/>
            </a:endParaRPr>
          </a:p>
          <a:p>
            <a:pPr marL="355600" marR="5080" indent="-342900">
              <a:lnSpc>
                <a:spcPct val="100000"/>
              </a:lnSpc>
              <a:spcBef>
                <a:spcPts val="770"/>
              </a:spcBef>
              <a:buClr>
                <a:srgbClr val="17375E"/>
              </a:buClr>
              <a:buSzPct val="75000"/>
              <a:buFont typeface="Wingdings"/>
              <a:buChar char=""/>
              <a:tabLst>
                <a:tab pos="436245" algn="l"/>
                <a:tab pos="436880" algn="l"/>
              </a:tabLst>
            </a:pPr>
            <a:r>
              <a:rPr dirty="0"/>
              <a:t>	</a:t>
            </a:r>
            <a:r>
              <a:rPr sz="3200" dirty="0">
                <a:latin typeface="Corbel"/>
                <a:cs typeface="Corbel"/>
              </a:rPr>
              <a:t>Drinking</a:t>
            </a:r>
            <a:r>
              <a:rPr sz="3200" spc="-2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water</a:t>
            </a:r>
            <a:r>
              <a:rPr sz="3200" spc="-3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in</a:t>
            </a:r>
            <a:r>
              <a:rPr sz="3200" spc="-2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the</a:t>
            </a:r>
            <a:r>
              <a:rPr sz="3200" spc="-2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morning</a:t>
            </a:r>
            <a:r>
              <a:rPr sz="3200" spc="-20" dirty="0">
                <a:latin typeface="Corbel"/>
                <a:cs typeface="Corbel"/>
              </a:rPr>
              <a:t> </a:t>
            </a:r>
            <a:r>
              <a:rPr sz="3200" spc="-10" dirty="0">
                <a:latin typeface="Corbel"/>
                <a:cs typeface="Corbel"/>
              </a:rPr>
              <a:t>ensures </a:t>
            </a:r>
            <a:r>
              <a:rPr sz="3200" dirty="0">
                <a:latin typeface="Corbel"/>
                <a:cs typeface="Corbel"/>
              </a:rPr>
              <a:t>that</a:t>
            </a:r>
            <a:r>
              <a:rPr sz="3200" spc="-3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your</a:t>
            </a:r>
            <a:r>
              <a:rPr sz="3200" spc="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body</a:t>
            </a:r>
            <a:r>
              <a:rPr sz="3200" spc="-2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is </a:t>
            </a:r>
            <a:r>
              <a:rPr sz="3200" spc="-10" dirty="0">
                <a:latin typeface="Corbel"/>
                <a:cs typeface="Corbel"/>
              </a:rPr>
              <a:t>hydrated.</a:t>
            </a:r>
            <a:endParaRPr sz="3200">
              <a:latin typeface="Corbel"/>
              <a:cs typeface="Corbel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72200" y="3733800"/>
            <a:ext cx="2675001" cy="1774189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96921" y="693401"/>
            <a:ext cx="4587475" cy="318762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35940" y="1335274"/>
            <a:ext cx="7882890" cy="4507230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820"/>
              </a:spcBef>
              <a:buClr>
                <a:srgbClr val="17375E"/>
              </a:buClr>
              <a:buSzPct val="75000"/>
              <a:buFont typeface="Wingdings"/>
              <a:buChar char=""/>
              <a:tabLst>
                <a:tab pos="356235" algn="l"/>
              </a:tabLst>
            </a:pPr>
            <a:r>
              <a:rPr sz="30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orbel"/>
                <a:cs typeface="Corbel"/>
                <a:hlinkClick r:id="rId3"/>
              </a:rPr>
              <a:t>Research</a:t>
            </a:r>
            <a:r>
              <a:rPr sz="3000" spc="-45" dirty="0">
                <a:solidFill>
                  <a:srgbClr val="0000FF"/>
                </a:solidFill>
                <a:latin typeface="Corbel"/>
                <a:cs typeface="Corbel"/>
                <a:hlinkClick r:id="rId3"/>
              </a:rPr>
              <a:t> </a:t>
            </a:r>
            <a:r>
              <a:rPr sz="3000" dirty="0">
                <a:latin typeface="Corbel"/>
                <a:cs typeface="Corbel"/>
              </a:rPr>
              <a:t>has</a:t>
            </a:r>
            <a:r>
              <a:rPr sz="3000" spc="-35" dirty="0">
                <a:latin typeface="Corbel"/>
                <a:cs typeface="Corbel"/>
              </a:rPr>
              <a:t> </a:t>
            </a:r>
            <a:r>
              <a:rPr sz="3000" dirty="0">
                <a:latin typeface="Corbel"/>
                <a:cs typeface="Corbel"/>
              </a:rPr>
              <a:t>shown</a:t>
            </a:r>
            <a:r>
              <a:rPr sz="3000" spc="-20" dirty="0">
                <a:latin typeface="Corbel"/>
                <a:cs typeface="Corbel"/>
              </a:rPr>
              <a:t> </a:t>
            </a:r>
            <a:r>
              <a:rPr sz="3000" dirty="0">
                <a:latin typeface="Corbel"/>
                <a:cs typeface="Corbel"/>
              </a:rPr>
              <a:t>that</a:t>
            </a:r>
            <a:r>
              <a:rPr sz="3000" spc="-25" dirty="0">
                <a:latin typeface="Corbel"/>
                <a:cs typeface="Corbel"/>
              </a:rPr>
              <a:t> </a:t>
            </a:r>
            <a:r>
              <a:rPr sz="3000" spc="-10" dirty="0">
                <a:latin typeface="Corbel"/>
                <a:cs typeface="Corbel"/>
              </a:rPr>
              <a:t>dehydration</a:t>
            </a:r>
            <a:endParaRPr sz="3000">
              <a:latin typeface="Corbel"/>
              <a:cs typeface="Corbel"/>
            </a:endParaRPr>
          </a:p>
          <a:p>
            <a:pPr marL="12700" marR="973455">
              <a:lnSpc>
                <a:spcPct val="100000"/>
              </a:lnSpc>
              <a:spcBef>
                <a:spcPts val="720"/>
              </a:spcBef>
            </a:pPr>
            <a:r>
              <a:rPr sz="3000" dirty="0">
                <a:latin typeface="Corbel"/>
                <a:cs typeface="Corbel"/>
              </a:rPr>
              <a:t>vastly</a:t>
            </a:r>
            <a:r>
              <a:rPr sz="3000" spc="-15" dirty="0">
                <a:latin typeface="Corbel"/>
                <a:cs typeface="Corbel"/>
              </a:rPr>
              <a:t> </a:t>
            </a:r>
            <a:r>
              <a:rPr sz="3000" dirty="0">
                <a:latin typeface="Corbel"/>
                <a:cs typeface="Corbel"/>
              </a:rPr>
              <a:t>affects</a:t>
            </a:r>
            <a:r>
              <a:rPr sz="3000" spc="-25" dirty="0">
                <a:latin typeface="Corbel"/>
                <a:cs typeface="Corbel"/>
              </a:rPr>
              <a:t> </a:t>
            </a:r>
            <a:r>
              <a:rPr sz="3000" dirty="0">
                <a:latin typeface="Corbel"/>
                <a:cs typeface="Corbel"/>
              </a:rPr>
              <a:t>all</a:t>
            </a:r>
            <a:r>
              <a:rPr sz="3000" spc="-5" dirty="0">
                <a:latin typeface="Corbel"/>
                <a:cs typeface="Corbel"/>
              </a:rPr>
              <a:t> </a:t>
            </a:r>
            <a:r>
              <a:rPr sz="3000" dirty="0">
                <a:latin typeface="Corbel"/>
                <a:cs typeface="Corbel"/>
              </a:rPr>
              <a:t>of</a:t>
            </a:r>
            <a:r>
              <a:rPr sz="3000" spc="-30" dirty="0">
                <a:latin typeface="Corbel"/>
                <a:cs typeface="Corbel"/>
              </a:rPr>
              <a:t> </a:t>
            </a:r>
            <a:r>
              <a:rPr sz="3000" dirty="0">
                <a:latin typeface="Corbel"/>
                <a:cs typeface="Corbel"/>
              </a:rPr>
              <a:t>the</a:t>
            </a:r>
            <a:r>
              <a:rPr sz="3000" spc="-25" dirty="0">
                <a:latin typeface="Corbel"/>
                <a:cs typeface="Corbel"/>
              </a:rPr>
              <a:t> </a:t>
            </a:r>
            <a:r>
              <a:rPr sz="3000" dirty="0">
                <a:latin typeface="Corbel"/>
                <a:cs typeface="Corbel"/>
              </a:rPr>
              <a:t>systems</a:t>
            </a:r>
            <a:r>
              <a:rPr sz="3000" spc="-20" dirty="0">
                <a:latin typeface="Corbel"/>
                <a:cs typeface="Corbel"/>
              </a:rPr>
              <a:t> </a:t>
            </a:r>
            <a:r>
              <a:rPr sz="3000" dirty="0">
                <a:latin typeface="Corbel"/>
                <a:cs typeface="Corbel"/>
              </a:rPr>
              <a:t>in</a:t>
            </a:r>
            <a:r>
              <a:rPr sz="3000" spc="-20" dirty="0">
                <a:latin typeface="Corbel"/>
                <a:cs typeface="Corbel"/>
              </a:rPr>
              <a:t> </a:t>
            </a:r>
            <a:r>
              <a:rPr sz="3000" dirty="0">
                <a:latin typeface="Corbel"/>
                <a:cs typeface="Corbel"/>
              </a:rPr>
              <a:t>your</a:t>
            </a:r>
            <a:r>
              <a:rPr sz="3000" spc="-15" dirty="0">
                <a:latin typeface="Corbel"/>
                <a:cs typeface="Corbel"/>
              </a:rPr>
              <a:t> </a:t>
            </a:r>
            <a:r>
              <a:rPr sz="3000" spc="-20" dirty="0">
                <a:latin typeface="Corbel"/>
                <a:cs typeface="Corbel"/>
              </a:rPr>
              <a:t>body </a:t>
            </a:r>
            <a:r>
              <a:rPr sz="3000" dirty="0">
                <a:latin typeface="Corbel"/>
                <a:cs typeface="Corbel"/>
              </a:rPr>
              <a:t>including</a:t>
            </a:r>
            <a:r>
              <a:rPr sz="3000" spc="-5" dirty="0">
                <a:latin typeface="Corbel"/>
                <a:cs typeface="Corbel"/>
              </a:rPr>
              <a:t> </a:t>
            </a:r>
            <a:r>
              <a:rPr sz="3000" dirty="0">
                <a:latin typeface="Corbel"/>
                <a:cs typeface="Corbel"/>
              </a:rPr>
              <a:t>your</a:t>
            </a:r>
            <a:r>
              <a:rPr sz="3000" spc="-10" dirty="0">
                <a:latin typeface="Corbel"/>
                <a:cs typeface="Corbel"/>
              </a:rPr>
              <a:t> </a:t>
            </a:r>
            <a:r>
              <a:rPr sz="3000" dirty="0">
                <a:solidFill>
                  <a:srgbClr val="FF0000"/>
                </a:solidFill>
                <a:latin typeface="Corbel"/>
                <a:cs typeface="Corbel"/>
              </a:rPr>
              <a:t>respiratory</a:t>
            </a:r>
            <a:r>
              <a:rPr sz="3000" spc="-15" dirty="0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sz="3000" spc="-10" dirty="0">
                <a:solidFill>
                  <a:srgbClr val="FF0000"/>
                </a:solidFill>
                <a:latin typeface="Corbel"/>
                <a:cs typeface="Corbel"/>
              </a:rPr>
              <a:t>system</a:t>
            </a:r>
            <a:r>
              <a:rPr sz="3000" spc="-10" dirty="0">
                <a:latin typeface="Corbel"/>
                <a:cs typeface="Corbel"/>
              </a:rPr>
              <a:t>.</a:t>
            </a:r>
            <a:endParaRPr sz="3000">
              <a:latin typeface="Corbel"/>
              <a:cs typeface="Corbel"/>
            </a:endParaRPr>
          </a:p>
          <a:p>
            <a:pPr marL="355600" marR="507365" indent="-343535">
              <a:lnSpc>
                <a:spcPct val="100000"/>
              </a:lnSpc>
              <a:spcBef>
                <a:spcPts val="720"/>
              </a:spcBef>
              <a:buClr>
                <a:srgbClr val="17375E"/>
              </a:buClr>
              <a:buSzPct val="75000"/>
              <a:buFont typeface="Wingdings"/>
              <a:buChar char=""/>
              <a:tabLst>
                <a:tab pos="356235" algn="l"/>
              </a:tabLst>
            </a:pPr>
            <a:r>
              <a:rPr sz="3000" dirty="0">
                <a:latin typeface="Corbel"/>
                <a:cs typeface="Corbel"/>
              </a:rPr>
              <a:t>Drinking</a:t>
            </a:r>
            <a:r>
              <a:rPr sz="3000" spc="-30" dirty="0">
                <a:latin typeface="Corbel"/>
                <a:cs typeface="Corbel"/>
              </a:rPr>
              <a:t> </a:t>
            </a:r>
            <a:r>
              <a:rPr sz="3000" dirty="0">
                <a:latin typeface="Corbel"/>
                <a:cs typeface="Corbel"/>
              </a:rPr>
              <a:t>water</a:t>
            </a:r>
            <a:r>
              <a:rPr sz="3000" spc="-15" dirty="0">
                <a:latin typeface="Corbel"/>
                <a:cs typeface="Corbel"/>
              </a:rPr>
              <a:t> </a:t>
            </a:r>
            <a:r>
              <a:rPr sz="3000" dirty="0">
                <a:latin typeface="Corbel"/>
                <a:cs typeface="Corbel"/>
              </a:rPr>
              <a:t>helps</a:t>
            </a:r>
            <a:r>
              <a:rPr sz="3000" spc="-10" dirty="0">
                <a:latin typeface="Corbel"/>
                <a:cs typeface="Corbel"/>
              </a:rPr>
              <a:t> </a:t>
            </a:r>
            <a:r>
              <a:rPr sz="3000" dirty="0">
                <a:latin typeface="Corbel"/>
                <a:cs typeface="Corbel"/>
              </a:rPr>
              <a:t>to</a:t>
            </a:r>
            <a:r>
              <a:rPr sz="3000" spc="-15" dirty="0">
                <a:latin typeface="Corbel"/>
                <a:cs typeface="Corbel"/>
              </a:rPr>
              <a:t> </a:t>
            </a:r>
            <a:r>
              <a:rPr sz="3000" dirty="0">
                <a:latin typeface="Corbel"/>
                <a:cs typeface="Corbel"/>
              </a:rPr>
              <a:t>thin</a:t>
            </a:r>
            <a:r>
              <a:rPr sz="3000" spc="-10" dirty="0">
                <a:latin typeface="Corbel"/>
                <a:cs typeface="Corbel"/>
              </a:rPr>
              <a:t> </a:t>
            </a:r>
            <a:r>
              <a:rPr sz="3000" dirty="0">
                <a:latin typeface="Corbel"/>
                <a:cs typeface="Corbel"/>
              </a:rPr>
              <a:t>the</a:t>
            </a:r>
            <a:r>
              <a:rPr sz="3000" spc="-15" dirty="0">
                <a:latin typeface="Corbel"/>
                <a:cs typeface="Corbel"/>
              </a:rPr>
              <a:t> </a:t>
            </a:r>
            <a:r>
              <a:rPr sz="3000" dirty="0">
                <a:latin typeface="Corbel"/>
                <a:cs typeface="Corbel"/>
              </a:rPr>
              <a:t>mucus</a:t>
            </a:r>
            <a:r>
              <a:rPr sz="3000" spc="-5" dirty="0">
                <a:latin typeface="Corbel"/>
                <a:cs typeface="Corbel"/>
              </a:rPr>
              <a:t> </a:t>
            </a:r>
            <a:r>
              <a:rPr sz="3000" spc="-10" dirty="0">
                <a:latin typeface="Corbel"/>
                <a:cs typeface="Corbel"/>
              </a:rPr>
              <a:t>lining </a:t>
            </a:r>
            <a:r>
              <a:rPr sz="3000" dirty="0">
                <a:latin typeface="Corbel"/>
                <a:cs typeface="Corbel"/>
              </a:rPr>
              <a:t>your</a:t>
            </a:r>
            <a:r>
              <a:rPr sz="3000" spc="-20" dirty="0">
                <a:latin typeface="Corbel"/>
                <a:cs typeface="Corbel"/>
              </a:rPr>
              <a:t> </a:t>
            </a:r>
            <a:r>
              <a:rPr sz="3000" dirty="0">
                <a:latin typeface="Corbel"/>
                <a:cs typeface="Corbel"/>
              </a:rPr>
              <a:t>airways</a:t>
            </a:r>
            <a:r>
              <a:rPr sz="3000" spc="-5" dirty="0">
                <a:latin typeface="Corbel"/>
                <a:cs typeface="Corbel"/>
              </a:rPr>
              <a:t> </a:t>
            </a:r>
            <a:r>
              <a:rPr sz="3000" dirty="0">
                <a:latin typeface="Corbel"/>
                <a:cs typeface="Corbel"/>
              </a:rPr>
              <a:t>and</a:t>
            </a:r>
            <a:r>
              <a:rPr sz="3000" spc="5" dirty="0">
                <a:latin typeface="Corbel"/>
                <a:cs typeface="Corbel"/>
              </a:rPr>
              <a:t> </a:t>
            </a:r>
            <a:r>
              <a:rPr sz="3000" spc="-10" dirty="0">
                <a:latin typeface="Corbel"/>
                <a:cs typeface="Corbel"/>
              </a:rPr>
              <a:t>lungs.</a:t>
            </a:r>
            <a:endParaRPr sz="3000">
              <a:latin typeface="Corbel"/>
              <a:cs typeface="Corbel"/>
            </a:endParaRPr>
          </a:p>
          <a:p>
            <a:pPr marL="355600" marR="5080" indent="-343535">
              <a:lnSpc>
                <a:spcPct val="100000"/>
              </a:lnSpc>
              <a:spcBef>
                <a:spcPts val="725"/>
              </a:spcBef>
              <a:buClr>
                <a:srgbClr val="17375E"/>
              </a:buClr>
              <a:buSzPct val="75000"/>
              <a:buFont typeface="Wingdings"/>
              <a:buChar char=""/>
              <a:tabLst>
                <a:tab pos="356235" algn="l"/>
              </a:tabLst>
            </a:pPr>
            <a:r>
              <a:rPr sz="3000" dirty="0">
                <a:latin typeface="Corbel"/>
                <a:cs typeface="Corbel"/>
              </a:rPr>
              <a:t>Dehydration</a:t>
            </a:r>
            <a:r>
              <a:rPr sz="3000" spc="-5" dirty="0">
                <a:latin typeface="Corbel"/>
                <a:cs typeface="Corbel"/>
              </a:rPr>
              <a:t> </a:t>
            </a:r>
            <a:r>
              <a:rPr sz="3000" dirty="0">
                <a:latin typeface="Corbel"/>
                <a:cs typeface="Corbel"/>
              </a:rPr>
              <a:t>can</a:t>
            </a:r>
            <a:r>
              <a:rPr sz="3000" spc="-15" dirty="0">
                <a:latin typeface="Corbel"/>
                <a:cs typeface="Corbel"/>
              </a:rPr>
              <a:t> </a:t>
            </a:r>
            <a:r>
              <a:rPr sz="3000" dirty="0">
                <a:latin typeface="Corbel"/>
                <a:cs typeface="Corbel"/>
              </a:rPr>
              <a:t>cause</a:t>
            </a:r>
            <a:r>
              <a:rPr sz="3000" spc="-10" dirty="0">
                <a:latin typeface="Corbel"/>
                <a:cs typeface="Corbel"/>
              </a:rPr>
              <a:t> </a:t>
            </a:r>
            <a:r>
              <a:rPr sz="3000" dirty="0">
                <a:latin typeface="Corbel"/>
                <a:cs typeface="Corbel"/>
              </a:rPr>
              <a:t>that</a:t>
            </a:r>
            <a:r>
              <a:rPr sz="3000" spc="-15" dirty="0">
                <a:latin typeface="Corbel"/>
                <a:cs typeface="Corbel"/>
              </a:rPr>
              <a:t> </a:t>
            </a:r>
            <a:r>
              <a:rPr sz="3000" dirty="0">
                <a:latin typeface="Corbel"/>
                <a:cs typeface="Corbel"/>
              </a:rPr>
              <a:t>mucus</a:t>
            </a:r>
            <a:r>
              <a:rPr sz="3000" spc="-10" dirty="0">
                <a:latin typeface="Corbel"/>
                <a:cs typeface="Corbel"/>
              </a:rPr>
              <a:t> </a:t>
            </a:r>
            <a:r>
              <a:rPr sz="3000" dirty="0">
                <a:latin typeface="Corbel"/>
                <a:cs typeface="Corbel"/>
              </a:rPr>
              <a:t>to</a:t>
            </a:r>
            <a:r>
              <a:rPr sz="3000" spc="-10" dirty="0">
                <a:latin typeface="Corbel"/>
                <a:cs typeface="Corbel"/>
              </a:rPr>
              <a:t> thicken </a:t>
            </a:r>
            <a:r>
              <a:rPr sz="3000" dirty="0">
                <a:latin typeface="Corbel"/>
                <a:cs typeface="Corbel"/>
              </a:rPr>
              <a:t>and</a:t>
            </a:r>
            <a:r>
              <a:rPr sz="3000" spc="-20" dirty="0">
                <a:latin typeface="Corbel"/>
                <a:cs typeface="Corbel"/>
              </a:rPr>
              <a:t> </a:t>
            </a:r>
            <a:r>
              <a:rPr sz="3000" dirty="0">
                <a:latin typeface="Corbel"/>
                <a:cs typeface="Corbel"/>
              </a:rPr>
              <a:t>get</a:t>
            </a:r>
            <a:r>
              <a:rPr sz="3000" spc="-50" dirty="0">
                <a:latin typeface="Corbel"/>
                <a:cs typeface="Corbel"/>
              </a:rPr>
              <a:t> </a:t>
            </a:r>
            <a:r>
              <a:rPr sz="3000" dirty="0">
                <a:latin typeface="Corbel"/>
                <a:cs typeface="Corbel"/>
              </a:rPr>
              <a:t>sticky,</a:t>
            </a:r>
            <a:r>
              <a:rPr sz="3000" spc="-40" dirty="0">
                <a:latin typeface="Corbel"/>
                <a:cs typeface="Corbel"/>
              </a:rPr>
              <a:t> </a:t>
            </a:r>
            <a:r>
              <a:rPr sz="3000" dirty="0">
                <a:latin typeface="Corbel"/>
                <a:cs typeface="Corbel"/>
              </a:rPr>
              <a:t>which</a:t>
            </a:r>
            <a:r>
              <a:rPr sz="3000" spc="-15" dirty="0">
                <a:latin typeface="Corbel"/>
                <a:cs typeface="Corbel"/>
              </a:rPr>
              <a:t> </a:t>
            </a:r>
            <a:r>
              <a:rPr sz="3000" dirty="0">
                <a:latin typeface="Corbel"/>
                <a:cs typeface="Corbel"/>
              </a:rPr>
              <a:t>slows</a:t>
            </a:r>
            <a:r>
              <a:rPr sz="3000" spc="-30" dirty="0">
                <a:latin typeface="Corbel"/>
                <a:cs typeface="Corbel"/>
              </a:rPr>
              <a:t> </a:t>
            </a:r>
            <a:r>
              <a:rPr sz="3000" dirty="0">
                <a:latin typeface="Corbel"/>
                <a:cs typeface="Corbel"/>
              </a:rPr>
              <a:t>down</a:t>
            </a:r>
            <a:r>
              <a:rPr sz="3000" spc="-5" dirty="0">
                <a:latin typeface="Corbel"/>
                <a:cs typeface="Corbel"/>
              </a:rPr>
              <a:t> </a:t>
            </a:r>
            <a:r>
              <a:rPr sz="3000" spc="-10" dirty="0">
                <a:latin typeface="Corbel"/>
                <a:cs typeface="Corbel"/>
              </a:rPr>
              <a:t>overall </a:t>
            </a:r>
            <a:r>
              <a:rPr sz="3000" dirty="0">
                <a:latin typeface="Corbel"/>
                <a:cs typeface="Corbel"/>
              </a:rPr>
              <a:t>respiration</a:t>
            </a:r>
            <a:r>
              <a:rPr sz="3000" spc="-35" dirty="0">
                <a:latin typeface="Corbel"/>
                <a:cs typeface="Corbel"/>
              </a:rPr>
              <a:t> </a:t>
            </a:r>
            <a:r>
              <a:rPr sz="3000" dirty="0">
                <a:latin typeface="Corbel"/>
                <a:cs typeface="Corbel"/>
              </a:rPr>
              <a:t>and</a:t>
            </a:r>
            <a:r>
              <a:rPr sz="3000" spc="-30" dirty="0">
                <a:latin typeface="Corbel"/>
                <a:cs typeface="Corbel"/>
              </a:rPr>
              <a:t> </a:t>
            </a:r>
            <a:r>
              <a:rPr sz="3000" dirty="0">
                <a:latin typeface="Corbel"/>
                <a:cs typeface="Corbel"/>
              </a:rPr>
              <a:t>makes</a:t>
            </a:r>
            <a:r>
              <a:rPr sz="3000" spc="-25" dirty="0">
                <a:latin typeface="Corbel"/>
                <a:cs typeface="Corbel"/>
              </a:rPr>
              <a:t> </a:t>
            </a:r>
            <a:r>
              <a:rPr sz="3000" dirty="0">
                <a:latin typeface="Corbel"/>
                <a:cs typeface="Corbel"/>
              </a:rPr>
              <a:t>you</a:t>
            </a:r>
            <a:r>
              <a:rPr sz="3000" spc="-30" dirty="0">
                <a:latin typeface="Corbel"/>
                <a:cs typeface="Corbel"/>
              </a:rPr>
              <a:t> </a:t>
            </a:r>
            <a:r>
              <a:rPr sz="3000" dirty="0">
                <a:latin typeface="Corbel"/>
                <a:cs typeface="Corbel"/>
              </a:rPr>
              <a:t>more</a:t>
            </a:r>
            <a:r>
              <a:rPr sz="3000" spc="-25" dirty="0">
                <a:latin typeface="Corbel"/>
                <a:cs typeface="Corbel"/>
              </a:rPr>
              <a:t> </a:t>
            </a:r>
            <a:r>
              <a:rPr sz="3000" dirty="0">
                <a:latin typeface="Corbel"/>
                <a:cs typeface="Corbel"/>
              </a:rPr>
              <a:t>susceptible</a:t>
            </a:r>
            <a:r>
              <a:rPr sz="3000" spc="-50" dirty="0">
                <a:latin typeface="Corbel"/>
                <a:cs typeface="Corbel"/>
              </a:rPr>
              <a:t> </a:t>
            </a:r>
            <a:r>
              <a:rPr sz="3000" spc="-25" dirty="0">
                <a:latin typeface="Corbel"/>
                <a:cs typeface="Corbel"/>
              </a:rPr>
              <a:t>to </a:t>
            </a:r>
            <a:r>
              <a:rPr sz="3000" dirty="0">
                <a:latin typeface="Corbel"/>
                <a:cs typeface="Corbel"/>
              </a:rPr>
              <a:t>illness,</a:t>
            </a:r>
            <a:r>
              <a:rPr sz="3000" spc="-5" dirty="0">
                <a:latin typeface="Corbel"/>
                <a:cs typeface="Corbel"/>
              </a:rPr>
              <a:t> </a:t>
            </a:r>
            <a:r>
              <a:rPr sz="3000" dirty="0">
                <a:latin typeface="Corbel"/>
                <a:cs typeface="Corbel"/>
              </a:rPr>
              <a:t>allergies</a:t>
            </a:r>
            <a:r>
              <a:rPr sz="3000" spc="-10" dirty="0">
                <a:latin typeface="Corbel"/>
                <a:cs typeface="Corbel"/>
              </a:rPr>
              <a:t> </a:t>
            </a:r>
            <a:r>
              <a:rPr sz="3000" dirty="0">
                <a:latin typeface="Corbel"/>
                <a:cs typeface="Corbel"/>
              </a:rPr>
              <a:t>and</a:t>
            </a:r>
            <a:r>
              <a:rPr sz="3000" spc="5" dirty="0">
                <a:latin typeface="Corbel"/>
                <a:cs typeface="Corbel"/>
              </a:rPr>
              <a:t> </a:t>
            </a:r>
            <a:r>
              <a:rPr sz="3000" dirty="0">
                <a:latin typeface="Corbel"/>
                <a:cs typeface="Corbel"/>
              </a:rPr>
              <a:t>other</a:t>
            </a:r>
            <a:r>
              <a:rPr sz="3000" spc="-25" dirty="0">
                <a:latin typeface="Corbel"/>
                <a:cs typeface="Corbel"/>
              </a:rPr>
              <a:t> </a:t>
            </a:r>
            <a:r>
              <a:rPr sz="3000" dirty="0">
                <a:latin typeface="Corbel"/>
                <a:cs typeface="Corbel"/>
              </a:rPr>
              <a:t>respiratory</a:t>
            </a:r>
            <a:r>
              <a:rPr sz="3000" spc="-20" dirty="0">
                <a:latin typeface="Corbel"/>
                <a:cs typeface="Corbel"/>
              </a:rPr>
              <a:t> </a:t>
            </a:r>
            <a:r>
              <a:rPr sz="3000" spc="-10" dirty="0">
                <a:latin typeface="Corbel"/>
                <a:cs typeface="Corbel"/>
              </a:rPr>
              <a:t>problems.</a:t>
            </a:r>
            <a:endParaRPr sz="3000">
              <a:latin typeface="Corbel"/>
              <a:cs typeface="Corbel"/>
            </a:endParaRPr>
          </a:p>
        </p:txBody>
      </p:sp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519161" y="15875"/>
            <a:ext cx="1624837" cy="2011426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9367" y="461772"/>
            <a:ext cx="6251448" cy="1162812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279905" y="1425066"/>
            <a:ext cx="7051675" cy="35382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329565" indent="-342900">
              <a:lnSpc>
                <a:spcPct val="100000"/>
              </a:lnSpc>
              <a:spcBef>
                <a:spcPts val="105"/>
              </a:spcBef>
              <a:buClr>
                <a:srgbClr val="17375E"/>
              </a:buClr>
              <a:buSzPct val="75000"/>
              <a:buFont typeface="Wingdings"/>
              <a:buChar char=""/>
              <a:tabLst>
                <a:tab pos="355600" algn="l"/>
              </a:tabLst>
            </a:pPr>
            <a:r>
              <a:rPr sz="3200" dirty="0">
                <a:latin typeface="Corbel"/>
                <a:cs typeface="Corbel"/>
              </a:rPr>
              <a:t>The</a:t>
            </a:r>
            <a:r>
              <a:rPr sz="3200" spc="-3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kidneys</a:t>
            </a:r>
            <a:r>
              <a:rPr sz="3200" spc="-2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regulate</a:t>
            </a:r>
            <a:r>
              <a:rPr sz="3200" spc="-4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fluid</a:t>
            </a:r>
            <a:r>
              <a:rPr sz="3200" spc="-2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in</a:t>
            </a:r>
            <a:r>
              <a:rPr sz="3200" spc="-2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the</a:t>
            </a:r>
            <a:r>
              <a:rPr sz="3200" spc="-20" dirty="0">
                <a:latin typeface="Corbel"/>
                <a:cs typeface="Corbel"/>
              </a:rPr>
              <a:t> </a:t>
            </a:r>
            <a:r>
              <a:rPr sz="3200" spc="-25" dirty="0">
                <a:latin typeface="Corbel"/>
                <a:cs typeface="Corbel"/>
              </a:rPr>
              <a:t>body. </a:t>
            </a:r>
            <a:r>
              <a:rPr sz="3200" dirty="0">
                <a:latin typeface="Corbel"/>
                <a:cs typeface="Corbel"/>
              </a:rPr>
              <a:t>Insufficient</a:t>
            </a:r>
            <a:r>
              <a:rPr sz="3200" spc="-6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water</a:t>
            </a:r>
            <a:r>
              <a:rPr sz="3200" spc="-3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can</a:t>
            </a:r>
            <a:r>
              <a:rPr sz="3200" spc="-3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lead</a:t>
            </a:r>
            <a:r>
              <a:rPr sz="3200" spc="-4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to</a:t>
            </a:r>
            <a:r>
              <a:rPr sz="3200" spc="-10" dirty="0">
                <a:latin typeface="Corbel"/>
                <a:cs typeface="Corbel"/>
              </a:rPr>
              <a:t> </a:t>
            </a:r>
            <a:r>
              <a:rPr sz="32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orbel"/>
                <a:cs typeface="Corbel"/>
                <a:hlinkClick r:id="rId3"/>
              </a:rPr>
              <a:t>kidney</a:t>
            </a:r>
            <a:r>
              <a:rPr sz="3200" spc="-10" dirty="0">
                <a:solidFill>
                  <a:srgbClr val="0000FF"/>
                </a:solidFill>
                <a:latin typeface="Corbel"/>
                <a:cs typeface="Corbel"/>
              </a:rPr>
              <a:t> </a:t>
            </a:r>
            <a:r>
              <a:rPr sz="32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orbel"/>
                <a:cs typeface="Corbel"/>
                <a:hlinkClick r:id="rId3"/>
              </a:rPr>
              <a:t>stones</a:t>
            </a:r>
            <a:r>
              <a:rPr sz="3200" spc="-25" dirty="0">
                <a:solidFill>
                  <a:srgbClr val="0000FF"/>
                </a:solidFill>
                <a:latin typeface="Corbel"/>
                <a:cs typeface="Corbel"/>
                <a:hlinkClick r:id="rId3"/>
              </a:rPr>
              <a:t> </a:t>
            </a:r>
            <a:r>
              <a:rPr sz="3200" dirty="0">
                <a:latin typeface="Corbel"/>
                <a:cs typeface="Corbel"/>
              </a:rPr>
              <a:t>and</a:t>
            </a:r>
            <a:r>
              <a:rPr sz="3200" spc="-3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other</a:t>
            </a:r>
            <a:r>
              <a:rPr sz="3200" spc="-25" dirty="0">
                <a:latin typeface="Corbel"/>
                <a:cs typeface="Corbel"/>
              </a:rPr>
              <a:t> </a:t>
            </a:r>
            <a:r>
              <a:rPr sz="3200" spc="-10" dirty="0">
                <a:latin typeface="Corbel"/>
                <a:cs typeface="Corbel"/>
              </a:rPr>
              <a:t>problems.</a:t>
            </a:r>
            <a:endParaRPr sz="3200">
              <a:latin typeface="Corbel"/>
              <a:cs typeface="Corbel"/>
            </a:endParaRPr>
          </a:p>
          <a:p>
            <a:pPr marL="355600" marR="5080" indent="-342900">
              <a:lnSpc>
                <a:spcPct val="100000"/>
              </a:lnSpc>
              <a:spcBef>
                <a:spcPts val="765"/>
              </a:spcBef>
              <a:buClr>
                <a:srgbClr val="17375E"/>
              </a:buClr>
              <a:buSzPct val="75000"/>
              <a:buFont typeface="Wingdings"/>
              <a:buChar char=""/>
              <a:tabLst>
                <a:tab pos="355600" algn="l"/>
              </a:tabLst>
            </a:pPr>
            <a:r>
              <a:rPr sz="3200" dirty="0">
                <a:latin typeface="Corbel"/>
                <a:cs typeface="Corbel"/>
              </a:rPr>
              <a:t>Water</a:t>
            </a:r>
            <a:r>
              <a:rPr sz="3200" spc="-3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helps</a:t>
            </a:r>
            <a:r>
              <a:rPr sz="3200" spc="-2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dissolve</a:t>
            </a:r>
            <a:r>
              <a:rPr sz="3200" spc="-3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minerals</a:t>
            </a:r>
            <a:r>
              <a:rPr sz="3200" spc="-30" dirty="0">
                <a:latin typeface="Corbel"/>
                <a:cs typeface="Corbel"/>
              </a:rPr>
              <a:t> </a:t>
            </a:r>
            <a:r>
              <a:rPr sz="3200" spc="-25" dirty="0">
                <a:latin typeface="Corbel"/>
                <a:cs typeface="Corbel"/>
              </a:rPr>
              <a:t>and </a:t>
            </a:r>
            <a:r>
              <a:rPr sz="3200" dirty="0">
                <a:latin typeface="Corbel"/>
                <a:cs typeface="Corbel"/>
              </a:rPr>
              <a:t>nutrients,</a:t>
            </a:r>
            <a:r>
              <a:rPr sz="3200" spc="-4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making</a:t>
            </a:r>
            <a:r>
              <a:rPr sz="3200" spc="-4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them</a:t>
            </a:r>
            <a:r>
              <a:rPr sz="3200" spc="-4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more</a:t>
            </a:r>
            <a:r>
              <a:rPr sz="3200" spc="-30" dirty="0">
                <a:latin typeface="Corbel"/>
                <a:cs typeface="Corbel"/>
              </a:rPr>
              <a:t> </a:t>
            </a:r>
            <a:r>
              <a:rPr sz="3200" spc="-10" dirty="0">
                <a:latin typeface="Corbel"/>
                <a:cs typeface="Corbel"/>
              </a:rPr>
              <a:t>accessible </a:t>
            </a:r>
            <a:r>
              <a:rPr sz="3200" dirty="0">
                <a:latin typeface="Corbel"/>
                <a:cs typeface="Corbel"/>
              </a:rPr>
              <a:t>to</a:t>
            </a:r>
            <a:r>
              <a:rPr sz="3200" spc="-3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the</a:t>
            </a:r>
            <a:r>
              <a:rPr sz="3200" spc="-6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body.</a:t>
            </a:r>
            <a:r>
              <a:rPr sz="3200" spc="-2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It</a:t>
            </a:r>
            <a:r>
              <a:rPr sz="3200" spc="-3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also</a:t>
            </a:r>
            <a:r>
              <a:rPr sz="3200" spc="-4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helps</a:t>
            </a:r>
            <a:r>
              <a:rPr sz="3200" spc="-5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remove</a:t>
            </a:r>
            <a:r>
              <a:rPr sz="3200" spc="-25" dirty="0">
                <a:latin typeface="Corbel"/>
                <a:cs typeface="Corbel"/>
              </a:rPr>
              <a:t> </a:t>
            </a:r>
            <a:r>
              <a:rPr sz="3200" spc="-10" dirty="0">
                <a:latin typeface="Corbel"/>
                <a:cs typeface="Corbel"/>
              </a:rPr>
              <a:t>waste products.</a:t>
            </a:r>
            <a:endParaRPr sz="3200">
              <a:latin typeface="Corbel"/>
              <a:cs typeface="Corbel"/>
            </a:endParaRPr>
          </a:p>
        </p:txBody>
      </p:sp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705600" y="4800650"/>
            <a:ext cx="2293747" cy="1681606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9367" y="217931"/>
            <a:ext cx="7185659" cy="1650492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279905" y="1425066"/>
            <a:ext cx="7187565" cy="30505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359410" indent="-342900">
              <a:lnSpc>
                <a:spcPct val="100000"/>
              </a:lnSpc>
              <a:spcBef>
                <a:spcPts val="105"/>
              </a:spcBef>
              <a:buClr>
                <a:srgbClr val="17375E"/>
              </a:buClr>
              <a:buSzPct val="75000"/>
              <a:buFont typeface="Wingdings"/>
              <a:buChar char=""/>
              <a:tabLst>
                <a:tab pos="355600" algn="l"/>
              </a:tabLst>
            </a:pPr>
            <a:r>
              <a:rPr sz="3200" dirty="0">
                <a:latin typeface="Corbel"/>
                <a:cs typeface="Corbel"/>
              </a:rPr>
              <a:t>Some</a:t>
            </a:r>
            <a:r>
              <a:rPr sz="3200" spc="-3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scientists</a:t>
            </a:r>
            <a:r>
              <a:rPr sz="3200" spc="-4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have</a:t>
            </a:r>
            <a:r>
              <a:rPr sz="3200" spc="-5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proposed</a:t>
            </a:r>
            <a:r>
              <a:rPr sz="3200" spc="-15" dirty="0">
                <a:latin typeface="Corbel"/>
                <a:cs typeface="Corbel"/>
              </a:rPr>
              <a:t> </a:t>
            </a:r>
            <a:r>
              <a:rPr sz="3200" spc="-20" dirty="0">
                <a:latin typeface="Corbel"/>
                <a:cs typeface="Corbel"/>
              </a:rPr>
              <a:t>that </a:t>
            </a:r>
            <a:r>
              <a:rPr sz="3200" dirty="0">
                <a:latin typeface="Corbel"/>
                <a:cs typeface="Corbel"/>
              </a:rPr>
              <a:t>consuming</a:t>
            </a:r>
            <a:r>
              <a:rPr sz="3200" spc="-2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more</a:t>
            </a:r>
            <a:r>
              <a:rPr sz="3200" spc="-3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water</a:t>
            </a:r>
            <a:r>
              <a:rPr sz="3200" spc="-4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might</a:t>
            </a:r>
            <a:r>
              <a:rPr sz="3200" spc="-40" dirty="0">
                <a:latin typeface="Corbel"/>
                <a:cs typeface="Corbel"/>
              </a:rPr>
              <a:t> </a:t>
            </a:r>
            <a:r>
              <a:rPr sz="3200" spc="-10" dirty="0">
                <a:latin typeface="Corbel"/>
                <a:cs typeface="Corbel"/>
              </a:rPr>
              <a:t>enhance </a:t>
            </a:r>
            <a:r>
              <a:rPr sz="3200" dirty="0">
                <a:latin typeface="Corbel"/>
                <a:cs typeface="Corbel"/>
              </a:rPr>
              <a:t>performance</a:t>
            </a:r>
            <a:r>
              <a:rPr sz="3200" spc="-5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during</a:t>
            </a:r>
            <a:r>
              <a:rPr sz="3200" spc="-2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strenuous</a:t>
            </a:r>
            <a:r>
              <a:rPr sz="3200" spc="-15" dirty="0">
                <a:latin typeface="Corbel"/>
                <a:cs typeface="Corbel"/>
              </a:rPr>
              <a:t> </a:t>
            </a:r>
            <a:r>
              <a:rPr sz="3200" spc="-10" dirty="0">
                <a:latin typeface="Corbel"/>
                <a:cs typeface="Corbel"/>
              </a:rPr>
              <a:t>activity</a:t>
            </a:r>
            <a:endParaRPr sz="3200">
              <a:latin typeface="Corbel"/>
              <a:cs typeface="Corbel"/>
            </a:endParaRPr>
          </a:p>
          <a:p>
            <a:pPr marL="355600" marR="5080" indent="-342900">
              <a:lnSpc>
                <a:spcPct val="100000"/>
              </a:lnSpc>
              <a:spcBef>
                <a:spcPts val="765"/>
              </a:spcBef>
              <a:buClr>
                <a:srgbClr val="17375E"/>
              </a:buClr>
              <a:buSzPct val="75000"/>
              <a:buFont typeface="Wingdings"/>
              <a:buChar char=""/>
              <a:tabLst>
                <a:tab pos="355600" algn="l"/>
              </a:tabLst>
            </a:pPr>
            <a:r>
              <a:rPr sz="3200" dirty="0">
                <a:latin typeface="Corbel"/>
                <a:cs typeface="Corbel"/>
              </a:rPr>
              <a:t>A</a:t>
            </a:r>
            <a:r>
              <a:rPr sz="3200" spc="-20" dirty="0">
                <a:latin typeface="Corbel"/>
                <a:cs typeface="Corbel"/>
              </a:rPr>
              <a:t> </a:t>
            </a:r>
            <a:r>
              <a:rPr sz="32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orbel"/>
                <a:cs typeface="Corbel"/>
                <a:hlinkClick r:id="rId3"/>
              </a:rPr>
              <a:t>review</a:t>
            </a:r>
            <a:r>
              <a:rPr sz="3200" u="sng" spc="-4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orbel"/>
                <a:cs typeface="Corbel"/>
                <a:hlinkClick r:id="rId3"/>
              </a:rPr>
              <a:t> </a:t>
            </a:r>
            <a:r>
              <a:rPr sz="32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orbel"/>
                <a:cs typeface="Corbel"/>
                <a:hlinkClick r:id="rId3"/>
              </a:rPr>
              <a:t>found</a:t>
            </a:r>
            <a:r>
              <a:rPr sz="32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orbel"/>
                <a:cs typeface="Corbel"/>
                <a:hlinkClick r:id="rId3"/>
              </a:rPr>
              <a:t> </a:t>
            </a:r>
            <a:r>
              <a:rPr sz="32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orbel"/>
                <a:cs typeface="Corbel"/>
                <a:hlinkClick r:id="rId3"/>
              </a:rPr>
              <a:t>that</a:t>
            </a:r>
            <a:r>
              <a:rPr sz="3200" spc="-40" dirty="0">
                <a:solidFill>
                  <a:srgbClr val="0000FF"/>
                </a:solidFill>
                <a:latin typeface="Corbel"/>
                <a:cs typeface="Corbel"/>
                <a:hlinkClick r:id="rId3"/>
              </a:rPr>
              <a:t> </a:t>
            </a:r>
            <a:r>
              <a:rPr sz="3200" dirty="0">
                <a:latin typeface="Corbel"/>
                <a:cs typeface="Corbel"/>
              </a:rPr>
              <a:t>dehydration</a:t>
            </a:r>
            <a:r>
              <a:rPr sz="3200" spc="-30" dirty="0">
                <a:latin typeface="Corbel"/>
                <a:cs typeface="Corbel"/>
              </a:rPr>
              <a:t> </a:t>
            </a:r>
            <a:r>
              <a:rPr sz="3200" spc="-10" dirty="0">
                <a:latin typeface="Corbel"/>
                <a:cs typeface="Corbel"/>
              </a:rPr>
              <a:t>reduces </a:t>
            </a:r>
            <a:r>
              <a:rPr sz="3200" dirty="0">
                <a:latin typeface="Corbel"/>
                <a:cs typeface="Corbel"/>
              </a:rPr>
              <a:t>performance</a:t>
            </a:r>
            <a:r>
              <a:rPr sz="3200" spc="-5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in</a:t>
            </a:r>
            <a:r>
              <a:rPr sz="3200" spc="-2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activities</a:t>
            </a:r>
            <a:r>
              <a:rPr sz="3200" spc="-4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lasting</a:t>
            </a:r>
            <a:r>
              <a:rPr sz="3200" spc="-40" dirty="0">
                <a:latin typeface="Corbel"/>
                <a:cs typeface="Corbel"/>
              </a:rPr>
              <a:t> </a:t>
            </a:r>
            <a:r>
              <a:rPr sz="3200" spc="-10" dirty="0">
                <a:latin typeface="Corbel"/>
                <a:cs typeface="Corbel"/>
              </a:rPr>
              <a:t>longer </a:t>
            </a:r>
            <a:r>
              <a:rPr sz="3200" dirty="0">
                <a:latin typeface="Corbel"/>
                <a:cs typeface="Corbel"/>
              </a:rPr>
              <a:t>than</a:t>
            </a:r>
            <a:r>
              <a:rPr sz="3200" spc="-3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30</a:t>
            </a:r>
            <a:r>
              <a:rPr sz="3200" spc="-15" dirty="0">
                <a:latin typeface="Corbel"/>
                <a:cs typeface="Corbel"/>
              </a:rPr>
              <a:t> </a:t>
            </a:r>
            <a:r>
              <a:rPr sz="3200" spc="-10" dirty="0">
                <a:latin typeface="Corbel"/>
                <a:cs typeface="Corbel"/>
              </a:rPr>
              <a:t>minutes.</a:t>
            </a:r>
            <a:endParaRPr sz="3200">
              <a:latin typeface="Corbel"/>
              <a:cs typeface="Corbel"/>
            </a:endParaRPr>
          </a:p>
        </p:txBody>
      </p:sp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400800" y="3971925"/>
            <a:ext cx="2743199" cy="27432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93873" y="693401"/>
            <a:ext cx="2851592" cy="318762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279905" y="1425066"/>
            <a:ext cx="7289800" cy="4123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Clr>
                <a:srgbClr val="17375E"/>
              </a:buClr>
              <a:buSzPct val="75000"/>
              <a:buFont typeface="Wingdings"/>
              <a:buChar char=""/>
              <a:tabLst>
                <a:tab pos="355600" algn="l"/>
              </a:tabLst>
            </a:pPr>
            <a:r>
              <a:rPr sz="3200" dirty="0">
                <a:latin typeface="Corbel"/>
                <a:cs typeface="Corbel"/>
              </a:rPr>
              <a:t>Water</a:t>
            </a:r>
            <a:r>
              <a:rPr sz="3200" spc="-3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may also</a:t>
            </a:r>
            <a:r>
              <a:rPr sz="3200" spc="-3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help</a:t>
            </a:r>
            <a:r>
              <a:rPr sz="3200" spc="-1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with</a:t>
            </a:r>
            <a:r>
              <a:rPr sz="3200" spc="-2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weight</a:t>
            </a:r>
            <a:r>
              <a:rPr sz="3200" spc="-3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loss,</a:t>
            </a:r>
            <a:r>
              <a:rPr sz="3200" spc="1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if</a:t>
            </a:r>
            <a:r>
              <a:rPr sz="3200" spc="-25" dirty="0">
                <a:latin typeface="Corbel"/>
                <a:cs typeface="Corbel"/>
              </a:rPr>
              <a:t> it </a:t>
            </a:r>
            <a:r>
              <a:rPr sz="3200" dirty="0">
                <a:latin typeface="Corbel"/>
                <a:cs typeface="Corbel"/>
              </a:rPr>
              <a:t>is</a:t>
            </a:r>
            <a:r>
              <a:rPr sz="3200" spc="-2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consumed</a:t>
            </a:r>
            <a:r>
              <a:rPr sz="3200" spc="-3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instead</a:t>
            </a:r>
            <a:r>
              <a:rPr sz="3200" spc="-6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of</a:t>
            </a:r>
            <a:r>
              <a:rPr sz="3200" spc="-3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sweetened</a:t>
            </a:r>
            <a:r>
              <a:rPr sz="3200" spc="-65" dirty="0">
                <a:latin typeface="Corbel"/>
                <a:cs typeface="Corbel"/>
              </a:rPr>
              <a:t> </a:t>
            </a:r>
            <a:r>
              <a:rPr sz="3200" spc="-10" dirty="0">
                <a:latin typeface="Corbel"/>
                <a:cs typeface="Corbel"/>
              </a:rPr>
              <a:t>juices </a:t>
            </a:r>
            <a:r>
              <a:rPr sz="3200" dirty="0">
                <a:latin typeface="Corbel"/>
                <a:cs typeface="Corbel"/>
              </a:rPr>
              <a:t>and</a:t>
            </a:r>
            <a:r>
              <a:rPr sz="3200" spc="-15" dirty="0">
                <a:latin typeface="Corbel"/>
                <a:cs typeface="Corbel"/>
              </a:rPr>
              <a:t> </a:t>
            </a:r>
            <a:r>
              <a:rPr sz="3200" spc="-10" dirty="0">
                <a:latin typeface="Corbel"/>
                <a:cs typeface="Corbel"/>
              </a:rPr>
              <a:t>sodas.</a:t>
            </a:r>
            <a:endParaRPr sz="3200">
              <a:latin typeface="Corbel"/>
              <a:cs typeface="Corbel"/>
            </a:endParaRPr>
          </a:p>
          <a:p>
            <a:pPr marL="355600" marR="5715" indent="-342900">
              <a:lnSpc>
                <a:spcPct val="100000"/>
              </a:lnSpc>
              <a:spcBef>
                <a:spcPts val="765"/>
              </a:spcBef>
              <a:buClr>
                <a:srgbClr val="17375E"/>
              </a:buClr>
              <a:buSzPct val="75000"/>
              <a:buFont typeface="Wingdings"/>
              <a:buChar char=""/>
              <a:tabLst>
                <a:tab pos="355600" algn="l"/>
              </a:tabLst>
            </a:pPr>
            <a:r>
              <a:rPr sz="3200" dirty="0">
                <a:solidFill>
                  <a:srgbClr val="FF0000"/>
                </a:solidFill>
                <a:latin typeface="Corbel"/>
                <a:cs typeface="Corbel"/>
              </a:rPr>
              <a:t>"Preloading</a:t>
            </a:r>
            <a:r>
              <a:rPr sz="3200" dirty="0">
                <a:latin typeface="Corbel"/>
                <a:cs typeface="Corbel"/>
              </a:rPr>
              <a:t>"</a:t>
            </a:r>
            <a:r>
              <a:rPr sz="3200" spc="-3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with</a:t>
            </a:r>
            <a:r>
              <a:rPr sz="3200" spc="-3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water</a:t>
            </a:r>
            <a:r>
              <a:rPr sz="3200" spc="-2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before</a:t>
            </a:r>
            <a:r>
              <a:rPr sz="3200" spc="-3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meals</a:t>
            </a:r>
            <a:r>
              <a:rPr sz="3200" spc="-35" dirty="0">
                <a:latin typeface="Corbel"/>
                <a:cs typeface="Corbel"/>
              </a:rPr>
              <a:t> </a:t>
            </a:r>
            <a:r>
              <a:rPr sz="3200" spc="-25" dirty="0">
                <a:latin typeface="Corbel"/>
                <a:cs typeface="Corbel"/>
              </a:rPr>
              <a:t>can </a:t>
            </a:r>
            <a:r>
              <a:rPr sz="3200" dirty="0">
                <a:latin typeface="Corbel"/>
                <a:cs typeface="Corbel"/>
              </a:rPr>
              <a:t>help</a:t>
            </a:r>
            <a:r>
              <a:rPr sz="3200" spc="-5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prevent</a:t>
            </a:r>
            <a:r>
              <a:rPr sz="3200" spc="-5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overeating</a:t>
            </a:r>
            <a:r>
              <a:rPr sz="3200" spc="-4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by</a:t>
            </a:r>
            <a:r>
              <a:rPr sz="3200" spc="-3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creating</a:t>
            </a:r>
            <a:r>
              <a:rPr sz="3200" spc="-60" dirty="0">
                <a:latin typeface="Corbel"/>
                <a:cs typeface="Corbel"/>
              </a:rPr>
              <a:t> </a:t>
            </a:r>
            <a:r>
              <a:rPr sz="3200" spc="-50" dirty="0">
                <a:latin typeface="Corbel"/>
                <a:cs typeface="Corbel"/>
              </a:rPr>
              <a:t>a </a:t>
            </a:r>
            <a:r>
              <a:rPr sz="3200" dirty="0">
                <a:latin typeface="Corbel"/>
                <a:cs typeface="Corbel"/>
              </a:rPr>
              <a:t>sense</a:t>
            </a:r>
            <a:r>
              <a:rPr sz="3200" spc="-2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of</a:t>
            </a:r>
            <a:r>
              <a:rPr sz="3200" spc="-15" dirty="0">
                <a:latin typeface="Corbel"/>
                <a:cs typeface="Corbel"/>
              </a:rPr>
              <a:t> </a:t>
            </a:r>
            <a:r>
              <a:rPr sz="3200" spc="-10" dirty="0">
                <a:latin typeface="Corbel"/>
                <a:cs typeface="Corbel"/>
              </a:rPr>
              <a:t>fullness.</a:t>
            </a:r>
            <a:endParaRPr sz="3200">
              <a:latin typeface="Corbel"/>
              <a:cs typeface="Corbel"/>
            </a:endParaRPr>
          </a:p>
          <a:p>
            <a:pPr marL="355600" marR="310515" indent="-342900">
              <a:lnSpc>
                <a:spcPct val="100000"/>
              </a:lnSpc>
              <a:spcBef>
                <a:spcPts val="775"/>
              </a:spcBef>
              <a:buClr>
                <a:srgbClr val="17375E"/>
              </a:buClr>
              <a:buSzPct val="75000"/>
              <a:buFont typeface="Wingdings"/>
              <a:buChar char=""/>
              <a:tabLst>
                <a:tab pos="355600" algn="l"/>
              </a:tabLst>
            </a:pPr>
            <a:r>
              <a:rPr sz="3200" dirty="0">
                <a:latin typeface="Corbel"/>
                <a:cs typeface="Corbel"/>
              </a:rPr>
              <a:t>It</a:t>
            </a:r>
            <a:r>
              <a:rPr sz="3200" spc="-1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is</a:t>
            </a:r>
            <a:r>
              <a:rPr sz="3200" spc="-2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one</a:t>
            </a:r>
            <a:r>
              <a:rPr sz="3200" spc="-1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of</a:t>
            </a:r>
            <a:r>
              <a:rPr sz="3200" spc="-2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the</a:t>
            </a:r>
            <a:r>
              <a:rPr sz="3200" spc="-2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best</a:t>
            </a:r>
            <a:r>
              <a:rPr sz="3200" spc="-2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strategies</a:t>
            </a:r>
            <a:r>
              <a:rPr sz="3200" spc="-3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when</a:t>
            </a:r>
            <a:r>
              <a:rPr sz="3200" spc="-30" dirty="0">
                <a:latin typeface="Corbel"/>
                <a:cs typeface="Corbel"/>
              </a:rPr>
              <a:t> </a:t>
            </a:r>
            <a:r>
              <a:rPr sz="3200" spc="-25" dirty="0">
                <a:latin typeface="Corbel"/>
                <a:cs typeface="Corbel"/>
              </a:rPr>
              <a:t>you </a:t>
            </a:r>
            <a:r>
              <a:rPr sz="3200" dirty="0">
                <a:latin typeface="Corbel"/>
                <a:cs typeface="Corbel"/>
              </a:rPr>
              <a:t>are</a:t>
            </a:r>
            <a:r>
              <a:rPr sz="3200" spc="-2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on</a:t>
            </a:r>
            <a:r>
              <a:rPr sz="3200" spc="-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a </a:t>
            </a:r>
            <a:r>
              <a:rPr sz="3200" spc="-10" dirty="0">
                <a:latin typeface="Corbel"/>
                <a:cs typeface="Corbel"/>
              </a:rPr>
              <a:t>diet.</a:t>
            </a:r>
            <a:endParaRPr sz="3200">
              <a:latin typeface="Corbel"/>
              <a:cs typeface="Corbel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53000" y="5334000"/>
            <a:ext cx="3699636" cy="12954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71372" y="722376"/>
            <a:ext cx="7327392" cy="59283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279905" y="1425066"/>
            <a:ext cx="6845300" cy="197738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Clr>
                <a:srgbClr val="17375E"/>
              </a:buClr>
              <a:buSzPct val="75000"/>
              <a:buFont typeface="Wingdings"/>
              <a:buChar char=""/>
              <a:tabLst>
                <a:tab pos="355600" algn="l"/>
              </a:tabLst>
            </a:pPr>
            <a:r>
              <a:rPr sz="3200" spc="-30" dirty="0">
                <a:latin typeface="Corbel"/>
                <a:cs typeface="Corbel"/>
              </a:rPr>
              <a:t>You’ve</a:t>
            </a:r>
            <a:r>
              <a:rPr sz="3200" spc="-8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heard</a:t>
            </a:r>
            <a:r>
              <a:rPr sz="3200" spc="-6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it’s</a:t>
            </a:r>
            <a:r>
              <a:rPr sz="3200" spc="-6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important</a:t>
            </a:r>
            <a:r>
              <a:rPr sz="3200" spc="-6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to</a:t>
            </a:r>
            <a:r>
              <a:rPr sz="3200" spc="-45" dirty="0">
                <a:latin typeface="Corbel"/>
                <a:cs typeface="Corbel"/>
              </a:rPr>
              <a:t> </a:t>
            </a:r>
            <a:r>
              <a:rPr sz="3200" spc="-10" dirty="0">
                <a:latin typeface="Corbel"/>
                <a:cs typeface="Corbel"/>
              </a:rPr>
              <a:t>drink </a:t>
            </a:r>
            <a:r>
              <a:rPr sz="3200" dirty="0">
                <a:latin typeface="Corbel"/>
                <a:cs typeface="Corbel"/>
              </a:rPr>
              <a:t>plenty</a:t>
            </a:r>
            <a:r>
              <a:rPr sz="3200" spc="-5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of</a:t>
            </a:r>
            <a:r>
              <a:rPr sz="3200" spc="-35" dirty="0">
                <a:latin typeface="Corbel"/>
                <a:cs typeface="Corbel"/>
              </a:rPr>
              <a:t> </a:t>
            </a:r>
            <a:r>
              <a:rPr sz="3200" spc="-10" dirty="0">
                <a:latin typeface="Corbel"/>
                <a:cs typeface="Corbel"/>
              </a:rPr>
              <a:t>water,</a:t>
            </a:r>
            <a:r>
              <a:rPr sz="3200" spc="-3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but</a:t>
            </a:r>
            <a:r>
              <a:rPr sz="3200" spc="-2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water</a:t>
            </a:r>
            <a:r>
              <a:rPr sz="3200" spc="-5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not</a:t>
            </a:r>
            <a:r>
              <a:rPr sz="3200" spc="-25" dirty="0">
                <a:latin typeface="Corbel"/>
                <a:cs typeface="Corbel"/>
              </a:rPr>
              <a:t> </a:t>
            </a:r>
            <a:r>
              <a:rPr sz="3200" spc="-20" dirty="0">
                <a:latin typeface="Corbel"/>
                <a:cs typeface="Corbel"/>
              </a:rPr>
              <a:t>only </a:t>
            </a:r>
            <a:r>
              <a:rPr sz="3200" b="1" dirty="0">
                <a:solidFill>
                  <a:srgbClr val="FF0000"/>
                </a:solidFill>
                <a:latin typeface="Corbel"/>
                <a:cs typeface="Corbel"/>
              </a:rPr>
              <a:t>quenches</a:t>
            </a:r>
            <a:r>
              <a:rPr sz="3200" b="1" spc="-55" dirty="0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sz="3200" b="1" dirty="0">
                <a:solidFill>
                  <a:srgbClr val="FF0000"/>
                </a:solidFill>
                <a:latin typeface="Corbel"/>
                <a:cs typeface="Corbel"/>
              </a:rPr>
              <a:t>your</a:t>
            </a:r>
            <a:r>
              <a:rPr sz="3200" b="1" spc="-20" dirty="0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sz="3200" b="1" dirty="0">
                <a:solidFill>
                  <a:srgbClr val="FF0000"/>
                </a:solidFill>
                <a:latin typeface="Corbel"/>
                <a:cs typeface="Corbel"/>
              </a:rPr>
              <a:t>thirst</a:t>
            </a:r>
            <a:r>
              <a:rPr sz="3200" dirty="0">
                <a:latin typeface="Corbel"/>
                <a:cs typeface="Corbel"/>
              </a:rPr>
              <a:t>,</a:t>
            </a:r>
            <a:r>
              <a:rPr sz="3200" spc="-1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it’s</a:t>
            </a:r>
            <a:r>
              <a:rPr sz="3200" spc="-40" dirty="0">
                <a:latin typeface="Corbel"/>
                <a:cs typeface="Corbel"/>
              </a:rPr>
              <a:t> </a:t>
            </a:r>
            <a:r>
              <a:rPr sz="3200" b="1" dirty="0">
                <a:solidFill>
                  <a:srgbClr val="FF0000"/>
                </a:solidFill>
                <a:latin typeface="Corbel"/>
                <a:cs typeface="Corbel"/>
              </a:rPr>
              <a:t>essential</a:t>
            </a:r>
            <a:r>
              <a:rPr sz="3200" b="1" spc="-10" dirty="0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sz="3200" b="1" spc="-25" dirty="0">
                <a:solidFill>
                  <a:srgbClr val="FF0000"/>
                </a:solidFill>
                <a:latin typeface="Corbel"/>
                <a:cs typeface="Corbel"/>
              </a:rPr>
              <a:t>for </a:t>
            </a:r>
            <a:r>
              <a:rPr sz="3200" b="1" dirty="0">
                <a:solidFill>
                  <a:srgbClr val="FF0000"/>
                </a:solidFill>
                <a:latin typeface="Corbel"/>
                <a:cs typeface="Corbel"/>
              </a:rPr>
              <a:t>your</a:t>
            </a:r>
            <a:r>
              <a:rPr sz="3200" b="1" spc="-15" dirty="0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sz="3200" b="1" dirty="0">
                <a:solidFill>
                  <a:srgbClr val="FF0000"/>
                </a:solidFill>
                <a:latin typeface="Corbel"/>
                <a:cs typeface="Corbel"/>
              </a:rPr>
              <a:t>health</a:t>
            </a:r>
            <a:r>
              <a:rPr sz="3200" b="1" spc="-15" dirty="0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sz="3200" b="1" dirty="0">
                <a:solidFill>
                  <a:srgbClr val="FF0000"/>
                </a:solidFill>
                <a:latin typeface="Corbel"/>
                <a:cs typeface="Corbel"/>
              </a:rPr>
              <a:t>and</a:t>
            </a:r>
            <a:r>
              <a:rPr sz="3200" b="1" spc="-5" dirty="0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sz="3200" b="1" spc="-10" dirty="0">
                <a:solidFill>
                  <a:srgbClr val="FF0000"/>
                </a:solidFill>
                <a:latin typeface="Corbel"/>
                <a:cs typeface="Corbel"/>
              </a:rPr>
              <a:t>survival</a:t>
            </a:r>
            <a:r>
              <a:rPr sz="3200" spc="-10" dirty="0">
                <a:latin typeface="Corbel"/>
                <a:cs typeface="Corbel"/>
              </a:rPr>
              <a:t>.</a:t>
            </a:r>
            <a:endParaRPr sz="3200">
              <a:latin typeface="Corbel"/>
              <a:cs typeface="Corbel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14600" y="3505200"/>
            <a:ext cx="4183888" cy="2680843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8888" y="688848"/>
            <a:ext cx="3776472" cy="76047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279905" y="1425066"/>
            <a:ext cx="7240905" cy="31483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489584" indent="-342900">
              <a:lnSpc>
                <a:spcPct val="100000"/>
              </a:lnSpc>
              <a:spcBef>
                <a:spcPts val="105"/>
              </a:spcBef>
              <a:buClr>
                <a:srgbClr val="17375E"/>
              </a:buClr>
              <a:buSzPct val="75000"/>
              <a:buFont typeface="Wingdings"/>
              <a:buChar char=""/>
              <a:tabLst>
                <a:tab pos="355600" algn="l"/>
              </a:tabLst>
            </a:pPr>
            <a:r>
              <a:rPr sz="3200" dirty="0">
                <a:latin typeface="Corbel"/>
                <a:cs typeface="Corbel"/>
              </a:rPr>
              <a:t>•</a:t>
            </a:r>
            <a:r>
              <a:rPr sz="3200" spc="-15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Occurs</a:t>
            </a:r>
            <a:r>
              <a:rPr sz="3200" spc="-1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when</a:t>
            </a:r>
            <a:r>
              <a:rPr sz="3200" spc="-2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the</a:t>
            </a:r>
            <a:r>
              <a:rPr sz="3200" spc="-4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body</a:t>
            </a:r>
            <a:r>
              <a:rPr sz="3200" spc="-1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loses</a:t>
            </a:r>
            <a:r>
              <a:rPr sz="3200" spc="-1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so</a:t>
            </a:r>
            <a:r>
              <a:rPr sz="3200" spc="-15" dirty="0">
                <a:latin typeface="Corbel"/>
                <a:cs typeface="Corbel"/>
              </a:rPr>
              <a:t> </a:t>
            </a:r>
            <a:r>
              <a:rPr sz="3200" spc="-20" dirty="0">
                <a:latin typeface="Corbel"/>
                <a:cs typeface="Corbel"/>
              </a:rPr>
              <a:t>much </a:t>
            </a:r>
            <a:r>
              <a:rPr sz="3200" dirty="0">
                <a:latin typeface="Corbel"/>
                <a:cs typeface="Corbel"/>
              </a:rPr>
              <a:t>water</a:t>
            </a:r>
            <a:r>
              <a:rPr sz="3200" spc="-5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that</a:t>
            </a:r>
            <a:r>
              <a:rPr sz="3200" spc="-2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function</a:t>
            </a:r>
            <a:r>
              <a:rPr sz="3200" spc="-2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are</a:t>
            </a:r>
            <a:r>
              <a:rPr sz="3200" spc="-25" dirty="0">
                <a:latin typeface="Corbel"/>
                <a:cs typeface="Corbel"/>
              </a:rPr>
              <a:t> </a:t>
            </a:r>
            <a:r>
              <a:rPr sz="3200" spc="-10" dirty="0">
                <a:latin typeface="Corbel"/>
                <a:cs typeface="Corbel"/>
              </a:rPr>
              <a:t>affected.</a:t>
            </a:r>
            <a:endParaRPr sz="3200">
              <a:latin typeface="Corbel"/>
              <a:cs typeface="Corbel"/>
            </a:endParaRPr>
          </a:p>
          <a:p>
            <a:pPr marL="355600" marR="13970" indent="-342900">
              <a:lnSpc>
                <a:spcPct val="100000"/>
              </a:lnSpc>
              <a:spcBef>
                <a:spcPts val="770"/>
              </a:spcBef>
              <a:buClr>
                <a:srgbClr val="17375E"/>
              </a:buClr>
              <a:buSzPct val="75000"/>
              <a:buFont typeface="Wingdings"/>
              <a:buChar char=""/>
              <a:tabLst>
                <a:tab pos="436245" algn="l"/>
                <a:tab pos="436880" algn="l"/>
              </a:tabLst>
            </a:pPr>
            <a:r>
              <a:rPr dirty="0"/>
              <a:t>	</a:t>
            </a:r>
            <a:r>
              <a:rPr sz="3200" dirty="0">
                <a:latin typeface="Corbel"/>
                <a:cs typeface="Corbel"/>
              </a:rPr>
              <a:t>•</a:t>
            </a:r>
            <a:r>
              <a:rPr sz="3200" spc="-3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People</a:t>
            </a:r>
            <a:r>
              <a:rPr sz="3200" spc="-4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who</a:t>
            </a:r>
            <a:r>
              <a:rPr sz="3200" spc="-3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work</a:t>
            </a:r>
            <a:r>
              <a:rPr sz="3200" spc="-2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or</a:t>
            </a:r>
            <a:r>
              <a:rPr sz="3200" spc="-1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play</a:t>
            </a:r>
            <a:r>
              <a:rPr sz="3200" spc="-5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outdoors or</a:t>
            </a:r>
            <a:r>
              <a:rPr sz="3200" spc="-20" dirty="0">
                <a:latin typeface="Corbel"/>
                <a:cs typeface="Corbel"/>
              </a:rPr>
              <a:t> </a:t>
            </a:r>
            <a:r>
              <a:rPr sz="3200" spc="-25" dirty="0">
                <a:latin typeface="Corbel"/>
                <a:cs typeface="Corbel"/>
              </a:rPr>
              <a:t>in </a:t>
            </a:r>
            <a:r>
              <a:rPr sz="3200" dirty="0">
                <a:latin typeface="Corbel"/>
                <a:cs typeface="Corbel"/>
              </a:rPr>
              <a:t>hot</a:t>
            </a:r>
            <a:r>
              <a:rPr sz="3200" spc="-2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climates</a:t>
            </a:r>
            <a:r>
              <a:rPr sz="3200" spc="-5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are</a:t>
            </a:r>
            <a:r>
              <a:rPr sz="3200" spc="-1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at</a:t>
            </a:r>
            <a:r>
              <a:rPr sz="3200" spc="-30" dirty="0">
                <a:latin typeface="Corbel"/>
                <a:cs typeface="Corbel"/>
              </a:rPr>
              <a:t> </a:t>
            </a:r>
            <a:r>
              <a:rPr sz="3200" spc="-10" dirty="0">
                <a:latin typeface="Corbel"/>
                <a:cs typeface="Corbel"/>
              </a:rPr>
              <a:t>risk.</a:t>
            </a:r>
            <a:endParaRPr sz="3200">
              <a:latin typeface="Corbel"/>
              <a:cs typeface="Corbel"/>
            </a:endParaRPr>
          </a:p>
          <a:p>
            <a:pPr marL="355600" marR="5080" indent="-342900">
              <a:lnSpc>
                <a:spcPct val="100000"/>
              </a:lnSpc>
              <a:spcBef>
                <a:spcPts val="770"/>
              </a:spcBef>
              <a:buClr>
                <a:srgbClr val="17375E"/>
              </a:buClr>
              <a:buSzPct val="75000"/>
              <a:buFont typeface="Wingdings"/>
              <a:buChar char=""/>
              <a:tabLst>
                <a:tab pos="355600" algn="l"/>
              </a:tabLst>
            </a:pPr>
            <a:r>
              <a:rPr sz="3200" dirty="0">
                <a:latin typeface="Corbel"/>
                <a:cs typeface="Corbel"/>
              </a:rPr>
              <a:t>•</a:t>
            </a:r>
            <a:r>
              <a:rPr sz="3200" spc="-1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Dehydration</a:t>
            </a:r>
            <a:r>
              <a:rPr sz="3200" spc="-4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can</a:t>
            </a:r>
            <a:r>
              <a:rPr sz="3200" spc="-2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be</a:t>
            </a:r>
            <a:r>
              <a:rPr sz="3200" spc="-3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caused</a:t>
            </a:r>
            <a:r>
              <a:rPr sz="3200" spc="-4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by</a:t>
            </a:r>
            <a:r>
              <a:rPr sz="3200" spc="-15" dirty="0">
                <a:latin typeface="Corbel"/>
                <a:cs typeface="Corbel"/>
              </a:rPr>
              <a:t> </a:t>
            </a:r>
            <a:r>
              <a:rPr sz="3200" spc="-10" dirty="0">
                <a:latin typeface="Corbel"/>
                <a:cs typeface="Corbel"/>
              </a:rPr>
              <a:t>diarrhea, </a:t>
            </a:r>
            <a:r>
              <a:rPr sz="3200" dirty="0">
                <a:latin typeface="Corbel"/>
                <a:cs typeface="Corbel"/>
              </a:rPr>
              <a:t>vomiting</a:t>
            </a:r>
            <a:r>
              <a:rPr sz="3200" spc="-2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and</a:t>
            </a:r>
            <a:r>
              <a:rPr sz="3200" spc="-30" dirty="0">
                <a:latin typeface="Corbel"/>
                <a:cs typeface="Corbel"/>
              </a:rPr>
              <a:t> </a:t>
            </a:r>
            <a:r>
              <a:rPr sz="3200" spc="-10" dirty="0">
                <a:latin typeface="Corbel"/>
                <a:cs typeface="Corbel"/>
              </a:rPr>
              <a:t>fever.</a:t>
            </a:r>
            <a:endParaRPr sz="32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79905" y="1328227"/>
            <a:ext cx="6996430" cy="446468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480"/>
              </a:spcBef>
              <a:buClr>
                <a:srgbClr val="17375E"/>
              </a:buClr>
              <a:buSzPct val="75000"/>
              <a:buFont typeface="Wingdings"/>
              <a:buChar char=""/>
              <a:tabLst>
                <a:tab pos="355600" algn="l"/>
              </a:tabLst>
            </a:pPr>
            <a:r>
              <a:rPr sz="3200" spc="-60" dirty="0">
                <a:latin typeface="Corbel"/>
                <a:cs typeface="Corbel"/>
              </a:rPr>
              <a:t>Take</a:t>
            </a:r>
            <a:r>
              <a:rPr sz="3200" spc="-5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water</a:t>
            </a:r>
            <a:r>
              <a:rPr sz="3200" spc="-50" dirty="0">
                <a:latin typeface="Corbel"/>
                <a:cs typeface="Corbel"/>
              </a:rPr>
              <a:t> </a:t>
            </a:r>
            <a:r>
              <a:rPr sz="3200" spc="-10" dirty="0">
                <a:latin typeface="Corbel"/>
                <a:cs typeface="Corbel"/>
              </a:rPr>
              <a:t>breaks.</a:t>
            </a:r>
            <a:endParaRPr sz="3200">
              <a:latin typeface="Corbel"/>
              <a:cs typeface="Corbel"/>
            </a:endParaRPr>
          </a:p>
          <a:p>
            <a:pPr marL="355600" marR="201295" indent="-342900">
              <a:lnSpc>
                <a:spcPts val="3460"/>
              </a:lnSpc>
              <a:spcBef>
                <a:spcPts val="819"/>
              </a:spcBef>
              <a:buClr>
                <a:srgbClr val="17375E"/>
              </a:buClr>
              <a:buSzPct val="75000"/>
              <a:buFont typeface="Wingdings"/>
              <a:buChar char=""/>
              <a:tabLst>
                <a:tab pos="436245" algn="l"/>
                <a:tab pos="436880" algn="l"/>
              </a:tabLst>
            </a:pPr>
            <a:r>
              <a:rPr dirty="0"/>
              <a:t>	</a:t>
            </a:r>
            <a:r>
              <a:rPr sz="3200" dirty="0">
                <a:latin typeface="Corbel"/>
                <a:cs typeface="Corbel"/>
              </a:rPr>
              <a:t>Keep</a:t>
            </a:r>
            <a:r>
              <a:rPr sz="3200" spc="-4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a</a:t>
            </a:r>
            <a:r>
              <a:rPr sz="3200" spc="-2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water</a:t>
            </a:r>
            <a:r>
              <a:rPr sz="3200" spc="-3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pitcher</a:t>
            </a:r>
            <a:r>
              <a:rPr sz="3200" spc="-4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with</a:t>
            </a:r>
            <a:r>
              <a:rPr sz="3200" spc="-4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water</a:t>
            </a:r>
            <a:r>
              <a:rPr sz="3200" spc="-3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in</a:t>
            </a:r>
            <a:r>
              <a:rPr sz="3200" spc="-20" dirty="0">
                <a:latin typeface="Corbel"/>
                <a:cs typeface="Corbel"/>
              </a:rPr>
              <a:t> </a:t>
            </a:r>
            <a:r>
              <a:rPr sz="3200" spc="-25" dirty="0">
                <a:latin typeface="Corbel"/>
                <a:cs typeface="Corbel"/>
              </a:rPr>
              <a:t>the </a:t>
            </a:r>
            <a:r>
              <a:rPr sz="3200" spc="-10" dirty="0">
                <a:latin typeface="Corbel"/>
                <a:cs typeface="Corbel"/>
              </a:rPr>
              <a:t>refrigerator.</a:t>
            </a:r>
            <a:endParaRPr sz="3200">
              <a:latin typeface="Corbel"/>
              <a:cs typeface="Corbel"/>
            </a:endParaRPr>
          </a:p>
          <a:p>
            <a:pPr marL="355600" marR="256540" indent="-342900">
              <a:lnSpc>
                <a:spcPts val="3460"/>
              </a:lnSpc>
              <a:spcBef>
                <a:spcPts val="760"/>
              </a:spcBef>
              <a:buClr>
                <a:srgbClr val="17375E"/>
              </a:buClr>
              <a:buSzPct val="75000"/>
              <a:buFont typeface="Wingdings"/>
              <a:buChar char=""/>
              <a:tabLst>
                <a:tab pos="436245" algn="l"/>
                <a:tab pos="436880" algn="l"/>
                <a:tab pos="5510530" algn="l"/>
              </a:tabLst>
            </a:pPr>
            <a:r>
              <a:rPr dirty="0"/>
              <a:t>	</a:t>
            </a:r>
            <a:r>
              <a:rPr sz="3200" dirty="0">
                <a:latin typeface="Corbel"/>
                <a:cs typeface="Corbel"/>
              </a:rPr>
              <a:t>Keep</a:t>
            </a:r>
            <a:r>
              <a:rPr sz="3200" spc="-4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a</a:t>
            </a:r>
            <a:r>
              <a:rPr sz="3200" spc="-2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water</a:t>
            </a:r>
            <a:r>
              <a:rPr sz="3200" spc="-3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bottle</a:t>
            </a:r>
            <a:r>
              <a:rPr sz="3200" spc="-3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with</a:t>
            </a:r>
            <a:r>
              <a:rPr sz="3200" spc="-25" dirty="0">
                <a:latin typeface="Corbel"/>
                <a:cs typeface="Corbel"/>
              </a:rPr>
              <a:t> </a:t>
            </a:r>
            <a:r>
              <a:rPr sz="3200" spc="-20" dirty="0">
                <a:latin typeface="Corbel"/>
                <a:cs typeface="Corbel"/>
              </a:rPr>
              <a:t>you.</a:t>
            </a:r>
            <a:r>
              <a:rPr sz="3200" dirty="0">
                <a:latin typeface="Corbel"/>
                <a:cs typeface="Corbel"/>
              </a:rPr>
              <a:t>	</a:t>
            </a:r>
            <a:r>
              <a:rPr sz="3200" spc="-10" dirty="0">
                <a:latin typeface="Corbel"/>
                <a:cs typeface="Corbel"/>
              </a:rPr>
              <a:t>Include water,</a:t>
            </a:r>
            <a:r>
              <a:rPr sz="3200" spc="-6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soup,</a:t>
            </a:r>
            <a:r>
              <a:rPr sz="3200" spc="-1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or</a:t>
            </a:r>
            <a:r>
              <a:rPr sz="3200" spc="-4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some</a:t>
            </a:r>
            <a:r>
              <a:rPr sz="3200" spc="-4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other</a:t>
            </a:r>
            <a:r>
              <a:rPr sz="3200" spc="-40" dirty="0">
                <a:latin typeface="Corbel"/>
                <a:cs typeface="Corbel"/>
              </a:rPr>
              <a:t> </a:t>
            </a:r>
            <a:r>
              <a:rPr sz="3200" spc="-10" dirty="0">
                <a:latin typeface="Corbel"/>
                <a:cs typeface="Corbel"/>
              </a:rPr>
              <a:t>beverage.</a:t>
            </a:r>
            <a:endParaRPr sz="3200">
              <a:latin typeface="Corbel"/>
              <a:cs typeface="Corbel"/>
            </a:endParaRPr>
          </a:p>
          <a:p>
            <a:pPr marL="355600" marR="588010" indent="-342900">
              <a:lnSpc>
                <a:spcPts val="3460"/>
              </a:lnSpc>
              <a:spcBef>
                <a:spcPts val="760"/>
              </a:spcBef>
              <a:buClr>
                <a:srgbClr val="17375E"/>
              </a:buClr>
              <a:buSzPct val="75000"/>
              <a:buFont typeface="Wingdings"/>
              <a:buChar char=""/>
              <a:tabLst>
                <a:tab pos="436245" algn="l"/>
                <a:tab pos="436880" algn="l"/>
              </a:tabLst>
            </a:pPr>
            <a:r>
              <a:rPr dirty="0"/>
              <a:t>	</a:t>
            </a:r>
            <a:r>
              <a:rPr sz="3200" dirty="0">
                <a:latin typeface="Corbel"/>
                <a:cs typeface="Corbel"/>
              </a:rPr>
              <a:t>Be</a:t>
            </a:r>
            <a:r>
              <a:rPr sz="3200" spc="-2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sure</a:t>
            </a:r>
            <a:r>
              <a:rPr sz="3200" spc="-1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to</a:t>
            </a:r>
            <a:r>
              <a:rPr sz="3200" spc="-1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drink</a:t>
            </a:r>
            <a:r>
              <a:rPr sz="3200" spc="-2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some</a:t>
            </a:r>
            <a:r>
              <a:rPr sz="3200" spc="-2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water</a:t>
            </a:r>
            <a:r>
              <a:rPr sz="3200" spc="-25" dirty="0">
                <a:latin typeface="Corbel"/>
                <a:cs typeface="Corbel"/>
              </a:rPr>
              <a:t> </a:t>
            </a:r>
            <a:r>
              <a:rPr sz="3200" spc="-10" dirty="0">
                <a:latin typeface="Corbel"/>
                <a:cs typeface="Corbel"/>
              </a:rPr>
              <a:t>before, </a:t>
            </a:r>
            <a:r>
              <a:rPr sz="3200" dirty="0">
                <a:latin typeface="Corbel"/>
                <a:cs typeface="Corbel"/>
              </a:rPr>
              <a:t>during,</a:t>
            </a:r>
            <a:r>
              <a:rPr sz="3200" spc="-1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and</a:t>
            </a:r>
            <a:r>
              <a:rPr sz="3200" spc="-3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after</a:t>
            </a:r>
            <a:r>
              <a:rPr sz="3200" spc="-2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physical</a:t>
            </a:r>
            <a:r>
              <a:rPr sz="3200" spc="-35" dirty="0">
                <a:latin typeface="Corbel"/>
                <a:cs typeface="Corbel"/>
              </a:rPr>
              <a:t> </a:t>
            </a:r>
            <a:r>
              <a:rPr sz="3200" spc="-10" dirty="0">
                <a:latin typeface="Corbel"/>
                <a:cs typeface="Corbel"/>
              </a:rPr>
              <a:t>activity.</a:t>
            </a:r>
            <a:endParaRPr sz="3200">
              <a:latin typeface="Corbel"/>
              <a:cs typeface="Corbel"/>
            </a:endParaRPr>
          </a:p>
          <a:p>
            <a:pPr marL="355600" marR="5080" indent="-342900">
              <a:lnSpc>
                <a:spcPts val="3460"/>
              </a:lnSpc>
              <a:spcBef>
                <a:spcPts val="765"/>
              </a:spcBef>
              <a:buClr>
                <a:srgbClr val="17375E"/>
              </a:buClr>
              <a:buSzPct val="75000"/>
              <a:buFont typeface="Wingdings"/>
              <a:buChar char=""/>
              <a:tabLst>
                <a:tab pos="516890" algn="l"/>
                <a:tab pos="517525" algn="l"/>
              </a:tabLst>
            </a:pPr>
            <a:r>
              <a:rPr dirty="0"/>
              <a:t>	</a:t>
            </a:r>
            <a:r>
              <a:rPr sz="3200" dirty="0">
                <a:latin typeface="Corbel"/>
                <a:cs typeface="Corbel"/>
              </a:rPr>
              <a:t>Enjoy</a:t>
            </a:r>
            <a:r>
              <a:rPr sz="3200" spc="-1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fruits</a:t>
            </a:r>
            <a:r>
              <a:rPr sz="3200" spc="-1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and</a:t>
            </a:r>
            <a:r>
              <a:rPr sz="3200" spc="-4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vegetables</a:t>
            </a:r>
            <a:r>
              <a:rPr sz="3200" spc="-5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that</a:t>
            </a:r>
            <a:r>
              <a:rPr sz="3200" spc="-3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have</a:t>
            </a:r>
            <a:r>
              <a:rPr sz="3200" spc="-50" dirty="0">
                <a:latin typeface="Corbel"/>
                <a:cs typeface="Corbel"/>
              </a:rPr>
              <a:t> a </a:t>
            </a:r>
            <a:r>
              <a:rPr sz="3200" dirty="0">
                <a:latin typeface="Corbel"/>
                <a:cs typeface="Corbel"/>
              </a:rPr>
              <a:t>high</a:t>
            </a:r>
            <a:r>
              <a:rPr sz="3200" spc="-4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water</a:t>
            </a:r>
            <a:r>
              <a:rPr sz="3200" spc="-35" dirty="0">
                <a:latin typeface="Corbel"/>
                <a:cs typeface="Corbel"/>
              </a:rPr>
              <a:t> </a:t>
            </a:r>
            <a:r>
              <a:rPr sz="3200" spc="-10" dirty="0">
                <a:latin typeface="Corbel"/>
                <a:cs typeface="Corbel"/>
              </a:rPr>
              <a:t>content.</a:t>
            </a:r>
            <a:endParaRPr sz="3200">
              <a:latin typeface="Corbel"/>
              <a:cs typeface="Corbe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9367" y="461772"/>
            <a:ext cx="5398008" cy="1162812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9367" y="461772"/>
            <a:ext cx="6987540" cy="1162812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279905" y="1354963"/>
            <a:ext cx="7273290" cy="4305935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355600" marR="394970" indent="-342900">
              <a:lnSpc>
                <a:spcPct val="80000"/>
              </a:lnSpc>
              <a:spcBef>
                <a:spcPts val="745"/>
              </a:spcBef>
              <a:buClr>
                <a:srgbClr val="17375E"/>
              </a:buClr>
              <a:buSzPct val="74074"/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2700" dirty="0">
                <a:latin typeface="Corbel"/>
                <a:cs typeface="Corbel"/>
              </a:rPr>
              <a:t>Every</a:t>
            </a:r>
            <a:r>
              <a:rPr sz="2700" spc="-15" dirty="0">
                <a:latin typeface="Corbel"/>
                <a:cs typeface="Corbel"/>
              </a:rPr>
              <a:t> </a:t>
            </a:r>
            <a:r>
              <a:rPr sz="2700" dirty="0">
                <a:latin typeface="Corbel"/>
                <a:cs typeface="Corbel"/>
              </a:rPr>
              <a:t>day</a:t>
            </a:r>
            <a:r>
              <a:rPr sz="2700" spc="-10" dirty="0">
                <a:latin typeface="Corbel"/>
                <a:cs typeface="Corbel"/>
              </a:rPr>
              <a:t> </a:t>
            </a:r>
            <a:r>
              <a:rPr sz="2700" dirty="0">
                <a:latin typeface="Corbel"/>
                <a:cs typeface="Corbel"/>
              </a:rPr>
              <a:t>you</a:t>
            </a:r>
            <a:r>
              <a:rPr sz="2700" spc="-5" dirty="0">
                <a:latin typeface="Corbel"/>
                <a:cs typeface="Corbel"/>
              </a:rPr>
              <a:t> </a:t>
            </a:r>
            <a:r>
              <a:rPr sz="2700" dirty="0">
                <a:latin typeface="Corbel"/>
                <a:cs typeface="Corbel"/>
              </a:rPr>
              <a:t>lose</a:t>
            </a:r>
            <a:r>
              <a:rPr sz="2700" spc="-30" dirty="0">
                <a:latin typeface="Corbel"/>
                <a:cs typeface="Corbel"/>
              </a:rPr>
              <a:t> </a:t>
            </a:r>
            <a:r>
              <a:rPr sz="2700" dirty="0">
                <a:latin typeface="Corbel"/>
                <a:cs typeface="Corbel"/>
              </a:rPr>
              <a:t>water</a:t>
            </a:r>
            <a:r>
              <a:rPr sz="2700" spc="-15" dirty="0">
                <a:latin typeface="Corbel"/>
                <a:cs typeface="Corbel"/>
              </a:rPr>
              <a:t> </a:t>
            </a:r>
            <a:r>
              <a:rPr sz="2700" dirty="0">
                <a:latin typeface="Corbel"/>
                <a:cs typeface="Corbel"/>
              </a:rPr>
              <a:t>through</a:t>
            </a:r>
            <a:r>
              <a:rPr sz="2700" spc="-15" dirty="0">
                <a:latin typeface="Corbel"/>
                <a:cs typeface="Corbel"/>
              </a:rPr>
              <a:t> </a:t>
            </a:r>
            <a:r>
              <a:rPr sz="2700" dirty="0">
                <a:latin typeface="Corbel"/>
                <a:cs typeface="Corbel"/>
              </a:rPr>
              <a:t>your</a:t>
            </a:r>
            <a:r>
              <a:rPr sz="2700" spc="-5" dirty="0">
                <a:latin typeface="Corbel"/>
                <a:cs typeface="Corbel"/>
              </a:rPr>
              <a:t> </a:t>
            </a:r>
            <a:r>
              <a:rPr sz="2700" spc="-10" dirty="0">
                <a:latin typeface="Corbel"/>
                <a:cs typeface="Corbel"/>
              </a:rPr>
              <a:t>breath, </a:t>
            </a:r>
            <a:r>
              <a:rPr sz="2700" dirty="0">
                <a:latin typeface="Corbel"/>
                <a:cs typeface="Corbel"/>
              </a:rPr>
              <a:t>perspiration,</a:t>
            </a:r>
            <a:r>
              <a:rPr sz="2700" spc="-15" dirty="0">
                <a:latin typeface="Corbel"/>
                <a:cs typeface="Corbel"/>
              </a:rPr>
              <a:t> </a:t>
            </a:r>
            <a:r>
              <a:rPr sz="2700" dirty="0">
                <a:latin typeface="Corbel"/>
                <a:cs typeface="Corbel"/>
              </a:rPr>
              <a:t>urine</a:t>
            </a:r>
            <a:r>
              <a:rPr sz="2700" spc="-15" dirty="0">
                <a:latin typeface="Corbel"/>
                <a:cs typeface="Corbel"/>
              </a:rPr>
              <a:t> </a:t>
            </a:r>
            <a:r>
              <a:rPr sz="2700" dirty="0">
                <a:latin typeface="Corbel"/>
                <a:cs typeface="Corbel"/>
              </a:rPr>
              <a:t>and</a:t>
            </a:r>
            <a:r>
              <a:rPr sz="2700" spc="-10" dirty="0">
                <a:latin typeface="Corbel"/>
                <a:cs typeface="Corbel"/>
              </a:rPr>
              <a:t> </a:t>
            </a:r>
            <a:r>
              <a:rPr sz="2700" dirty="0">
                <a:latin typeface="Corbel"/>
                <a:cs typeface="Corbel"/>
              </a:rPr>
              <a:t>bowel</a:t>
            </a:r>
            <a:r>
              <a:rPr sz="2700" spc="-35" dirty="0">
                <a:latin typeface="Corbel"/>
                <a:cs typeface="Corbel"/>
              </a:rPr>
              <a:t> </a:t>
            </a:r>
            <a:r>
              <a:rPr sz="2700" dirty="0">
                <a:latin typeface="Corbel"/>
                <a:cs typeface="Corbel"/>
              </a:rPr>
              <a:t>movements.</a:t>
            </a:r>
            <a:r>
              <a:rPr sz="2700" spc="-20" dirty="0">
                <a:latin typeface="Corbel"/>
                <a:cs typeface="Corbel"/>
              </a:rPr>
              <a:t> </a:t>
            </a:r>
            <a:r>
              <a:rPr sz="2700" spc="-25" dirty="0">
                <a:latin typeface="Corbel"/>
                <a:cs typeface="Corbel"/>
              </a:rPr>
              <a:t>For </a:t>
            </a:r>
            <a:r>
              <a:rPr sz="2700" dirty="0">
                <a:latin typeface="Corbel"/>
                <a:cs typeface="Corbel"/>
              </a:rPr>
              <a:t>your</a:t>
            </a:r>
            <a:r>
              <a:rPr sz="2700" spc="-30" dirty="0">
                <a:latin typeface="Corbel"/>
                <a:cs typeface="Corbel"/>
              </a:rPr>
              <a:t> </a:t>
            </a:r>
            <a:r>
              <a:rPr sz="2700" dirty="0">
                <a:latin typeface="Corbel"/>
                <a:cs typeface="Corbel"/>
              </a:rPr>
              <a:t>body</a:t>
            </a:r>
            <a:r>
              <a:rPr sz="2700" spc="-30" dirty="0">
                <a:latin typeface="Corbel"/>
                <a:cs typeface="Corbel"/>
              </a:rPr>
              <a:t> </a:t>
            </a:r>
            <a:r>
              <a:rPr sz="2700" dirty="0">
                <a:latin typeface="Corbel"/>
                <a:cs typeface="Corbel"/>
              </a:rPr>
              <a:t>to</a:t>
            </a:r>
            <a:r>
              <a:rPr sz="2700" spc="-25" dirty="0">
                <a:latin typeface="Corbel"/>
                <a:cs typeface="Corbel"/>
              </a:rPr>
              <a:t> </a:t>
            </a:r>
            <a:r>
              <a:rPr sz="2700" dirty="0">
                <a:latin typeface="Corbel"/>
                <a:cs typeface="Corbel"/>
              </a:rPr>
              <a:t>function</a:t>
            </a:r>
            <a:r>
              <a:rPr sz="2700" spc="-25" dirty="0">
                <a:latin typeface="Corbel"/>
                <a:cs typeface="Corbel"/>
              </a:rPr>
              <a:t> </a:t>
            </a:r>
            <a:r>
              <a:rPr sz="2700" dirty="0">
                <a:latin typeface="Corbel"/>
                <a:cs typeface="Corbel"/>
              </a:rPr>
              <a:t>properly,</a:t>
            </a:r>
            <a:r>
              <a:rPr sz="2700" spc="-20" dirty="0">
                <a:latin typeface="Corbel"/>
                <a:cs typeface="Corbel"/>
              </a:rPr>
              <a:t> </a:t>
            </a:r>
            <a:r>
              <a:rPr sz="2700" dirty="0">
                <a:latin typeface="Corbel"/>
                <a:cs typeface="Corbel"/>
              </a:rPr>
              <a:t>you</a:t>
            </a:r>
            <a:r>
              <a:rPr sz="2700" spc="-20" dirty="0">
                <a:latin typeface="Corbel"/>
                <a:cs typeface="Corbel"/>
              </a:rPr>
              <a:t> must </a:t>
            </a:r>
            <a:r>
              <a:rPr sz="2700" dirty="0">
                <a:latin typeface="Corbel"/>
                <a:cs typeface="Corbel"/>
              </a:rPr>
              <a:t>replenish</a:t>
            </a:r>
            <a:r>
              <a:rPr sz="2700" spc="-30" dirty="0">
                <a:latin typeface="Corbel"/>
                <a:cs typeface="Corbel"/>
              </a:rPr>
              <a:t> </a:t>
            </a:r>
            <a:r>
              <a:rPr sz="2700" dirty="0">
                <a:latin typeface="Corbel"/>
                <a:cs typeface="Corbel"/>
              </a:rPr>
              <a:t>its</a:t>
            </a:r>
            <a:r>
              <a:rPr sz="2700" spc="-30" dirty="0">
                <a:latin typeface="Corbel"/>
                <a:cs typeface="Corbel"/>
              </a:rPr>
              <a:t> </a:t>
            </a:r>
            <a:r>
              <a:rPr sz="2700" dirty="0">
                <a:latin typeface="Corbel"/>
                <a:cs typeface="Corbel"/>
              </a:rPr>
              <a:t>water</a:t>
            </a:r>
            <a:r>
              <a:rPr sz="2700" spc="-20" dirty="0">
                <a:latin typeface="Corbel"/>
                <a:cs typeface="Corbel"/>
              </a:rPr>
              <a:t> </a:t>
            </a:r>
            <a:r>
              <a:rPr sz="2700" dirty="0">
                <a:latin typeface="Corbel"/>
                <a:cs typeface="Corbel"/>
              </a:rPr>
              <a:t>supply</a:t>
            </a:r>
            <a:r>
              <a:rPr sz="2700" spc="5" dirty="0">
                <a:latin typeface="Corbel"/>
                <a:cs typeface="Corbel"/>
              </a:rPr>
              <a:t> </a:t>
            </a:r>
            <a:r>
              <a:rPr sz="2700" dirty="0">
                <a:latin typeface="Corbel"/>
                <a:cs typeface="Corbel"/>
              </a:rPr>
              <a:t>by</a:t>
            </a:r>
            <a:r>
              <a:rPr sz="2700" spc="-10" dirty="0">
                <a:latin typeface="Corbel"/>
                <a:cs typeface="Corbel"/>
              </a:rPr>
              <a:t> consuming </a:t>
            </a:r>
            <a:r>
              <a:rPr sz="2700" dirty="0">
                <a:latin typeface="Corbel"/>
                <a:cs typeface="Corbel"/>
              </a:rPr>
              <a:t>beverages</a:t>
            </a:r>
            <a:r>
              <a:rPr sz="2700" spc="-25" dirty="0">
                <a:latin typeface="Corbel"/>
                <a:cs typeface="Corbel"/>
              </a:rPr>
              <a:t> </a:t>
            </a:r>
            <a:r>
              <a:rPr sz="2700" dirty="0">
                <a:latin typeface="Corbel"/>
                <a:cs typeface="Corbel"/>
              </a:rPr>
              <a:t>and</a:t>
            </a:r>
            <a:r>
              <a:rPr sz="2700" spc="-15" dirty="0">
                <a:latin typeface="Corbel"/>
                <a:cs typeface="Corbel"/>
              </a:rPr>
              <a:t> </a:t>
            </a:r>
            <a:r>
              <a:rPr sz="2700" dirty="0">
                <a:latin typeface="Corbel"/>
                <a:cs typeface="Corbel"/>
              </a:rPr>
              <a:t>foods</a:t>
            </a:r>
            <a:r>
              <a:rPr sz="2700" spc="-30" dirty="0">
                <a:latin typeface="Corbel"/>
                <a:cs typeface="Corbel"/>
              </a:rPr>
              <a:t> </a:t>
            </a:r>
            <a:r>
              <a:rPr sz="2700" dirty="0">
                <a:latin typeface="Corbel"/>
                <a:cs typeface="Corbel"/>
              </a:rPr>
              <a:t>that</a:t>
            </a:r>
            <a:r>
              <a:rPr sz="2700" spc="-10" dirty="0">
                <a:latin typeface="Corbel"/>
                <a:cs typeface="Corbel"/>
              </a:rPr>
              <a:t> </a:t>
            </a:r>
            <a:r>
              <a:rPr sz="2700" dirty="0">
                <a:latin typeface="Corbel"/>
                <a:cs typeface="Corbel"/>
              </a:rPr>
              <a:t>contain</a:t>
            </a:r>
            <a:r>
              <a:rPr sz="2700" spc="-25" dirty="0">
                <a:latin typeface="Corbel"/>
                <a:cs typeface="Corbel"/>
              </a:rPr>
              <a:t> </a:t>
            </a:r>
            <a:r>
              <a:rPr sz="2700" spc="-10" dirty="0">
                <a:latin typeface="Corbel"/>
                <a:cs typeface="Corbel"/>
              </a:rPr>
              <a:t>water.</a:t>
            </a:r>
            <a:endParaRPr sz="2700">
              <a:latin typeface="Corbel"/>
              <a:cs typeface="Corbel"/>
            </a:endParaRPr>
          </a:p>
          <a:p>
            <a:pPr marL="355600" indent="-342900">
              <a:lnSpc>
                <a:spcPct val="100000"/>
              </a:lnSpc>
              <a:buClr>
                <a:srgbClr val="17375E"/>
              </a:buClr>
              <a:buSzPct val="74074"/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2700" dirty="0">
                <a:solidFill>
                  <a:srgbClr val="FF0000"/>
                </a:solidFill>
                <a:latin typeface="Corbel"/>
                <a:cs typeface="Corbel"/>
              </a:rPr>
              <a:t>About</a:t>
            </a:r>
            <a:r>
              <a:rPr sz="2700" spc="-15" dirty="0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sz="2700" dirty="0">
                <a:solidFill>
                  <a:srgbClr val="FF0000"/>
                </a:solidFill>
                <a:latin typeface="Corbel"/>
                <a:cs typeface="Corbel"/>
              </a:rPr>
              <a:t>15.5</a:t>
            </a:r>
            <a:r>
              <a:rPr sz="2700" spc="-10" dirty="0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sz="2700" dirty="0">
                <a:solidFill>
                  <a:srgbClr val="FF0000"/>
                </a:solidFill>
                <a:latin typeface="Corbel"/>
                <a:cs typeface="Corbel"/>
              </a:rPr>
              <a:t>cups</a:t>
            </a:r>
            <a:r>
              <a:rPr sz="2700" spc="-15" dirty="0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sz="2700" dirty="0">
                <a:solidFill>
                  <a:srgbClr val="FF0000"/>
                </a:solidFill>
                <a:latin typeface="Corbel"/>
                <a:cs typeface="Corbel"/>
              </a:rPr>
              <a:t>(3.7</a:t>
            </a:r>
            <a:r>
              <a:rPr sz="2700" spc="-5" dirty="0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sz="2700" dirty="0">
                <a:solidFill>
                  <a:srgbClr val="FF0000"/>
                </a:solidFill>
                <a:latin typeface="Corbel"/>
                <a:cs typeface="Corbel"/>
              </a:rPr>
              <a:t>liters)</a:t>
            </a:r>
            <a:r>
              <a:rPr sz="2700" spc="10" dirty="0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sz="2700" dirty="0">
                <a:latin typeface="Corbel"/>
                <a:cs typeface="Corbel"/>
              </a:rPr>
              <a:t>of</a:t>
            </a:r>
            <a:r>
              <a:rPr sz="2700" spc="-15" dirty="0">
                <a:latin typeface="Corbel"/>
                <a:cs typeface="Corbel"/>
              </a:rPr>
              <a:t> </a:t>
            </a:r>
            <a:r>
              <a:rPr sz="2700" dirty="0">
                <a:latin typeface="Corbel"/>
                <a:cs typeface="Corbel"/>
              </a:rPr>
              <a:t>fluids</a:t>
            </a:r>
            <a:r>
              <a:rPr sz="2700" spc="-10" dirty="0">
                <a:latin typeface="Corbel"/>
                <a:cs typeface="Corbel"/>
              </a:rPr>
              <a:t> </a:t>
            </a:r>
            <a:r>
              <a:rPr sz="2700" dirty="0">
                <a:latin typeface="Corbel"/>
                <a:cs typeface="Corbel"/>
              </a:rPr>
              <a:t>a</a:t>
            </a:r>
            <a:r>
              <a:rPr sz="2700" spc="-10" dirty="0">
                <a:latin typeface="Corbel"/>
                <a:cs typeface="Corbel"/>
              </a:rPr>
              <a:t> </a:t>
            </a:r>
            <a:r>
              <a:rPr sz="2700" dirty="0">
                <a:latin typeface="Corbel"/>
                <a:cs typeface="Corbel"/>
              </a:rPr>
              <a:t>day</a:t>
            </a:r>
            <a:r>
              <a:rPr sz="2700" spc="-10" dirty="0">
                <a:latin typeface="Corbel"/>
                <a:cs typeface="Corbel"/>
              </a:rPr>
              <a:t> </a:t>
            </a:r>
            <a:r>
              <a:rPr sz="2700" dirty="0">
                <a:latin typeface="Corbel"/>
                <a:cs typeface="Corbel"/>
              </a:rPr>
              <a:t>for</a:t>
            </a:r>
            <a:r>
              <a:rPr sz="2700" spc="-10" dirty="0">
                <a:latin typeface="Corbel"/>
                <a:cs typeface="Corbel"/>
              </a:rPr>
              <a:t> </a:t>
            </a:r>
            <a:r>
              <a:rPr sz="2700" spc="-25" dirty="0">
                <a:latin typeface="Corbel"/>
                <a:cs typeface="Corbel"/>
              </a:rPr>
              <a:t>men</a:t>
            </a:r>
            <a:endParaRPr sz="2700">
              <a:latin typeface="Corbel"/>
              <a:cs typeface="Corbel"/>
            </a:endParaRPr>
          </a:p>
          <a:p>
            <a:pPr marL="355600" marR="728345" indent="-342900">
              <a:lnSpc>
                <a:spcPct val="80000"/>
              </a:lnSpc>
              <a:spcBef>
                <a:spcPts val="650"/>
              </a:spcBef>
              <a:buClr>
                <a:srgbClr val="17375E"/>
              </a:buClr>
              <a:buSzPct val="74074"/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2700" dirty="0">
                <a:solidFill>
                  <a:srgbClr val="FF0000"/>
                </a:solidFill>
                <a:latin typeface="Corbel"/>
                <a:cs typeface="Corbel"/>
              </a:rPr>
              <a:t>About</a:t>
            </a:r>
            <a:r>
              <a:rPr sz="2700" spc="-15" dirty="0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sz="2700" dirty="0">
                <a:solidFill>
                  <a:srgbClr val="FF0000"/>
                </a:solidFill>
                <a:latin typeface="Corbel"/>
                <a:cs typeface="Corbel"/>
              </a:rPr>
              <a:t>11.5 cups</a:t>
            </a:r>
            <a:r>
              <a:rPr sz="2700" spc="-10" dirty="0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sz="2700" dirty="0">
                <a:solidFill>
                  <a:srgbClr val="FF0000"/>
                </a:solidFill>
                <a:latin typeface="Corbel"/>
                <a:cs typeface="Corbel"/>
              </a:rPr>
              <a:t>(2.7</a:t>
            </a:r>
            <a:r>
              <a:rPr sz="2700" spc="-5" dirty="0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sz="2700" dirty="0">
                <a:solidFill>
                  <a:srgbClr val="FF0000"/>
                </a:solidFill>
                <a:latin typeface="Corbel"/>
                <a:cs typeface="Corbel"/>
              </a:rPr>
              <a:t>liters</a:t>
            </a:r>
            <a:r>
              <a:rPr sz="2700" dirty="0">
                <a:latin typeface="Corbel"/>
                <a:cs typeface="Corbel"/>
              </a:rPr>
              <a:t>)</a:t>
            </a:r>
            <a:r>
              <a:rPr sz="2700" spc="-10" dirty="0">
                <a:latin typeface="Corbel"/>
                <a:cs typeface="Corbel"/>
              </a:rPr>
              <a:t> </a:t>
            </a:r>
            <a:r>
              <a:rPr sz="2700" dirty="0">
                <a:latin typeface="Corbel"/>
                <a:cs typeface="Corbel"/>
              </a:rPr>
              <a:t>of</a:t>
            </a:r>
            <a:r>
              <a:rPr sz="2700" spc="-20" dirty="0">
                <a:latin typeface="Corbel"/>
                <a:cs typeface="Corbel"/>
              </a:rPr>
              <a:t> </a:t>
            </a:r>
            <a:r>
              <a:rPr sz="2700" dirty="0">
                <a:latin typeface="Corbel"/>
                <a:cs typeface="Corbel"/>
              </a:rPr>
              <a:t>fluids</a:t>
            </a:r>
            <a:r>
              <a:rPr sz="2700" spc="-5" dirty="0">
                <a:latin typeface="Corbel"/>
                <a:cs typeface="Corbel"/>
              </a:rPr>
              <a:t> </a:t>
            </a:r>
            <a:r>
              <a:rPr sz="2700" dirty="0">
                <a:latin typeface="Corbel"/>
                <a:cs typeface="Corbel"/>
              </a:rPr>
              <a:t>a</a:t>
            </a:r>
            <a:r>
              <a:rPr sz="2700" spc="-5" dirty="0">
                <a:latin typeface="Corbel"/>
                <a:cs typeface="Corbel"/>
              </a:rPr>
              <a:t> </a:t>
            </a:r>
            <a:r>
              <a:rPr sz="2700" dirty="0">
                <a:latin typeface="Corbel"/>
                <a:cs typeface="Corbel"/>
              </a:rPr>
              <a:t>day </a:t>
            </a:r>
            <a:r>
              <a:rPr sz="2700" spc="-25" dirty="0">
                <a:latin typeface="Corbel"/>
                <a:cs typeface="Corbel"/>
              </a:rPr>
              <a:t>for </a:t>
            </a:r>
            <a:r>
              <a:rPr sz="2700" spc="-10" dirty="0">
                <a:latin typeface="Corbel"/>
                <a:cs typeface="Corbel"/>
              </a:rPr>
              <a:t>women</a:t>
            </a:r>
            <a:endParaRPr sz="2700">
              <a:latin typeface="Corbel"/>
              <a:cs typeface="Corbel"/>
            </a:endParaRPr>
          </a:p>
          <a:p>
            <a:pPr marL="355600" marR="5080" indent="-342900">
              <a:lnSpc>
                <a:spcPct val="80000"/>
              </a:lnSpc>
              <a:spcBef>
                <a:spcPts val="650"/>
              </a:spcBef>
              <a:buClr>
                <a:srgbClr val="17375E"/>
              </a:buClr>
              <a:buSzPct val="74074"/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2700" dirty="0">
                <a:latin typeface="Corbel"/>
                <a:cs typeface="Corbel"/>
              </a:rPr>
              <a:t>These</a:t>
            </a:r>
            <a:r>
              <a:rPr sz="2700" spc="-35" dirty="0">
                <a:latin typeface="Corbel"/>
                <a:cs typeface="Corbel"/>
              </a:rPr>
              <a:t> </a:t>
            </a:r>
            <a:r>
              <a:rPr sz="2700" dirty="0">
                <a:latin typeface="Corbel"/>
                <a:cs typeface="Corbel"/>
              </a:rPr>
              <a:t>recommendations</a:t>
            </a:r>
            <a:r>
              <a:rPr sz="2700" spc="-20" dirty="0">
                <a:latin typeface="Corbel"/>
                <a:cs typeface="Corbel"/>
              </a:rPr>
              <a:t> </a:t>
            </a:r>
            <a:r>
              <a:rPr sz="2700" dirty="0">
                <a:latin typeface="Corbel"/>
                <a:cs typeface="Corbel"/>
              </a:rPr>
              <a:t>cover</a:t>
            </a:r>
            <a:r>
              <a:rPr sz="2700" spc="-25" dirty="0">
                <a:latin typeface="Corbel"/>
                <a:cs typeface="Corbel"/>
              </a:rPr>
              <a:t> </a:t>
            </a:r>
            <a:r>
              <a:rPr sz="2700" dirty="0">
                <a:latin typeface="Corbel"/>
                <a:cs typeface="Corbel"/>
              </a:rPr>
              <a:t>fluids</a:t>
            </a:r>
            <a:r>
              <a:rPr sz="2700" spc="-10" dirty="0">
                <a:latin typeface="Corbel"/>
                <a:cs typeface="Corbel"/>
              </a:rPr>
              <a:t> </a:t>
            </a:r>
            <a:r>
              <a:rPr sz="2700" dirty="0">
                <a:latin typeface="Corbel"/>
                <a:cs typeface="Corbel"/>
              </a:rPr>
              <a:t>from</a:t>
            </a:r>
            <a:r>
              <a:rPr sz="2700" spc="-10" dirty="0">
                <a:latin typeface="Corbel"/>
                <a:cs typeface="Corbel"/>
              </a:rPr>
              <a:t> </a:t>
            </a:r>
            <a:r>
              <a:rPr sz="2700" spc="-30" dirty="0">
                <a:latin typeface="Corbel"/>
                <a:cs typeface="Corbel"/>
              </a:rPr>
              <a:t>water, </a:t>
            </a:r>
            <a:r>
              <a:rPr sz="2700" dirty="0">
                <a:latin typeface="Corbel"/>
                <a:cs typeface="Corbel"/>
              </a:rPr>
              <a:t>other</a:t>
            </a:r>
            <a:r>
              <a:rPr sz="2700" spc="-50" dirty="0">
                <a:latin typeface="Corbel"/>
                <a:cs typeface="Corbel"/>
              </a:rPr>
              <a:t> </a:t>
            </a:r>
            <a:r>
              <a:rPr sz="2700" dirty="0">
                <a:latin typeface="Corbel"/>
                <a:cs typeface="Corbel"/>
              </a:rPr>
              <a:t>beverages</a:t>
            </a:r>
            <a:r>
              <a:rPr sz="2700" spc="-25" dirty="0">
                <a:latin typeface="Corbel"/>
                <a:cs typeface="Corbel"/>
              </a:rPr>
              <a:t> </a:t>
            </a:r>
            <a:r>
              <a:rPr sz="2700" dirty="0">
                <a:latin typeface="Corbel"/>
                <a:cs typeface="Corbel"/>
              </a:rPr>
              <a:t>and</a:t>
            </a:r>
            <a:r>
              <a:rPr sz="2700" spc="-10" dirty="0">
                <a:latin typeface="Corbel"/>
                <a:cs typeface="Corbel"/>
              </a:rPr>
              <a:t> food.</a:t>
            </a:r>
            <a:r>
              <a:rPr sz="2700" spc="-135" dirty="0">
                <a:latin typeface="Corbel"/>
                <a:cs typeface="Corbel"/>
              </a:rPr>
              <a:t> </a:t>
            </a:r>
            <a:r>
              <a:rPr sz="2700" dirty="0">
                <a:latin typeface="Corbel"/>
                <a:cs typeface="Corbel"/>
              </a:rPr>
              <a:t>About</a:t>
            </a:r>
            <a:r>
              <a:rPr sz="2700" spc="-15" dirty="0">
                <a:latin typeface="Corbel"/>
                <a:cs typeface="Corbel"/>
              </a:rPr>
              <a:t> </a:t>
            </a:r>
            <a:r>
              <a:rPr sz="2700" dirty="0">
                <a:latin typeface="Corbel"/>
                <a:cs typeface="Corbel"/>
              </a:rPr>
              <a:t>20%</a:t>
            </a:r>
            <a:r>
              <a:rPr sz="2700" spc="-20" dirty="0">
                <a:latin typeface="Corbel"/>
                <a:cs typeface="Corbel"/>
              </a:rPr>
              <a:t> </a:t>
            </a:r>
            <a:r>
              <a:rPr sz="2700" dirty="0">
                <a:latin typeface="Corbel"/>
                <a:cs typeface="Corbel"/>
              </a:rPr>
              <a:t>of</a:t>
            </a:r>
            <a:r>
              <a:rPr sz="2700" spc="-15" dirty="0">
                <a:latin typeface="Corbel"/>
                <a:cs typeface="Corbel"/>
              </a:rPr>
              <a:t> </a:t>
            </a:r>
            <a:r>
              <a:rPr sz="2700" spc="-10" dirty="0">
                <a:latin typeface="Corbel"/>
                <a:cs typeface="Corbel"/>
              </a:rPr>
              <a:t>daily </a:t>
            </a:r>
            <a:r>
              <a:rPr sz="2700" dirty="0">
                <a:latin typeface="Corbel"/>
                <a:cs typeface="Corbel"/>
              </a:rPr>
              <a:t>fluid</a:t>
            </a:r>
            <a:r>
              <a:rPr sz="2700" spc="-25" dirty="0">
                <a:latin typeface="Corbel"/>
                <a:cs typeface="Corbel"/>
              </a:rPr>
              <a:t> </a:t>
            </a:r>
            <a:r>
              <a:rPr sz="2700" dirty="0">
                <a:latin typeface="Corbel"/>
                <a:cs typeface="Corbel"/>
              </a:rPr>
              <a:t>intake</a:t>
            </a:r>
            <a:r>
              <a:rPr sz="2700" spc="-25" dirty="0">
                <a:latin typeface="Corbel"/>
                <a:cs typeface="Corbel"/>
              </a:rPr>
              <a:t> </a:t>
            </a:r>
            <a:r>
              <a:rPr sz="2700" dirty="0">
                <a:latin typeface="Corbel"/>
                <a:cs typeface="Corbel"/>
              </a:rPr>
              <a:t>usually comes</a:t>
            </a:r>
            <a:r>
              <a:rPr sz="2700" spc="-25" dirty="0">
                <a:latin typeface="Corbel"/>
                <a:cs typeface="Corbel"/>
              </a:rPr>
              <a:t> </a:t>
            </a:r>
            <a:r>
              <a:rPr sz="2700" dirty="0">
                <a:latin typeface="Corbel"/>
                <a:cs typeface="Corbel"/>
              </a:rPr>
              <a:t>from</a:t>
            </a:r>
            <a:r>
              <a:rPr sz="2700" spc="-15" dirty="0">
                <a:latin typeface="Corbel"/>
                <a:cs typeface="Corbel"/>
              </a:rPr>
              <a:t> </a:t>
            </a:r>
            <a:r>
              <a:rPr sz="2700" dirty="0">
                <a:latin typeface="Corbel"/>
                <a:cs typeface="Corbel"/>
              </a:rPr>
              <a:t>food</a:t>
            </a:r>
            <a:r>
              <a:rPr sz="2700" spc="-10" dirty="0">
                <a:latin typeface="Corbel"/>
                <a:cs typeface="Corbel"/>
              </a:rPr>
              <a:t> </a:t>
            </a:r>
            <a:r>
              <a:rPr sz="2700" dirty="0">
                <a:latin typeface="Corbel"/>
                <a:cs typeface="Corbel"/>
              </a:rPr>
              <a:t>and</a:t>
            </a:r>
            <a:r>
              <a:rPr sz="2700" spc="-10" dirty="0">
                <a:latin typeface="Corbel"/>
                <a:cs typeface="Corbel"/>
              </a:rPr>
              <a:t> </a:t>
            </a:r>
            <a:r>
              <a:rPr sz="2700" dirty="0">
                <a:latin typeface="Corbel"/>
                <a:cs typeface="Corbel"/>
              </a:rPr>
              <a:t>the</a:t>
            </a:r>
            <a:r>
              <a:rPr sz="2700" spc="-15" dirty="0">
                <a:latin typeface="Corbel"/>
                <a:cs typeface="Corbel"/>
              </a:rPr>
              <a:t> </a:t>
            </a:r>
            <a:r>
              <a:rPr sz="2700" spc="-20" dirty="0">
                <a:latin typeface="Corbel"/>
                <a:cs typeface="Corbel"/>
              </a:rPr>
              <a:t>rest </a:t>
            </a:r>
            <a:r>
              <a:rPr sz="2700" dirty="0">
                <a:latin typeface="Corbel"/>
                <a:cs typeface="Corbel"/>
              </a:rPr>
              <a:t>from </a:t>
            </a:r>
            <a:r>
              <a:rPr sz="2700" spc="-10" dirty="0">
                <a:latin typeface="Corbel"/>
                <a:cs typeface="Corbel"/>
              </a:rPr>
              <a:t>drinks.</a:t>
            </a:r>
            <a:endParaRPr sz="2700">
              <a:latin typeface="Corbel"/>
              <a:cs typeface="Corbel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553200" y="5486400"/>
            <a:ext cx="1778380" cy="928687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45844" y="616661"/>
            <a:ext cx="7442834" cy="25628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4965" marR="5080" indent="-342900">
              <a:lnSpc>
                <a:spcPct val="100000"/>
              </a:lnSpc>
              <a:spcBef>
                <a:spcPts val="105"/>
              </a:spcBef>
              <a:buClr>
                <a:srgbClr val="17375E"/>
              </a:buClr>
              <a:buSzPct val="75000"/>
              <a:buFont typeface="Wingdings"/>
              <a:buChar char=""/>
              <a:tabLst>
                <a:tab pos="355600" algn="l"/>
              </a:tabLst>
            </a:pPr>
            <a:r>
              <a:rPr sz="3200" b="1" dirty="0">
                <a:latin typeface="Corbel"/>
                <a:cs typeface="Corbel"/>
              </a:rPr>
              <a:t>What</a:t>
            </a:r>
            <a:r>
              <a:rPr sz="3200" b="1" spc="-25" dirty="0">
                <a:latin typeface="Corbel"/>
                <a:cs typeface="Corbel"/>
              </a:rPr>
              <a:t> </a:t>
            </a:r>
            <a:r>
              <a:rPr sz="3200" b="1" dirty="0">
                <a:latin typeface="Corbel"/>
                <a:cs typeface="Corbel"/>
              </a:rPr>
              <a:t>about</a:t>
            </a:r>
            <a:r>
              <a:rPr sz="3200" b="1" spc="-10" dirty="0">
                <a:latin typeface="Corbel"/>
                <a:cs typeface="Corbel"/>
              </a:rPr>
              <a:t> </a:t>
            </a:r>
            <a:r>
              <a:rPr sz="3200" b="1" dirty="0">
                <a:latin typeface="Corbel"/>
                <a:cs typeface="Corbel"/>
              </a:rPr>
              <a:t>the</a:t>
            </a:r>
            <a:r>
              <a:rPr sz="3200" b="1" spc="-20" dirty="0">
                <a:latin typeface="Corbel"/>
                <a:cs typeface="Corbel"/>
              </a:rPr>
              <a:t> </a:t>
            </a:r>
            <a:r>
              <a:rPr sz="3200" b="1" dirty="0">
                <a:latin typeface="Corbel"/>
                <a:cs typeface="Corbel"/>
              </a:rPr>
              <a:t>advice</a:t>
            </a:r>
            <a:r>
              <a:rPr sz="3200" b="1" spc="-20" dirty="0">
                <a:latin typeface="Corbel"/>
                <a:cs typeface="Corbel"/>
              </a:rPr>
              <a:t> </a:t>
            </a:r>
            <a:r>
              <a:rPr sz="3200" b="1" dirty="0">
                <a:latin typeface="Corbel"/>
                <a:cs typeface="Corbel"/>
              </a:rPr>
              <a:t>to</a:t>
            </a:r>
            <a:r>
              <a:rPr sz="3200" b="1" spc="-20" dirty="0">
                <a:latin typeface="Corbel"/>
                <a:cs typeface="Corbel"/>
              </a:rPr>
              <a:t> </a:t>
            </a:r>
            <a:r>
              <a:rPr sz="3200" b="1" dirty="0">
                <a:latin typeface="Corbel"/>
                <a:cs typeface="Corbel"/>
              </a:rPr>
              <a:t>drink</a:t>
            </a:r>
            <a:r>
              <a:rPr sz="3200" b="1" spc="-20" dirty="0">
                <a:latin typeface="Corbel"/>
                <a:cs typeface="Corbel"/>
              </a:rPr>
              <a:t> </a:t>
            </a:r>
            <a:r>
              <a:rPr sz="3200" b="1" dirty="0">
                <a:latin typeface="Corbel"/>
                <a:cs typeface="Corbel"/>
              </a:rPr>
              <a:t>8</a:t>
            </a:r>
            <a:r>
              <a:rPr sz="3200" b="1" spc="-5" dirty="0">
                <a:latin typeface="Corbel"/>
                <a:cs typeface="Corbel"/>
              </a:rPr>
              <a:t> </a:t>
            </a:r>
            <a:r>
              <a:rPr sz="3200" b="1" spc="-10" dirty="0">
                <a:latin typeface="Corbel"/>
                <a:cs typeface="Corbel"/>
              </a:rPr>
              <a:t>glasses </a:t>
            </a:r>
            <a:r>
              <a:rPr sz="3200" b="1" dirty="0">
                <a:latin typeface="Corbel"/>
                <a:cs typeface="Corbel"/>
              </a:rPr>
              <a:t>a </a:t>
            </a:r>
            <a:r>
              <a:rPr sz="3200" b="1" spc="-20" dirty="0">
                <a:latin typeface="Corbel"/>
                <a:cs typeface="Corbel"/>
              </a:rPr>
              <a:t>day?</a:t>
            </a:r>
            <a:endParaRPr sz="3200">
              <a:latin typeface="Corbel"/>
              <a:cs typeface="Corbel"/>
            </a:endParaRPr>
          </a:p>
          <a:p>
            <a:pPr marL="354965" marR="27940" indent="-342900">
              <a:lnSpc>
                <a:spcPct val="100000"/>
              </a:lnSpc>
              <a:spcBef>
                <a:spcPts val="770"/>
              </a:spcBef>
              <a:buClr>
                <a:srgbClr val="17375E"/>
              </a:buClr>
              <a:buSzPct val="75000"/>
              <a:buFont typeface="Wingdings"/>
              <a:buChar char=""/>
              <a:tabLst>
                <a:tab pos="355600" algn="l"/>
              </a:tabLst>
            </a:pPr>
            <a:r>
              <a:rPr sz="3200" spc="-25" dirty="0">
                <a:latin typeface="Corbel"/>
                <a:cs typeface="Corbel"/>
              </a:rPr>
              <a:t>You've</a:t>
            </a:r>
            <a:r>
              <a:rPr sz="3200" spc="-3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probably</a:t>
            </a:r>
            <a:r>
              <a:rPr sz="3200" spc="-6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heard</a:t>
            </a:r>
            <a:r>
              <a:rPr sz="3200" spc="-6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the</a:t>
            </a:r>
            <a:r>
              <a:rPr sz="3200" spc="-4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advice</a:t>
            </a:r>
            <a:r>
              <a:rPr sz="3200" spc="-7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to</a:t>
            </a:r>
            <a:r>
              <a:rPr sz="3200" spc="-35" dirty="0">
                <a:latin typeface="Corbel"/>
                <a:cs typeface="Corbel"/>
              </a:rPr>
              <a:t> </a:t>
            </a:r>
            <a:r>
              <a:rPr sz="3200" spc="-10" dirty="0">
                <a:latin typeface="Corbel"/>
                <a:cs typeface="Corbel"/>
              </a:rPr>
              <a:t>drink </a:t>
            </a:r>
            <a:r>
              <a:rPr sz="3200" dirty="0">
                <a:latin typeface="Corbel"/>
                <a:cs typeface="Corbel"/>
              </a:rPr>
              <a:t>eight</a:t>
            </a:r>
            <a:r>
              <a:rPr sz="3200" spc="-4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glasses</a:t>
            </a:r>
            <a:r>
              <a:rPr sz="3200" spc="-1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of</a:t>
            </a:r>
            <a:r>
              <a:rPr sz="3200" spc="-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water</a:t>
            </a:r>
            <a:r>
              <a:rPr sz="3200" spc="-4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a</a:t>
            </a:r>
            <a:r>
              <a:rPr sz="3200" spc="-5" dirty="0">
                <a:latin typeface="Corbel"/>
                <a:cs typeface="Corbel"/>
              </a:rPr>
              <a:t> </a:t>
            </a:r>
            <a:r>
              <a:rPr sz="3200" spc="-40" dirty="0">
                <a:latin typeface="Corbel"/>
                <a:cs typeface="Corbel"/>
              </a:rPr>
              <a:t>day.</a:t>
            </a:r>
            <a:r>
              <a:rPr sz="3200" spc="-24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That's</a:t>
            </a:r>
            <a:r>
              <a:rPr sz="3200" spc="-2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easy </a:t>
            </a:r>
            <a:r>
              <a:rPr sz="3200" spc="-25" dirty="0">
                <a:latin typeface="Corbel"/>
                <a:cs typeface="Corbel"/>
              </a:rPr>
              <a:t>to </a:t>
            </a:r>
            <a:r>
              <a:rPr sz="3200" spc="-10" dirty="0">
                <a:latin typeface="Corbel"/>
                <a:cs typeface="Corbel"/>
              </a:rPr>
              <a:t>remember,</a:t>
            </a:r>
            <a:r>
              <a:rPr sz="3200" spc="-4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and</a:t>
            </a:r>
            <a:r>
              <a:rPr sz="3200" spc="-3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it's</a:t>
            </a:r>
            <a:r>
              <a:rPr sz="3200" spc="-1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a</a:t>
            </a:r>
            <a:r>
              <a:rPr sz="3200" spc="-3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reasonable</a:t>
            </a:r>
            <a:r>
              <a:rPr sz="3200" spc="-45" dirty="0">
                <a:latin typeface="Corbel"/>
                <a:cs typeface="Corbel"/>
              </a:rPr>
              <a:t> </a:t>
            </a:r>
            <a:r>
              <a:rPr sz="3200" spc="-10" dirty="0">
                <a:latin typeface="Corbel"/>
                <a:cs typeface="Corbel"/>
              </a:rPr>
              <a:t>goal.</a:t>
            </a:r>
            <a:endParaRPr sz="32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8888" y="688848"/>
            <a:ext cx="5283708" cy="76047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35940" y="1388490"/>
            <a:ext cx="8023225" cy="475869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355600" marR="12065" indent="-343535">
              <a:lnSpc>
                <a:spcPct val="90000"/>
              </a:lnSpc>
              <a:spcBef>
                <a:spcPts val="425"/>
              </a:spcBef>
              <a:buClr>
                <a:srgbClr val="17375E"/>
              </a:buClr>
              <a:buSzPct val="74074"/>
              <a:buFont typeface="Wingdings"/>
              <a:buChar char=""/>
              <a:tabLst>
                <a:tab pos="355600" algn="l"/>
                <a:tab pos="356235" algn="l"/>
              </a:tabLst>
            </a:pPr>
            <a:r>
              <a:rPr sz="2700" dirty="0">
                <a:latin typeface="Corbel"/>
                <a:cs typeface="Corbel"/>
              </a:rPr>
              <a:t>Also</a:t>
            </a:r>
            <a:r>
              <a:rPr sz="2700" spc="-20" dirty="0">
                <a:latin typeface="Corbel"/>
                <a:cs typeface="Corbel"/>
              </a:rPr>
              <a:t> </a:t>
            </a:r>
            <a:r>
              <a:rPr sz="2700" dirty="0">
                <a:latin typeface="Corbel"/>
                <a:cs typeface="Corbel"/>
              </a:rPr>
              <a:t>known</a:t>
            </a:r>
            <a:r>
              <a:rPr sz="2700" spc="-20" dirty="0">
                <a:latin typeface="Corbel"/>
                <a:cs typeface="Corbel"/>
              </a:rPr>
              <a:t> </a:t>
            </a:r>
            <a:r>
              <a:rPr sz="2700" dirty="0">
                <a:latin typeface="Corbel"/>
                <a:cs typeface="Corbel"/>
              </a:rPr>
              <a:t>as</a:t>
            </a:r>
            <a:r>
              <a:rPr sz="2700" spc="-10" dirty="0">
                <a:latin typeface="Corbel"/>
                <a:cs typeface="Corbel"/>
              </a:rPr>
              <a:t> </a:t>
            </a:r>
            <a:r>
              <a:rPr sz="2700" b="1" dirty="0">
                <a:latin typeface="Corbel"/>
                <a:cs typeface="Corbel"/>
              </a:rPr>
              <a:t>water</a:t>
            </a:r>
            <a:r>
              <a:rPr sz="2700" b="1" spc="-25" dirty="0">
                <a:latin typeface="Corbel"/>
                <a:cs typeface="Corbel"/>
              </a:rPr>
              <a:t> </a:t>
            </a:r>
            <a:r>
              <a:rPr sz="2700" dirty="0">
                <a:latin typeface="Corbel"/>
                <a:cs typeface="Corbel"/>
              </a:rPr>
              <a:t>poisoning,</a:t>
            </a:r>
            <a:r>
              <a:rPr sz="2700" spc="-20" dirty="0">
                <a:latin typeface="Corbel"/>
                <a:cs typeface="Corbel"/>
              </a:rPr>
              <a:t> </a:t>
            </a:r>
            <a:r>
              <a:rPr sz="2700" dirty="0">
                <a:latin typeface="Corbel"/>
                <a:cs typeface="Corbel"/>
              </a:rPr>
              <a:t>hyper-</a:t>
            </a:r>
            <a:r>
              <a:rPr sz="2700" spc="-10" dirty="0">
                <a:latin typeface="Corbel"/>
                <a:cs typeface="Corbel"/>
              </a:rPr>
              <a:t> hydration, over-</a:t>
            </a:r>
            <a:r>
              <a:rPr sz="2700" dirty="0">
                <a:latin typeface="Corbel"/>
                <a:cs typeface="Corbel"/>
              </a:rPr>
              <a:t>hydration,</a:t>
            </a:r>
            <a:r>
              <a:rPr sz="2700" spc="-25" dirty="0">
                <a:latin typeface="Corbel"/>
                <a:cs typeface="Corbel"/>
              </a:rPr>
              <a:t> </a:t>
            </a:r>
            <a:r>
              <a:rPr sz="2700" dirty="0">
                <a:latin typeface="Corbel"/>
                <a:cs typeface="Corbel"/>
              </a:rPr>
              <a:t>or</a:t>
            </a:r>
            <a:r>
              <a:rPr sz="2700" spc="-40" dirty="0">
                <a:latin typeface="Corbel"/>
                <a:cs typeface="Corbel"/>
              </a:rPr>
              <a:t> </a:t>
            </a:r>
            <a:r>
              <a:rPr sz="2700" b="1" dirty="0">
                <a:latin typeface="Corbel"/>
                <a:cs typeface="Corbel"/>
              </a:rPr>
              <a:t>water</a:t>
            </a:r>
            <a:r>
              <a:rPr sz="2700" b="1" spc="-20" dirty="0">
                <a:latin typeface="Corbel"/>
                <a:cs typeface="Corbel"/>
              </a:rPr>
              <a:t> </a:t>
            </a:r>
            <a:r>
              <a:rPr sz="2700" dirty="0">
                <a:latin typeface="Corbel"/>
                <a:cs typeface="Corbel"/>
              </a:rPr>
              <a:t>toxemia,</a:t>
            </a:r>
            <a:r>
              <a:rPr sz="2700" spc="-30" dirty="0">
                <a:latin typeface="Corbel"/>
                <a:cs typeface="Corbel"/>
              </a:rPr>
              <a:t> </a:t>
            </a:r>
            <a:r>
              <a:rPr sz="2700" dirty="0">
                <a:latin typeface="Corbel"/>
                <a:cs typeface="Corbel"/>
              </a:rPr>
              <a:t>is</a:t>
            </a:r>
            <a:r>
              <a:rPr sz="2700" spc="-15" dirty="0">
                <a:latin typeface="Corbel"/>
                <a:cs typeface="Corbel"/>
              </a:rPr>
              <a:t> </a:t>
            </a:r>
            <a:r>
              <a:rPr sz="2700" dirty="0">
                <a:latin typeface="Corbel"/>
                <a:cs typeface="Corbel"/>
              </a:rPr>
              <a:t>a</a:t>
            </a:r>
            <a:r>
              <a:rPr sz="2700" spc="-25" dirty="0">
                <a:latin typeface="Corbel"/>
                <a:cs typeface="Corbel"/>
              </a:rPr>
              <a:t> </a:t>
            </a:r>
            <a:r>
              <a:rPr sz="2700" dirty="0">
                <a:latin typeface="Corbel"/>
                <a:cs typeface="Corbel"/>
              </a:rPr>
              <a:t>potentially</a:t>
            </a:r>
            <a:r>
              <a:rPr sz="2700" spc="-10" dirty="0">
                <a:latin typeface="Corbel"/>
                <a:cs typeface="Corbel"/>
              </a:rPr>
              <a:t> fatal </a:t>
            </a:r>
            <a:r>
              <a:rPr sz="2700" dirty="0">
                <a:latin typeface="Corbel"/>
                <a:cs typeface="Corbel"/>
              </a:rPr>
              <a:t>disturbance</a:t>
            </a:r>
            <a:r>
              <a:rPr sz="2700" spc="-10" dirty="0">
                <a:latin typeface="Corbel"/>
                <a:cs typeface="Corbel"/>
              </a:rPr>
              <a:t> </a:t>
            </a:r>
            <a:r>
              <a:rPr sz="2700" dirty="0">
                <a:latin typeface="Corbel"/>
                <a:cs typeface="Corbel"/>
              </a:rPr>
              <a:t>in</a:t>
            </a:r>
            <a:r>
              <a:rPr sz="2700" spc="-20" dirty="0">
                <a:latin typeface="Corbel"/>
                <a:cs typeface="Corbel"/>
              </a:rPr>
              <a:t> </a:t>
            </a:r>
            <a:r>
              <a:rPr sz="2700" dirty="0">
                <a:latin typeface="Corbel"/>
                <a:cs typeface="Corbel"/>
              </a:rPr>
              <a:t>brain</a:t>
            </a:r>
            <a:r>
              <a:rPr sz="2700" spc="-5" dirty="0">
                <a:latin typeface="Corbel"/>
                <a:cs typeface="Corbel"/>
              </a:rPr>
              <a:t> </a:t>
            </a:r>
            <a:r>
              <a:rPr sz="2700" dirty="0">
                <a:latin typeface="Corbel"/>
                <a:cs typeface="Corbel"/>
              </a:rPr>
              <a:t>functions</a:t>
            </a:r>
            <a:r>
              <a:rPr sz="2700" spc="-20" dirty="0">
                <a:latin typeface="Corbel"/>
                <a:cs typeface="Corbel"/>
              </a:rPr>
              <a:t> </a:t>
            </a:r>
            <a:r>
              <a:rPr sz="2700" dirty="0">
                <a:latin typeface="Corbel"/>
                <a:cs typeface="Corbel"/>
              </a:rPr>
              <a:t>that results</a:t>
            </a:r>
            <a:r>
              <a:rPr sz="2700" spc="-20" dirty="0">
                <a:latin typeface="Corbel"/>
                <a:cs typeface="Corbel"/>
              </a:rPr>
              <a:t> </a:t>
            </a:r>
            <a:r>
              <a:rPr sz="2700" dirty="0">
                <a:latin typeface="Corbel"/>
                <a:cs typeface="Corbel"/>
              </a:rPr>
              <a:t>when</a:t>
            </a:r>
            <a:r>
              <a:rPr sz="2700" spc="-10" dirty="0">
                <a:latin typeface="Corbel"/>
                <a:cs typeface="Corbel"/>
              </a:rPr>
              <a:t> </a:t>
            </a:r>
            <a:r>
              <a:rPr sz="2700" spc="-25" dirty="0">
                <a:latin typeface="Corbel"/>
                <a:cs typeface="Corbel"/>
              </a:rPr>
              <a:t>the </a:t>
            </a:r>
            <a:r>
              <a:rPr sz="2700" dirty="0">
                <a:latin typeface="Corbel"/>
                <a:cs typeface="Corbel"/>
              </a:rPr>
              <a:t>normal</a:t>
            </a:r>
            <a:r>
              <a:rPr sz="2700" spc="-20" dirty="0">
                <a:latin typeface="Corbel"/>
                <a:cs typeface="Corbel"/>
              </a:rPr>
              <a:t> </a:t>
            </a:r>
            <a:r>
              <a:rPr sz="2700" dirty="0">
                <a:latin typeface="Corbel"/>
                <a:cs typeface="Corbel"/>
              </a:rPr>
              <a:t>balance</a:t>
            </a:r>
            <a:r>
              <a:rPr sz="2700" spc="-5" dirty="0">
                <a:latin typeface="Corbel"/>
                <a:cs typeface="Corbel"/>
              </a:rPr>
              <a:t> </a:t>
            </a:r>
            <a:r>
              <a:rPr sz="2700" dirty="0">
                <a:latin typeface="Corbel"/>
                <a:cs typeface="Corbel"/>
              </a:rPr>
              <a:t>of</a:t>
            </a:r>
            <a:r>
              <a:rPr sz="2700" spc="-10" dirty="0">
                <a:latin typeface="Corbel"/>
                <a:cs typeface="Corbel"/>
              </a:rPr>
              <a:t> </a:t>
            </a:r>
            <a:r>
              <a:rPr sz="2700" dirty="0">
                <a:latin typeface="Corbel"/>
                <a:cs typeface="Corbel"/>
              </a:rPr>
              <a:t>electrolytes</a:t>
            </a:r>
            <a:r>
              <a:rPr sz="2700" spc="-15" dirty="0">
                <a:latin typeface="Corbel"/>
                <a:cs typeface="Corbel"/>
              </a:rPr>
              <a:t> </a:t>
            </a:r>
            <a:r>
              <a:rPr sz="2700" dirty="0">
                <a:latin typeface="Corbel"/>
                <a:cs typeface="Corbel"/>
              </a:rPr>
              <a:t>in</a:t>
            </a:r>
            <a:r>
              <a:rPr sz="2700" spc="-15" dirty="0">
                <a:latin typeface="Corbel"/>
                <a:cs typeface="Corbel"/>
              </a:rPr>
              <a:t> </a:t>
            </a:r>
            <a:r>
              <a:rPr sz="2700" dirty="0">
                <a:latin typeface="Corbel"/>
                <a:cs typeface="Corbel"/>
              </a:rPr>
              <a:t>the</a:t>
            </a:r>
            <a:r>
              <a:rPr sz="2700" spc="-10" dirty="0">
                <a:latin typeface="Corbel"/>
                <a:cs typeface="Corbel"/>
              </a:rPr>
              <a:t> </a:t>
            </a:r>
            <a:r>
              <a:rPr sz="2700" dirty="0">
                <a:latin typeface="Corbel"/>
                <a:cs typeface="Corbel"/>
              </a:rPr>
              <a:t>body</a:t>
            </a:r>
            <a:r>
              <a:rPr sz="2700" spc="-15" dirty="0">
                <a:latin typeface="Corbel"/>
                <a:cs typeface="Corbel"/>
              </a:rPr>
              <a:t> </a:t>
            </a:r>
            <a:r>
              <a:rPr sz="2700" dirty="0">
                <a:latin typeface="Corbel"/>
                <a:cs typeface="Corbel"/>
              </a:rPr>
              <a:t>is</a:t>
            </a:r>
            <a:r>
              <a:rPr sz="2700" spc="-5" dirty="0">
                <a:latin typeface="Corbel"/>
                <a:cs typeface="Corbel"/>
              </a:rPr>
              <a:t> </a:t>
            </a:r>
            <a:r>
              <a:rPr sz="2700" spc="-10" dirty="0">
                <a:latin typeface="Corbel"/>
                <a:cs typeface="Corbel"/>
              </a:rPr>
              <a:t>pushed </a:t>
            </a:r>
            <a:r>
              <a:rPr sz="2700" dirty="0">
                <a:latin typeface="Corbel"/>
                <a:cs typeface="Corbel"/>
              </a:rPr>
              <a:t>outside</a:t>
            </a:r>
            <a:r>
              <a:rPr sz="2700" spc="-45" dirty="0">
                <a:latin typeface="Corbel"/>
                <a:cs typeface="Corbel"/>
              </a:rPr>
              <a:t> </a:t>
            </a:r>
            <a:r>
              <a:rPr sz="2700" dirty="0">
                <a:latin typeface="Corbel"/>
                <a:cs typeface="Corbel"/>
              </a:rPr>
              <a:t>safe</a:t>
            </a:r>
            <a:r>
              <a:rPr sz="2700" spc="-15" dirty="0">
                <a:latin typeface="Corbel"/>
                <a:cs typeface="Corbel"/>
              </a:rPr>
              <a:t> </a:t>
            </a:r>
            <a:r>
              <a:rPr sz="2700" dirty="0">
                <a:latin typeface="Corbel"/>
                <a:cs typeface="Corbel"/>
              </a:rPr>
              <a:t>limits</a:t>
            </a:r>
            <a:r>
              <a:rPr sz="2700" spc="-20" dirty="0">
                <a:latin typeface="Corbel"/>
                <a:cs typeface="Corbel"/>
              </a:rPr>
              <a:t> </a:t>
            </a:r>
            <a:r>
              <a:rPr sz="2700" dirty="0">
                <a:latin typeface="Corbel"/>
                <a:cs typeface="Corbel"/>
              </a:rPr>
              <a:t>by</a:t>
            </a:r>
            <a:r>
              <a:rPr sz="2700" spc="-10" dirty="0">
                <a:latin typeface="Corbel"/>
                <a:cs typeface="Corbel"/>
              </a:rPr>
              <a:t> </a:t>
            </a:r>
            <a:r>
              <a:rPr sz="2700" dirty="0">
                <a:latin typeface="Corbel"/>
                <a:cs typeface="Corbel"/>
              </a:rPr>
              <a:t>excessive</a:t>
            </a:r>
            <a:r>
              <a:rPr sz="2700" spc="-40" dirty="0">
                <a:latin typeface="Corbel"/>
                <a:cs typeface="Corbel"/>
              </a:rPr>
              <a:t> </a:t>
            </a:r>
            <a:r>
              <a:rPr sz="2700" b="1" dirty="0">
                <a:latin typeface="Corbel"/>
                <a:cs typeface="Corbel"/>
              </a:rPr>
              <a:t>water</a:t>
            </a:r>
            <a:r>
              <a:rPr sz="2700" b="1" spc="-10" dirty="0">
                <a:latin typeface="Corbel"/>
                <a:cs typeface="Corbel"/>
              </a:rPr>
              <a:t> </a:t>
            </a:r>
            <a:r>
              <a:rPr sz="2700" spc="-10" dirty="0">
                <a:latin typeface="Corbel"/>
                <a:cs typeface="Corbel"/>
              </a:rPr>
              <a:t>intake.</a:t>
            </a:r>
            <a:endParaRPr sz="2700">
              <a:latin typeface="Corbel"/>
              <a:cs typeface="Corbel"/>
            </a:endParaRPr>
          </a:p>
          <a:p>
            <a:pPr marL="355600" marR="230504" indent="-343535" algn="just">
              <a:lnSpc>
                <a:spcPts val="2920"/>
              </a:lnSpc>
              <a:spcBef>
                <a:spcPts val="690"/>
              </a:spcBef>
              <a:buClr>
                <a:srgbClr val="17375E"/>
              </a:buClr>
              <a:buSzPct val="74074"/>
              <a:buFont typeface="Wingdings"/>
              <a:buChar char=""/>
              <a:tabLst>
                <a:tab pos="356235" algn="l"/>
              </a:tabLst>
            </a:pPr>
            <a:r>
              <a:rPr sz="2700" dirty="0">
                <a:latin typeface="Corbel"/>
                <a:cs typeface="Corbel"/>
              </a:rPr>
              <a:t>Doing</a:t>
            </a:r>
            <a:r>
              <a:rPr sz="2700" spc="-20" dirty="0">
                <a:latin typeface="Corbel"/>
                <a:cs typeface="Corbel"/>
              </a:rPr>
              <a:t> </a:t>
            </a:r>
            <a:r>
              <a:rPr sz="2700" dirty="0">
                <a:latin typeface="Corbel"/>
                <a:cs typeface="Corbel"/>
              </a:rPr>
              <a:t>so</a:t>
            </a:r>
            <a:r>
              <a:rPr sz="2700" spc="-30" dirty="0">
                <a:latin typeface="Corbel"/>
                <a:cs typeface="Corbel"/>
              </a:rPr>
              <a:t> </a:t>
            </a:r>
            <a:r>
              <a:rPr sz="2700" dirty="0">
                <a:latin typeface="Corbel"/>
                <a:cs typeface="Corbel"/>
              </a:rPr>
              <a:t>increases</a:t>
            </a:r>
            <a:r>
              <a:rPr sz="2700" spc="-30" dirty="0">
                <a:latin typeface="Corbel"/>
                <a:cs typeface="Corbel"/>
              </a:rPr>
              <a:t> </a:t>
            </a:r>
            <a:r>
              <a:rPr sz="2700" dirty="0">
                <a:latin typeface="Corbel"/>
                <a:cs typeface="Corbel"/>
              </a:rPr>
              <a:t>the</a:t>
            </a:r>
            <a:r>
              <a:rPr sz="2700" spc="-25" dirty="0">
                <a:latin typeface="Corbel"/>
                <a:cs typeface="Corbel"/>
              </a:rPr>
              <a:t> </a:t>
            </a:r>
            <a:r>
              <a:rPr sz="2700" dirty="0">
                <a:latin typeface="Corbel"/>
                <a:cs typeface="Corbel"/>
              </a:rPr>
              <a:t>amount</a:t>
            </a:r>
            <a:r>
              <a:rPr sz="2700" spc="-5" dirty="0">
                <a:latin typeface="Corbel"/>
                <a:cs typeface="Corbel"/>
              </a:rPr>
              <a:t> </a:t>
            </a:r>
            <a:r>
              <a:rPr sz="2700" dirty="0">
                <a:latin typeface="Corbel"/>
                <a:cs typeface="Corbel"/>
              </a:rPr>
              <a:t>of</a:t>
            </a:r>
            <a:r>
              <a:rPr sz="2700" spc="-20" dirty="0">
                <a:latin typeface="Corbel"/>
                <a:cs typeface="Corbel"/>
              </a:rPr>
              <a:t> </a:t>
            </a:r>
            <a:r>
              <a:rPr sz="2700" dirty="0">
                <a:latin typeface="Corbel"/>
                <a:cs typeface="Corbel"/>
              </a:rPr>
              <a:t>water</a:t>
            </a:r>
            <a:r>
              <a:rPr sz="2700" spc="-20" dirty="0">
                <a:latin typeface="Corbel"/>
                <a:cs typeface="Corbel"/>
              </a:rPr>
              <a:t> </a:t>
            </a:r>
            <a:r>
              <a:rPr sz="2700" dirty="0">
                <a:latin typeface="Corbel"/>
                <a:cs typeface="Corbel"/>
              </a:rPr>
              <a:t>in</a:t>
            </a:r>
            <a:r>
              <a:rPr sz="2700" spc="-10" dirty="0">
                <a:latin typeface="Corbel"/>
                <a:cs typeface="Corbel"/>
              </a:rPr>
              <a:t> </a:t>
            </a:r>
            <a:r>
              <a:rPr sz="2700" dirty="0">
                <a:latin typeface="Corbel"/>
                <a:cs typeface="Corbel"/>
              </a:rPr>
              <a:t>the</a:t>
            </a:r>
            <a:r>
              <a:rPr sz="2700" spc="-20" dirty="0">
                <a:latin typeface="Corbel"/>
                <a:cs typeface="Corbel"/>
              </a:rPr>
              <a:t> </a:t>
            </a:r>
            <a:r>
              <a:rPr sz="2700" spc="-10" dirty="0">
                <a:latin typeface="Corbel"/>
                <a:cs typeface="Corbel"/>
              </a:rPr>
              <a:t>blood. </a:t>
            </a:r>
            <a:r>
              <a:rPr sz="2700" dirty="0">
                <a:latin typeface="Corbel"/>
                <a:cs typeface="Corbel"/>
              </a:rPr>
              <a:t>This</a:t>
            </a:r>
            <a:r>
              <a:rPr sz="2700" spc="-25" dirty="0">
                <a:latin typeface="Corbel"/>
                <a:cs typeface="Corbel"/>
              </a:rPr>
              <a:t> </a:t>
            </a:r>
            <a:r>
              <a:rPr sz="2700" dirty="0">
                <a:latin typeface="Corbel"/>
                <a:cs typeface="Corbel"/>
              </a:rPr>
              <a:t>can</a:t>
            </a:r>
            <a:r>
              <a:rPr sz="2700" spc="-20" dirty="0">
                <a:latin typeface="Corbel"/>
                <a:cs typeface="Corbel"/>
              </a:rPr>
              <a:t> </a:t>
            </a:r>
            <a:r>
              <a:rPr sz="2700" dirty="0">
                <a:latin typeface="Corbel"/>
                <a:cs typeface="Corbel"/>
              </a:rPr>
              <a:t>dilute</a:t>
            </a:r>
            <a:r>
              <a:rPr sz="2700" spc="-20" dirty="0">
                <a:latin typeface="Corbel"/>
                <a:cs typeface="Corbel"/>
              </a:rPr>
              <a:t> </a:t>
            </a:r>
            <a:r>
              <a:rPr sz="2700" dirty="0">
                <a:latin typeface="Corbel"/>
                <a:cs typeface="Corbel"/>
              </a:rPr>
              <a:t>the</a:t>
            </a:r>
            <a:r>
              <a:rPr sz="2700" spc="-25" dirty="0">
                <a:latin typeface="Corbel"/>
                <a:cs typeface="Corbel"/>
              </a:rPr>
              <a:t> </a:t>
            </a:r>
            <a:r>
              <a:rPr sz="2700" dirty="0">
                <a:latin typeface="Corbel"/>
                <a:cs typeface="Corbel"/>
              </a:rPr>
              <a:t>electrolytes,</a:t>
            </a:r>
            <a:r>
              <a:rPr sz="2700" spc="-40" dirty="0">
                <a:latin typeface="Corbel"/>
                <a:cs typeface="Corbel"/>
              </a:rPr>
              <a:t> </a:t>
            </a:r>
            <a:r>
              <a:rPr sz="2700" dirty="0">
                <a:latin typeface="Corbel"/>
                <a:cs typeface="Corbel"/>
              </a:rPr>
              <a:t>especially</a:t>
            </a:r>
            <a:r>
              <a:rPr sz="2700" spc="-20" dirty="0">
                <a:latin typeface="Corbel"/>
                <a:cs typeface="Corbel"/>
              </a:rPr>
              <a:t> </a:t>
            </a:r>
            <a:r>
              <a:rPr sz="2700" dirty="0">
                <a:latin typeface="Corbel"/>
                <a:cs typeface="Corbel"/>
              </a:rPr>
              <a:t>sodium,</a:t>
            </a:r>
            <a:r>
              <a:rPr sz="2700" spc="-10" dirty="0">
                <a:latin typeface="Corbel"/>
                <a:cs typeface="Corbel"/>
              </a:rPr>
              <a:t> </a:t>
            </a:r>
            <a:r>
              <a:rPr sz="2700" spc="-25" dirty="0">
                <a:latin typeface="Corbel"/>
                <a:cs typeface="Corbel"/>
              </a:rPr>
              <a:t>in </a:t>
            </a:r>
            <a:r>
              <a:rPr sz="2700" dirty="0">
                <a:latin typeface="Corbel"/>
                <a:cs typeface="Corbel"/>
              </a:rPr>
              <a:t>the</a:t>
            </a:r>
            <a:r>
              <a:rPr sz="2700" spc="-25" dirty="0">
                <a:latin typeface="Corbel"/>
                <a:cs typeface="Corbel"/>
              </a:rPr>
              <a:t> </a:t>
            </a:r>
            <a:r>
              <a:rPr sz="2700" spc="-10" dirty="0">
                <a:latin typeface="Corbel"/>
                <a:cs typeface="Corbel"/>
              </a:rPr>
              <a:t>blood.</a:t>
            </a:r>
            <a:endParaRPr sz="2700">
              <a:latin typeface="Corbel"/>
              <a:cs typeface="Corbel"/>
            </a:endParaRPr>
          </a:p>
          <a:p>
            <a:pPr marL="355600" marR="265430" indent="-343535" algn="just">
              <a:lnSpc>
                <a:spcPts val="2920"/>
              </a:lnSpc>
              <a:spcBef>
                <a:spcPts val="635"/>
              </a:spcBef>
              <a:buClr>
                <a:srgbClr val="17375E"/>
              </a:buClr>
              <a:buSzPct val="74074"/>
              <a:buFont typeface="Wingdings"/>
              <a:buChar char=""/>
              <a:tabLst>
                <a:tab pos="356235" algn="l"/>
              </a:tabLst>
            </a:pPr>
            <a:r>
              <a:rPr sz="2700" dirty="0">
                <a:latin typeface="Corbel"/>
                <a:cs typeface="Corbel"/>
              </a:rPr>
              <a:t>If</a:t>
            </a:r>
            <a:r>
              <a:rPr sz="2700" spc="-20" dirty="0">
                <a:latin typeface="Corbel"/>
                <a:cs typeface="Corbel"/>
              </a:rPr>
              <a:t> </a:t>
            </a:r>
            <a:r>
              <a:rPr sz="2700" dirty="0">
                <a:latin typeface="Corbel"/>
                <a:cs typeface="Corbel"/>
              </a:rPr>
              <a:t>sodium</a:t>
            </a:r>
            <a:r>
              <a:rPr sz="2700" spc="-20" dirty="0">
                <a:latin typeface="Corbel"/>
                <a:cs typeface="Corbel"/>
              </a:rPr>
              <a:t> </a:t>
            </a:r>
            <a:r>
              <a:rPr sz="2700" dirty="0">
                <a:latin typeface="Corbel"/>
                <a:cs typeface="Corbel"/>
              </a:rPr>
              <a:t>levels</a:t>
            </a:r>
            <a:r>
              <a:rPr sz="2700" spc="-35" dirty="0">
                <a:latin typeface="Corbel"/>
                <a:cs typeface="Corbel"/>
              </a:rPr>
              <a:t> </a:t>
            </a:r>
            <a:r>
              <a:rPr sz="2700" dirty="0">
                <a:latin typeface="Corbel"/>
                <a:cs typeface="Corbel"/>
              </a:rPr>
              <a:t>fall</a:t>
            </a:r>
            <a:r>
              <a:rPr sz="2700" spc="-20" dirty="0">
                <a:latin typeface="Corbel"/>
                <a:cs typeface="Corbel"/>
              </a:rPr>
              <a:t> </a:t>
            </a:r>
            <a:r>
              <a:rPr sz="2700" dirty="0">
                <a:latin typeface="Corbel"/>
                <a:cs typeface="Corbel"/>
              </a:rPr>
              <a:t>below</a:t>
            </a:r>
            <a:r>
              <a:rPr sz="2700" spc="-30" dirty="0">
                <a:latin typeface="Corbel"/>
                <a:cs typeface="Corbel"/>
              </a:rPr>
              <a:t> </a:t>
            </a:r>
            <a:r>
              <a:rPr sz="27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orbel"/>
                <a:cs typeface="Corbel"/>
                <a:hlinkClick r:id="rId3"/>
              </a:rPr>
              <a:t>135</a:t>
            </a:r>
            <a:r>
              <a:rPr sz="2700" u="sng" spc="-2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orbel"/>
                <a:cs typeface="Corbel"/>
                <a:hlinkClick r:id="rId3"/>
              </a:rPr>
              <a:t> </a:t>
            </a:r>
            <a:r>
              <a:rPr sz="27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orbel"/>
                <a:cs typeface="Corbel"/>
                <a:hlinkClick r:id="rId3"/>
              </a:rPr>
              <a:t>millimoles</a:t>
            </a:r>
            <a:r>
              <a:rPr sz="2700" u="sng" spc="-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orbel"/>
                <a:cs typeface="Corbel"/>
                <a:hlinkClick r:id="rId3"/>
              </a:rPr>
              <a:t> </a:t>
            </a:r>
            <a:r>
              <a:rPr sz="27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orbel"/>
                <a:cs typeface="Corbel"/>
                <a:hlinkClick r:id="rId3"/>
              </a:rPr>
              <a:t>per</a:t>
            </a:r>
            <a:r>
              <a:rPr sz="2700" u="sng" spc="-3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orbel"/>
                <a:cs typeface="Corbel"/>
                <a:hlinkClick r:id="rId3"/>
              </a:rPr>
              <a:t> </a:t>
            </a:r>
            <a:r>
              <a:rPr sz="27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orbel"/>
                <a:cs typeface="Corbel"/>
                <a:hlinkClick r:id="rId3"/>
              </a:rPr>
              <a:t>liter</a:t>
            </a:r>
            <a:r>
              <a:rPr sz="2700" spc="-10" dirty="0">
                <a:solidFill>
                  <a:srgbClr val="0000FF"/>
                </a:solidFill>
                <a:latin typeface="Corbel"/>
                <a:cs typeface="Corbel"/>
              </a:rPr>
              <a:t> </a:t>
            </a:r>
            <a:r>
              <a:rPr sz="27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orbel"/>
                <a:cs typeface="Corbel"/>
                <a:hlinkClick r:id="rId3"/>
              </a:rPr>
              <a:t>(mmol/l)</a:t>
            </a:r>
            <a:r>
              <a:rPr sz="2700" dirty="0">
                <a:latin typeface="Corbel"/>
                <a:cs typeface="Corbel"/>
              </a:rPr>
              <a:t>,</a:t>
            </a:r>
            <a:r>
              <a:rPr sz="2700" spc="-15" dirty="0">
                <a:latin typeface="Corbel"/>
                <a:cs typeface="Corbel"/>
              </a:rPr>
              <a:t> </a:t>
            </a:r>
            <a:r>
              <a:rPr sz="2700" dirty="0">
                <a:latin typeface="Corbel"/>
                <a:cs typeface="Corbel"/>
              </a:rPr>
              <a:t>doctors</a:t>
            </a:r>
            <a:r>
              <a:rPr sz="2700" spc="-30" dirty="0">
                <a:latin typeface="Corbel"/>
                <a:cs typeface="Corbel"/>
              </a:rPr>
              <a:t> </a:t>
            </a:r>
            <a:r>
              <a:rPr sz="2700" dirty="0">
                <a:latin typeface="Corbel"/>
                <a:cs typeface="Corbel"/>
              </a:rPr>
              <a:t>refer</a:t>
            </a:r>
            <a:r>
              <a:rPr sz="2700" spc="-50" dirty="0">
                <a:latin typeface="Corbel"/>
                <a:cs typeface="Corbel"/>
              </a:rPr>
              <a:t> </a:t>
            </a:r>
            <a:r>
              <a:rPr sz="2700" dirty="0">
                <a:latin typeface="Corbel"/>
                <a:cs typeface="Corbel"/>
              </a:rPr>
              <a:t>to</a:t>
            </a:r>
            <a:r>
              <a:rPr sz="2700" spc="-25" dirty="0">
                <a:latin typeface="Corbel"/>
                <a:cs typeface="Corbel"/>
              </a:rPr>
              <a:t> </a:t>
            </a:r>
            <a:r>
              <a:rPr sz="2700" dirty="0">
                <a:latin typeface="Corbel"/>
                <a:cs typeface="Corbel"/>
              </a:rPr>
              <a:t>the</a:t>
            </a:r>
            <a:r>
              <a:rPr sz="2700" spc="-30" dirty="0">
                <a:latin typeface="Corbel"/>
                <a:cs typeface="Corbel"/>
              </a:rPr>
              <a:t> </a:t>
            </a:r>
            <a:r>
              <a:rPr sz="2700" dirty="0">
                <a:latin typeface="Corbel"/>
                <a:cs typeface="Corbel"/>
              </a:rPr>
              <a:t>issue</a:t>
            </a:r>
            <a:r>
              <a:rPr sz="2700" spc="-30" dirty="0">
                <a:latin typeface="Corbel"/>
                <a:cs typeface="Corbel"/>
              </a:rPr>
              <a:t> </a:t>
            </a:r>
            <a:r>
              <a:rPr sz="2700" dirty="0">
                <a:latin typeface="Corbel"/>
                <a:cs typeface="Corbel"/>
              </a:rPr>
              <a:t>as</a:t>
            </a:r>
            <a:r>
              <a:rPr sz="2700" spc="-25" dirty="0">
                <a:latin typeface="Corbel"/>
                <a:cs typeface="Corbel"/>
              </a:rPr>
              <a:t> </a:t>
            </a:r>
            <a:r>
              <a:rPr sz="27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orbel"/>
                <a:cs typeface="Corbel"/>
                <a:hlinkClick r:id="rId4"/>
              </a:rPr>
              <a:t>hyponatremia</a:t>
            </a:r>
            <a:r>
              <a:rPr sz="2700" spc="-10" dirty="0">
                <a:latin typeface="Corbel"/>
                <a:cs typeface="Corbel"/>
              </a:rPr>
              <a:t>.</a:t>
            </a:r>
            <a:endParaRPr sz="2700">
              <a:latin typeface="Corbel"/>
              <a:cs typeface="Corbel"/>
            </a:endParaRPr>
          </a:p>
          <a:p>
            <a:pPr marL="355600" marR="5080" indent="-343535" algn="just">
              <a:lnSpc>
                <a:spcPts val="2920"/>
              </a:lnSpc>
              <a:spcBef>
                <a:spcPts val="640"/>
              </a:spcBef>
              <a:buClr>
                <a:srgbClr val="17375E"/>
              </a:buClr>
              <a:buSzPct val="74074"/>
              <a:buFont typeface="Wingdings"/>
              <a:buChar char=""/>
              <a:tabLst>
                <a:tab pos="356235" algn="l"/>
              </a:tabLst>
            </a:pPr>
            <a:r>
              <a:rPr sz="2700" dirty="0">
                <a:latin typeface="Corbel"/>
                <a:cs typeface="Corbel"/>
              </a:rPr>
              <a:t>Sodium</a:t>
            </a:r>
            <a:r>
              <a:rPr sz="2700" spc="-15" dirty="0">
                <a:latin typeface="Corbel"/>
                <a:cs typeface="Corbel"/>
              </a:rPr>
              <a:t> </a:t>
            </a:r>
            <a:r>
              <a:rPr sz="2700" dirty="0">
                <a:latin typeface="Corbel"/>
                <a:cs typeface="Corbel"/>
              </a:rPr>
              <a:t>helps</a:t>
            </a:r>
            <a:r>
              <a:rPr sz="2700" spc="-25" dirty="0">
                <a:latin typeface="Corbel"/>
                <a:cs typeface="Corbel"/>
              </a:rPr>
              <a:t> </a:t>
            </a:r>
            <a:r>
              <a:rPr sz="2700" dirty="0">
                <a:latin typeface="Corbel"/>
                <a:cs typeface="Corbel"/>
              </a:rPr>
              <a:t>maintain</a:t>
            </a:r>
            <a:r>
              <a:rPr sz="2700" spc="5" dirty="0">
                <a:latin typeface="Corbel"/>
                <a:cs typeface="Corbel"/>
              </a:rPr>
              <a:t> </a:t>
            </a:r>
            <a:r>
              <a:rPr sz="2700" dirty="0">
                <a:latin typeface="Corbel"/>
                <a:cs typeface="Corbel"/>
              </a:rPr>
              <a:t>the</a:t>
            </a:r>
            <a:r>
              <a:rPr sz="2700" spc="-20" dirty="0">
                <a:latin typeface="Corbel"/>
                <a:cs typeface="Corbel"/>
              </a:rPr>
              <a:t> </a:t>
            </a:r>
            <a:r>
              <a:rPr sz="2700" dirty="0">
                <a:latin typeface="Corbel"/>
                <a:cs typeface="Corbel"/>
              </a:rPr>
              <a:t>balance</a:t>
            </a:r>
            <a:r>
              <a:rPr sz="2700" spc="-5" dirty="0">
                <a:latin typeface="Corbel"/>
                <a:cs typeface="Corbel"/>
              </a:rPr>
              <a:t> </a:t>
            </a:r>
            <a:r>
              <a:rPr sz="2700" dirty="0">
                <a:latin typeface="Corbel"/>
                <a:cs typeface="Corbel"/>
              </a:rPr>
              <a:t>of</a:t>
            </a:r>
            <a:r>
              <a:rPr sz="2700" spc="-10" dirty="0">
                <a:latin typeface="Corbel"/>
                <a:cs typeface="Corbel"/>
              </a:rPr>
              <a:t> </a:t>
            </a:r>
            <a:r>
              <a:rPr sz="2700" dirty="0">
                <a:latin typeface="Corbel"/>
                <a:cs typeface="Corbel"/>
              </a:rPr>
              <a:t>fluids</a:t>
            </a:r>
            <a:r>
              <a:rPr sz="2700" spc="-5" dirty="0">
                <a:latin typeface="Corbel"/>
                <a:cs typeface="Corbel"/>
              </a:rPr>
              <a:t> </a:t>
            </a:r>
            <a:r>
              <a:rPr sz="2700" dirty="0">
                <a:latin typeface="Corbel"/>
                <a:cs typeface="Corbel"/>
              </a:rPr>
              <a:t>inside</a:t>
            </a:r>
            <a:r>
              <a:rPr sz="2700" spc="-10" dirty="0">
                <a:latin typeface="Corbel"/>
                <a:cs typeface="Corbel"/>
              </a:rPr>
              <a:t> </a:t>
            </a:r>
            <a:r>
              <a:rPr sz="2700" spc="-25" dirty="0">
                <a:latin typeface="Corbel"/>
                <a:cs typeface="Corbel"/>
              </a:rPr>
              <a:t>and </a:t>
            </a:r>
            <a:r>
              <a:rPr sz="2700" dirty="0">
                <a:latin typeface="Corbel"/>
                <a:cs typeface="Corbel"/>
              </a:rPr>
              <a:t>outside</a:t>
            </a:r>
            <a:r>
              <a:rPr sz="2700" spc="-40" dirty="0">
                <a:latin typeface="Corbel"/>
                <a:cs typeface="Corbel"/>
              </a:rPr>
              <a:t> </a:t>
            </a:r>
            <a:r>
              <a:rPr sz="2700" dirty="0">
                <a:latin typeface="Corbel"/>
                <a:cs typeface="Corbel"/>
              </a:rPr>
              <a:t>of</a:t>
            </a:r>
            <a:r>
              <a:rPr sz="2700" spc="-20" dirty="0">
                <a:latin typeface="Corbel"/>
                <a:cs typeface="Corbel"/>
              </a:rPr>
              <a:t> </a:t>
            </a:r>
            <a:r>
              <a:rPr sz="2700" spc="-10" dirty="0">
                <a:latin typeface="Corbel"/>
                <a:cs typeface="Corbel"/>
              </a:rPr>
              <a:t>cells.</a:t>
            </a:r>
            <a:endParaRPr sz="27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79905" y="1376299"/>
            <a:ext cx="7009130" cy="3343275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355600" marR="247650" indent="-342900">
              <a:lnSpc>
                <a:spcPct val="90000"/>
              </a:lnSpc>
              <a:spcBef>
                <a:spcPts val="484"/>
              </a:spcBef>
              <a:buClr>
                <a:srgbClr val="17375E"/>
              </a:buClr>
              <a:buSzPct val="75000"/>
              <a:buFont typeface="Wingdings"/>
              <a:buChar char=""/>
              <a:tabLst>
                <a:tab pos="355600" algn="l"/>
              </a:tabLst>
            </a:pPr>
            <a:r>
              <a:rPr sz="3200" dirty="0">
                <a:latin typeface="Corbel"/>
                <a:cs typeface="Corbel"/>
              </a:rPr>
              <a:t>When</a:t>
            </a:r>
            <a:r>
              <a:rPr sz="3200" spc="-3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sodium</a:t>
            </a:r>
            <a:r>
              <a:rPr sz="3200" spc="-2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levels</a:t>
            </a:r>
            <a:r>
              <a:rPr sz="3200" spc="-5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drop due</a:t>
            </a:r>
            <a:r>
              <a:rPr sz="3200" spc="-5" dirty="0">
                <a:latin typeface="Corbel"/>
                <a:cs typeface="Corbel"/>
              </a:rPr>
              <a:t> </a:t>
            </a:r>
            <a:r>
              <a:rPr sz="3200" spc="-25" dirty="0">
                <a:latin typeface="Corbel"/>
                <a:cs typeface="Corbel"/>
              </a:rPr>
              <a:t>to </a:t>
            </a:r>
            <a:r>
              <a:rPr sz="3200" dirty="0">
                <a:latin typeface="Corbel"/>
                <a:cs typeface="Corbel"/>
              </a:rPr>
              <a:t>excessive</a:t>
            </a:r>
            <a:r>
              <a:rPr sz="3200" spc="-4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water</a:t>
            </a:r>
            <a:r>
              <a:rPr sz="3200" spc="-5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consumption,</a:t>
            </a:r>
            <a:r>
              <a:rPr sz="3200" spc="-10" dirty="0">
                <a:latin typeface="Corbel"/>
                <a:cs typeface="Corbel"/>
              </a:rPr>
              <a:t> fluids </a:t>
            </a:r>
            <a:r>
              <a:rPr sz="3200" dirty="0">
                <a:latin typeface="Corbel"/>
                <a:cs typeface="Corbel"/>
              </a:rPr>
              <a:t>travel</a:t>
            </a:r>
            <a:r>
              <a:rPr sz="3200" spc="-4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from</a:t>
            </a:r>
            <a:r>
              <a:rPr sz="3200" spc="-2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the</a:t>
            </a:r>
            <a:r>
              <a:rPr sz="3200" spc="-3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outside</a:t>
            </a:r>
            <a:r>
              <a:rPr sz="3200" spc="-1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to</a:t>
            </a:r>
            <a:r>
              <a:rPr sz="3200" spc="-2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the</a:t>
            </a:r>
            <a:r>
              <a:rPr sz="3200" spc="-3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inside</a:t>
            </a:r>
            <a:r>
              <a:rPr sz="3200" spc="-30" dirty="0">
                <a:latin typeface="Corbel"/>
                <a:cs typeface="Corbel"/>
              </a:rPr>
              <a:t> </a:t>
            </a:r>
            <a:r>
              <a:rPr sz="3200" spc="-25" dirty="0">
                <a:latin typeface="Corbel"/>
                <a:cs typeface="Corbel"/>
              </a:rPr>
              <a:t>of </a:t>
            </a:r>
            <a:r>
              <a:rPr sz="3200" dirty="0">
                <a:latin typeface="Corbel"/>
                <a:cs typeface="Corbel"/>
              </a:rPr>
              <a:t>cells,</a:t>
            </a:r>
            <a:r>
              <a:rPr sz="3200" spc="-5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causing</a:t>
            </a:r>
            <a:r>
              <a:rPr sz="3200" spc="-2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them</a:t>
            </a:r>
            <a:r>
              <a:rPr sz="3200" spc="-6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to</a:t>
            </a:r>
            <a:r>
              <a:rPr sz="3200" spc="-20" dirty="0">
                <a:latin typeface="Corbel"/>
                <a:cs typeface="Corbel"/>
              </a:rPr>
              <a:t> </a:t>
            </a:r>
            <a:r>
              <a:rPr sz="3200" spc="-10" dirty="0">
                <a:latin typeface="Corbel"/>
                <a:cs typeface="Corbel"/>
              </a:rPr>
              <a:t>swell.</a:t>
            </a:r>
            <a:endParaRPr sz="320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17375E"/>
              </a:buClr>
              <a:buFont typeface="Wingdings"/>
              <a:buChar char=""/>
            </a:pPr>
            <a:endParaRPr sz="4100">
              <a:latin typeface="Corbel"/>
              <a:cs typeface="Corbel"/>
            </a:endParaRPr>
          </a:p>
          <a:p>
            <a:pPr marL="355600" marR="5080" indent="-342900">
              <a:lnSpc>
                <a:spcPts val="3460"/>
              </a:lnSpc>
              <a:buClr>
                <a:srgbClr val="17375E"/>
              </a:buClr>
              <a:buSzPct val="75000"/>
              <a:buFont typeface="Wingdings"/>
              <a:buChar char=""/>
              <a:tabLst>
                <a:tab pos="355600" algn="l"/>
              </a:tabLst>
            </a:pPr>
            <a:r>
              <a:rPr sz="3200" dirty="0">
                <a:latin typeface="Corbel"/>
                <a:cs typeface="Corbel"/>
              </a:rPr>
              <a:t>When</a:t>
            </a:r>
            <a:r>
              <a:rPr sz="3200" spc="-3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this</a:t>
            </a:r>
            <a:r>
              <a:rPr sz="3200" spc="-2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happens</a:t>
            </a:r>
            <a:r>
              <a:rPr sz="3200" spc="-4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to</a:t>
            </a:r>
            <a:r>
              <a:rPr sz="3200" spc="-1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brain</a:t>
            </a:r>
            <a:r>
              <a:rPr sz="3200" spc="-3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cells,</a:t>
            </a:r>
            <a:r>
              <a:rPr sz="3200" spc="-3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it</a:t>
            </a:r>
            <a:r>
              <a:rPr sz="3200" spc="-5" dirty="0">
                <a:latin typeface="Corbel"/>
                <a:cs typeface="Corbel"/>
              </a:rPr>
              <a:t> </a:t>
            </a:r>
            <a:r>
              <a:rPr sz="3200" spc="-25" dirty="0">
                <a:latin typeface="Corbel"/>
                <a:cs typeface="Corbel"/>
              </a:rPr>
              <a:t>can </a:t>
            </a:r>
            <a:r>
              <a:rPr sz="3200" dirty="0">
                <a:latin typeface="Corbel"/>
                <a:cs typeface="Corbel"/>
              </a:rPr>
              <a:t>be</a:t>
            </a:r>
            <a:r>
              <a:rPr sz="3200" spc="-2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dangerous</a:t>
            </a:r>
            <a:r>
              <a:rPr sz="3200" spc="-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and</a:t>
            </a:r>
            <a:r>
              <a:rPr sz="3200" spc="-2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even</a:t>
            </a:r>
            <a:r>
              <a:rPr sz="3200" spc="-3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life</a:t>
            </a:r>
            <a:r>
              <a:rPr sz="3200" spc="-40" dirty="0">
                <a:latin typeface="Corbel"/>
                <a:cs typeface="Corbel"/>
              </a:rPr>
              <a:t> </a:t>
            </a:r>
            <a:r>
              <a:rPr sz="3200" spc="-10" dirty="0">
                <a:latin typeface="Corbel"/>
                <a:cs typeface="Corbel"/>
              </a:rPr>
              <a:t>threatening.</a:t>
            </a:r>
            <a:endParaRPr sz="32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4591" y="159512"/>
            <a:ext cx="7316470" cy="30505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Clr>
                <a:srgbClr val="17375E"/>
              </a:buClr>
              <a:buSzPct val="75000"/>
              <a:buFont typeface="Wingdings"/>
              <a:buChar char=""/>
              <a:tabLst>
                <a:tab pos="355600" algn="l"/>
                <a:tab pos="4987925" algn="l"/>
              </a:tabLst>
            </a:pPr>
            <a:r>
              <a:rPr sz="3200" dirty="0">
                <a:latin typeface="Corbel"/>
                <a:cs typeface="Corbel"/>
              </a:rPr>
              <a:t>Our</a:t>
            </a:r>
            <a:r>
              <a:rPr sz="3200" spc="-2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bodies</a:t>
            </a:r>
            <a:r>
              <a:rPr sz="3200" spc="-2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are</a:t>
            </a:r>
            <a:r>
              <a:rPr sz="3200" spc="-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about</a:t>
            </a:r>
            <a:r>
              <a:rPr sz="3200" spc="-1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up </a:t>
            </a:r>
            <a:r>
              <a:rPr sz="3200" spc="-25" dirty="0">
                <a:latin typeface="Corbel"/>
                <a:cs typeface="Corbel"/>
              </a:rPr>
              <a:t>to</a:t>
            </a:r>
            <a:r>
              <a:rPr sz="3200" dirty="0">
                <a:latin typeface="Corbel"/>
                <a:cs typeface="Corbel"/>
              </a:rPr>
              <a:t>	60-70</a:t>
            </a:r>
            <a:r>
              <a:rPr sz="3200" spc="-25" dirty="0">
                <a:latin typeface="Corbel"/>
                <a:cs typeface="Corbel"/>
              </a:rPr>
              <a:t> </a:t>
            </a:r>
            <a:r>
              <a:rPr sz="3200" spc="-10" dirty="0">
                <a:latin typeface="Corbel"/>
                <a:cs typeface="Corbel"/>
              </a:rPr>
              <a:t>percent water.</a:t>
            </a:r>
            <a:endParaRPr sz="3200">
              <a:latin typeface="Corbel"/>
              <a:cs typeface="Corbel"/>
            </a:endParaRPr>
          </a:p>
          <a:p>
            <a:pPr marL="355600" marR="67945" indent="-342900">
              <a:lnSpc>
                <a:spcPct val="100000"/>
              </a:lnSpc>
              <a:spcBef>
                <a:spcPts val="775"/>
              </a:spcBef>
              <a:buClr>
                <a:srgbClr val="17375E"/>
              </a:buClr>
              <a:buSzPct val="75000"/>
              <a:buFont typeface="Wingdings"/>
              <a:buChar char=""/>
              <a:tabLst>
                <a:tab pos="495300" algn="l"/>
                <a:tab pos="495934" algn="l"/>
              </a:tabLst>
            </a:pPr>
            <a:r>
              <a:rPr dirty="0"/>
              <a:t>	</a:t>
            </a:r>
            <a:r>
              <a:rPr sz="3200" dirty="0">
                <a:latin typeface="Corbel"/>
                <a:cs typeface="Corbel"/>
              </a:rPr>
              <a:t>We</a:t>
            </a:r>
            <a:r>
              <a:rPr sz="3200" spc="-3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get</a:t>
            </a:r>
            <a:r>
              <a:rPr sz="3200" spc="-3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water</a:t>
            </a:r>
            <a:r>
              <a:rPr sz="3200" spc="-5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by</a:t>
            </a:r>
            <a:r>
              <a:rPr sz="3200" spc="-30" dirty="0">
                <a:latin typeface="Corbel"/>
                <a:cs typeface="Corbel"/>
              </a:rPr>
              <a:t> </a:t>
            </a:r>
            <a:r>
              <a:rPr sz="3200" b="1" dirty="0">
                <a:solidFill>
                  <a:srgbClr val="FF0000"/>
                </a:solidFill>
                <a:latin typeface="Corbel"/>
                <a:cs typeface="Corbel"/>
              </a:rPr>
              <a:t>drinking</a:t>
            </a:r>
            <a:r>
              <a:rPr sz="3200" b="1" spc="-10" dirty="0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sz="3200" b="1" dirty="0">
                <a:solidFill>
                  <a:srgbClr val="FF0000"/>
                </a:solidFill>
                <a:latin typeface="Corbel"/>
                <a:cs typeface="Corbel"/>
              </a:rPr>
              <a:t>it</a:t>
            </a:r>
            <a:r>
              <a:rPr sz="3200" dirty="0">
                <a:latin typeface="Corbel"/>
                <a:cs typeface="Corbel"/>
              </a:rPr>
              <a:t>,</a:t>
            </a:r>
            <a:r>
              <a:rPr sz="3200" spc="-2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by</a:t>
            </a:r>
            <a:r>
              <a:rPr sz="3200" spc="-30" dirty="0">
                <a:latin typeface="Corbel"/>
                <a:cs typeface="Corbel"/>
              </a:rPr>
              <a:t> </a:t>
            </a:r>
            <a:r>
              <a:rPr sz="3200" b="1" spc="-10" dirty="0">
                <a:solidFill>
                  <a:srgbClr val="FF0000"/>
                </a:solidFill>
                <a:latin typeface="Corbel"/>
                <a:cs typeface="Corbel"/>
              </a:rPr>
              <a:t>drinking </a:t>
            </a:r>
            <a:r>
              <a:rPr sz="3200" b="1" dirty="0">
                <a:solidFill>
                  <a:srgbClr val="FF0000"/>
                </a:solidFill>
                <a:latin typeface="Corbel"/>
                <a:cs typeface="Corbel"/>
              </a:rPr>
              <a:t>other</a:t>
            </a:r>
            <a:r>
              <a:rPr sz="3200" b="1" spc="-30" dirty="0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sz="3200" b="1" dirty="0">
                <a:solidFill>
                  <a:srgbClr val="FF0000"/>
                </a:solidFill>
                <a:latin typeface="Corbel"/>
                <a:cs typeface="Corbel"/>
              </a:rPr>
              <a:t>beverages</a:t>
            </a:r>
            <a:r>
              <a:rPr sz="3200" dirty="0">
                <a:latin typeface="Corbel"/>
                <a:cs typeface="Corbel"/>
              </a:rPr>
              <a:t>,</a:t>
            </a:r>
            <a:r>
              <a:rPr sz="3200" spc="-1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and</a:t>
            </a:r>
            <a:r>
              <a:rPr sz="3200" spc="-2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in</a:t>
            </a:r>
            <a:r>
              <a:rPr sz="3200" spc="-30" dirty="0">
                <a:latin typeface="Corbel"/>
                <a:cs typeface="Corbel"/>
              </a:rPr>
              <a:t> </a:t>
            </a:r>
            <a:r>
              <a:rPr sz="3200" b="1" dirty="0">
                <a:solidFill>
                  <a:srgbClr val="FF0000"/>
                </a:solidFill>
                <a:latin typeface="Corbel"/>
                <a:cs typeface="Corbel"/>
              </a:rPr>
              <a:t>solid</a:t>
            </a:r>
            <a:r>
              <a:rPr sz="3200" b="1" spc="15" dirty="0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sz="3200" b="1" dirty="0">
                <a:solidFill>
                  <a:srgbClr val="FF0000"/>
                </a:solidFill>
                <a:latin typeface="Corbel"/>
                <a:cs typeface="Corbel"/>
              </a:rPr>
              <a:t>foods</a:t>
            </a:r>
            <a:r>
              <a:rPr sz="3200" b="1" spc="-15" dirty="0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sz="3200" b="1" spc="-20" dirty="0">
                <a:solidFill>
                  <a:srgbClr val="FF0000"/>
                </a:solidFill>
                <a:latin typeface="Corbel"/>
                <a:cs typeface="Corbel"/>
              </a:rPr>
              <a:t>rich </a:t>
            </a:r>
            <a:r>
              <a:rPr sz="3200" b="1" dirty="0">
                <a:solidFill>
                  <a:srgbClr val="FF0000"/>
                </a:solidFill>
                <a:latin typeface="Corbel"/>
                <a:cs typeface="Corbel"/>
              </a:rPr>
              <a:t>with</a:t>
            </a:r>
            <a:r>
              <a:rPr sz="3200" b="1" spc="-25" dirty="0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sz="3200" b="1" dirty="0">
                <a:solidFill>
                  <a:srgbClr val="FF0000"/>
                </a:solidFill>
                <a:latin typeface="Corbel"/>
                <a:cs typeface="Corbel"/>
              </a:rPr>
              <a:t>water</a:t>
            </a:r>
            <a:r>
              <a:rPr sz="3200" dirty="0">
                <a:latin typeface="Corbel"/>
                <a:cs typeface="Corbel"/>
              </a:rPr>
              <a:t>,</a:t>
            </a:r>
            <a:r>
              <a:rPr sz="3200" spc="-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such</a:t>
            </a:r>
            <a:r>
              <a:rPr sz="3200" spc="-2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as</a:t>
            </a:r>
            <a:r>
              <a:rPr sz="3200" spc="-1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juicy</a:t>
            </a:r>
            <a:r>
              <a:rPr sz="3200" spc="-1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fruits</a:t>
            </a:r>
            <a:r>
              <a:rPr sz="3200" spc="-10" dirty="0">
                <a:latin typeface="Corbel"/>
                <a:cs typeface="Corbel"/>
              </a:rPr>
              <a:t> </a:t>
            </a:r>
            <a:r>
              <a:rPr sz="3200" spc="-25" dirty="0">
                <a:latin typeface="Corbel"/>
                <a:cs typeface="Corbel"/>
              </a:rPr>
              <a:t>and </a:t>
            </a:r>
            <a:r>
              <a:rPr sz="3200" spc="-10" dirty="0">
                <a:latin typeface="Corbel"/>
                <a:cs typeface="Corbel"/>
              </a:rPr>
              <a:t>vegetables.</a:t>
            </a:r>
            <a:endParaRPr sz="3200">
              <a:latin typeface="Corbel"/>
              <a:cs typeface="Corbe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76600" y="2769882"/>
            <a:ext cx="5410200" cy="406184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8888" y="694944"/>
            <a:ext cx="2235708" cy="75437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279905" y="1328227"/>
            <a:ext cx="7072630" cy="446468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480"/>
              </a:spcBef>
              <a:buClr>
                <a:srgbClr val="17375E"/>
              </a:buClr>
              <a:buSzPct val="75000"/>
              <a:buFont typeface="Wingdings"/>
              <a:buChar char=""/>
              <a:tabLst>
                <a:tab pos="355600" algn="l"/>
              </a:tabLst>
            </a:pPr>
            <a:r>
              <a:rPr sz="3200" dirty="0">
                <a:latin typeface="Corbel"/>
                <a:cs typeface="Corbel"/>
              </a:rPr>
              <a:t>Bodies</a:t>
            </a:r>
            <a:r>
              <a:rPr sz="3200" spc="-4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Don’t</a:t>
            </a:r>
            <a:r>
              <a:rPr sz="3200" spc="-8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Store</a:t>
            </a:r>
            <a:r>
              <a:rPr sz="3200" spc="-185" dirty="0">
                <a:latin typeface="Corbel"/>
                <a:cs typeface="Corbel"/>
              </a:rPr>
              <a:t> </a:t>
            </a:r>
            <a:r>
              <a:rPr sz="3200" spc="-10" dirty="0">
                <a:latin typeface="Corbel"/>
                <a:cs typeface="Corbel"/>
              </a:rPr>
              <a:t>Water</a:t>
            </a:r>
            <a:endParaRPr sz="3200">
              <a:latin typeface="Corbel"/>
              <a:cs typeface="Corbel"/>
            </a:endParaRPr>
          </a:p>
          <a:p>
            <a:pPr marL="355600" marR="5080" indent="-342900">
              <a:lnSpc>
                <a:spcPts val="3460"/>
              </a:lnSpc>
              <a:spcBef>
                <a:spcPts val="819"/>
              </a:spcBef>
              <a:buClr>
                <a:srgbClr val="17375E"/>
              </a:buClr>
              <a:buSzPct val="75000"/>
              <a:buFont typeface="Wingdings"/>
              <a:buChar char=""/>
              <a:tabLst>
                <a:tab pos="436245" algn="l"/>
                <a:tab pos="436880" algn="l"/>
              </a:tabLst>
            </a:pPr>
            <a:r>
              <a:rPr dirty="0"/>
              <a:t>	</a:t>
            </a:r>
            <a:r>
              <a:rPr sz="3200" dirty="0">
                <a:latin typeface="Corbel"/>
                <a:cs typeface="Corbel"/>
              </a:rPr>
              <a:t>Drink</a:t>
            </a:r>
            <a:r>
              <a:rPr sz="3200" spc="-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water</a:t>
            </a:r>
            <a:r>
              <a:rPr sz="3200" spc="-3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on</a:t>
            </a:r>
            <a:r>
              <a:rPr sz="3200" spc="-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a</a:t>
            </a:r>
            <a:r>
              <a:rPr sz="3200" spc="-2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daily</a:t>
            </a:r>
            <a:r>
              <a:rPr sz="3200" spc="-3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basis</a:t>
            </a:r>
            <a:r>
              <a:rPr sz="3200" spc="-2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to</a:t>
            </a:r>
            <a:r>
              <a:rPr sz="3200" spc="-5" dirty="0">
                <a:latin typeface="Corbel"/>
                <a:cs typeface="Corbel"/>
              </a:rPr>
              <a:t> </a:t>
            </a:r>
            <a:r>
              <a:rPr sz="3200" spc="-10" dirty="0">
                <a:latin typeface="Corbel"/>
                <a:cs typeface="Corbel"/>
              </a:rPr>
              <a:t>replenish loss.</a:t>
            </a:r>
            <a:endParaRPr sz="3200">
              <a:latin typeface="Corbel"/>
              <a:cs typeface="Corbel"/>
            </a:endParaRPr>
          </a:p>
          <a:p>
            <a:pPr marL="355600" marR="581660" indent="-342900">
              <a:lnSpc>
                <a:spcPts val="3460"/>
              </a:lnSpc>
              <a:spcBef>
                <a:spcPts val="760"/>
              </a:spcBef>
              <a:buClr>
                <a:srgbClr val="17375E"/>
              </a:buClr>
              <a:buSzPct val="75000"/>
              <a:buFont typeface="Wingdings"/>
              <a:buChar char=""/>
              <a:tabLst>
                <a:tab pos="355600" algn="l"/>
              </a:tabLst>
            </a:pPr>
            <a:r>
              <a:rPr sz="3200" dirty="0">
                <a:latin typeface="Corbel"/>
                <a:cs typeface="Corbel"/>
              </a:rPr>
              <a:t>Beverages</a:t>
            </a:r>
            <a:r>
              <a:rPr sz="3200" spc="-5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like</a:t>
            </a:r>
            <a:r>
              <a:rPr sz="3200" spc="-5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milk</a:t>
            </a:r>
            <a:r>
              <a:rPr sz="3200" spc="-4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and</a:t>
            </a:r>
            <a:r>
              <a:rPr sz="3200" spc="-3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juice</a:t>
            </a:r>
            <a:r>
              <a:rPr sz="3200" spc="-35" dirty="0">
                <a:latin typeface="Corbel"/>
                <a:cs typeface="Corbel"/>
              </a:rPr>
              <a:t> </a:t>
            </a:r>
            <a:r>
              <a:rPr sz="3200" spc="-10" dirty="0">
                <a:latin typeface="Corbel"/>
                <a:cs typeface="Corbel"/>
              </a:rPr>
              <a:t>contain water.</a:t>
            </a:r>
            <a:endParaRPr sz="3200">
              <a:latin typeface="Corbel"/>
              <a:cs typeface="Corbel"/>
            </a:endParaRPr>
          </a:p>
          <a:p>
            <a:pPr marL="355600" indent="-342900">
              <a:lnSpc>
                <a:spcPct val="100000"/>
              </a:lnSpc>
              <a:spcBef>
                <a:spcPts val="330"/>
              </a:spcBef>
              <a:buClr>
                <a:srgbClr val="17375E"/>
              </a:buClr>
              <a:buSzPct val="75000"/>
              <a:buFont typeface="Wingdings"/>
              <a:buChar char=""/>
              <a:tabLst>
                <a:tab pos="355600" algn="l"/>
              </a:tabLst>
            </a:pPr>
            <a:r>
              <a:rPr sz="3200" dirty="0">
                <a:latin typeface="Corbel"/>
                <a:cs typeface="Corbel"/>
              </a:rPr>
              <a:t>Some</a:t>
            </a:r>
            <a:r>
              <a:rPr sz="3200" spc="-3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solids</a:t>
            </a:r>
            <a:r>
              <a:rPr sz="3200" spc="-3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contain</a:t>
            </a:r>
            <a:r>
              <a:rPr sz="3200" spc="-50" dirty="0">
                <a:latin typeface="Corbel"/>
                <a:cs typeface="Corbel"/>
              </a:rPr>
              <a:t> </a:t>
            </a:r>
            <a:r>
              <a:rPr sz="3200" spc="-10" dirty="0">
                <a:latin typeface="Corbel"/>
                <a:cs typeface="Corbel"/>
              </a:rPr>
              <a:t>water.</a:t>
            </a:r>
            <a:endParaRPr sz="3200">
              <a:latin typeface="Corbel"/>
              <a:cs typeface="Corbel"/>
            </a:endParaRPr>
          </a:p>
          <a:p>
            <a:pPr marL="355600" marR="514984" indent="-342900">
              <a:lnSpc>
                <a:spcPct val="90000"/>
              </a:lnSpc>
              <a:spcBef>
                <a:spcPts val="770"/>
              </a:spcBef>
              <a:buClr>
                <a:srgbClr val="17375E"/>
              </a:buClr>
              <a:buSzPct val="75000"/>
              <a:buFont typeface="Wingdings"/>
              <a:buChar char=""/>
              <a:tabLst>
                <a:tab pos="516890" algn="l"/>
                <a:tab pos="517525" algn="l"/>
              </a:tabLst>
            </a:pPr>
            <a:r>
              <a:rPr dirty="0"/>
              <a:t>	</a:t>
            </a:r>
            <a:r>
              <a:rPr sz="3200" dirty="0">
                <a:latin typeface="Corbel"/>
                <a:cs typeface="Corbel"/>
              </a:rPr>
              <a:t>Fluids</a:t>
            </a:r>
            <a:r>
              <a:rPr sz="3200" spc="-4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from</a:t>
            </a:r>
            <a:r>
              <a:rPr sz="3200" spc="-3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caffeinated</a:t>
            </a:r>
            <a:r>
              <a:rPr sz="3200" spc="-6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and</a:t>
            </a:r>
            <a:r>
              <a:rPr sz="3200" spc="-30" dirty="0">
                <a:latin typeface="Corbel"/>
                <a:cs typeface="Corbel"/>
              </a:rPr>
              <a:t> </a:t>
            </a:r>
            <a:r>
              <a:rPr sz="3200" spc="-20" dirty="0">
                <a:latin typeface="Corbel"/>
                <a:cs typeface="Corbel"/>
              </a:rPr>
              <a:t>non- </a:t>
            </a:r>
            <a:r>
              <a:rPr sz="3200" dirty="0">
                <a:latin typeface="Corbel"/>
                <a:cs typeface="Corbel"/>
              </a:rPr>
              <a:t>caffeinated</a:t>
            </a:r>
            <a:r>
              <a:rPr sz="3200" spc="-10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beverages</a:t>
            </a:r>
            <a:r>
              <a:rPr sz="3200" spc="-8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count</a:t>
            </a:r>
            <a:r>
              <a:rPr sz="3200" spc="-40" dirty="0">
                <a:latin typeface="Corbel"/>
                <a:cs typeface="Corbel"/>
              </a:rPr>
              <a:t> </a:t>
            </a:r>
            <a:r>
              <a:rPr sz="3200" spc="-10" dirty="0">
                <a:latin typeface="Corbel"/>
                <a:cs typeface="Corbel"/>
              </a:rPr>
              <a:t>towards </a:t>
            </a:r>
            <a:r>
              <a:rPr sz="3200" dirty="0">
                <a:latin typeface="Corbel"/>
                <a:cs typeface="Corbel"/>
              </a:rPr>
              <a:t>water</a:t>
            </a:r>
            <a:r>
              <a:rPr sz="3200" spc="-30" dirty="0">
                <a:latin typeface="Corbel"/>
                <a:cs typeface="Corbel"/>
              </a:rPr>
              <a:t> </a:t>
            </a:r>
            <a:r>
              <a:rPr sz="3200" spc="-10" dirty="0">
                <a:latin typeface="Corbel"/>
                <a:cs typeface="Corbel"/>
              </a:rPr>
              <a:t>intake.</a:t>
            </a:r>
            <a:endParaRPr sz="32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9367" y="705612"/>
            <a:ext cx="7918704" cy="675131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279905" y="1386966"/>
            <a:ext cx="7304405" cy="4360545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355600" marR="5080" indent="-342900">
              <a:lnSpc>
                <a:spcPct val="80000"/>
              </a:lnSpc>
              <a:spcBef>
                <a:spcPts val="530"/>
              </a:spcBef>
              <a:buClr>
                <a:srgbClr val="17375E"/>
              </a:buClr>
              <a:buSzPct val="75000"/>
              <a:buFont typeface="Wingdings"/>
              <a:buChar char=""/>
              <a:tabLst>
                <a:tab pos="400685" algn="l"/>
                <a:tab pos="401320" algn="l"/>
              </a:tabLst>
            </a:pPr>
            <a:r>
              <a:rPr dirty="0"/>
              <a:t>	</a:t>
            </a:r>
            <a:r>
              <a:rPr sz="1800" spc="-10" dirty="0">
                <a:solidFill>
                  <a:srgbClr val="FF0000"/>
                </a:solidFill>
                <a:latin typeface="Corbel"/>
                <a:cs typeface="Corbel"/>
              </a:rPr>
              <a:t>Pregnancy</a:t>
            </a:r>
            <a:r>
              <a:rPr sz="1800" spc="-10" dirty="0">
                <a:latin typeface="Corbel"/>
                <a:cs typeface="Corbel"/>
              </a:rPr>
              <a:t>.</a:t>
            </a:r>
            <a:r>
              <a:rPr sz="1800" spc="-114" dirty="0">
                <a:latin typeface="Corbel"/>
                <a:cs typeface="Corbel"/>
              </a:rPr>
              <a:t> </a:t>
            </a:r>
            <a:r>
              <a:rPr sz="1800" dirty="0">
                <a:latin typeface="Corbel"/>
                <a:cs typeface="Corbel"/>
              </a:rPr>
              <a:t>Women</a:t>
            </a:r>
            <a:r>
              <a:rPr sz="1800" spc="-25" dirty="0">
                <a:latin typeface="Corbel"/>
                <a:cs typeface="Corbel"/>
              </a:rPr>
              <a:t> </a:t>
            </a:r>
            <a:r>
              <a:rPr sz="1800" dirty="0">
                <a:latin typeface="Corbel"/>
                <a:cs typeface="Corbel"/>
              </a:rPr>
              <a:t>who are</a:t>
            </a:r>
            <a:r>
              <a:rPr sz="1800" spc="-5" dirty="0">
                <a:latin typeface="Corbel"/>
                <a:cs typeface="Corbel"/>
              </a:rPr>
              <a:t> </a:t>
            </a:r>
            <a:r>
              <a:rPr sz="1800" dirty="0">
                <a:latin typeface="Corbel"/>
                <a:cs typeface="Corbel"/>
              </a:rPr>
              <a:t>pregnant</a:t>
            </a:r>
            <a:r>
              <a:rPr sz="1800" spc="-15" dirty="0">
                <a:latin typeface="Corbel"/>
                <a:cs typeface="Corbel"/>
              </a:rPr>
              <a:t> </a:t>
            </a:r>
            <a:r>
              <a:rPr sz="1800" dirty="0">
                <a:latin typeface="Corbel"/>
                <a:cs typeface="Corbel"/>
              </a:rPr>
              <a:t>or</a:t>
            </a:r>
            <a:r>
              <a:rPr sz="1800" spc="-5" dirty="0">
                <a:latin typeface="Corbel"/>
                <a:cs typeface="Corbel"/>
              </a:rPr>
              <a:t> </a:t>
            </a:r>
            <a:r>
              <a:rPr sz="1800" dirty="0">
                <a:latin typeface="Corbel"/>
                <a:cs typeface="Corbel"/>
              </a:rPr>
              <a:t>breast-feeding</a:t>
            </a:r>
            <a:r>
              <a:rPr sz="1800" spc="-20" dirty="0">
                <a:latin typeface="Corbel"/>
                <a:cs typeface="Corbel"/>
              </a:rPr>
              <a:t> </a:t>
            </a:r>
            <a:r>
              <a:rPr sz="1800" dirty="0">
                <a:latin typeface="Corbel"/>
                <a:cs typeface="Corbel"/>
              </a:rPr>
              <a:t>need</a:t>
            </a:r>
            <a:r>
              <a:rPr sz="1800" spc="-5" dirty="0">
                <a:latin typeface="Corbel"/>
                <a:cs typeface="Corbel"/>
              </a:rPr>
              <a:t> </a:t>
            </a:r>
            <a:r>
              <a:rPr sz="1800" spc="-10" dirty="0">
                <a:latin typeface="Corbel"/>
                <a:cs typeface="Corbel"/>
              </a:rPr>
              <a:t>additional </a:t>
            </a:r>
            <a:r>
              <a:rPr sz="1800" dirty="0">
                <a:latin typeface="Corbel"/>
                <a:cs typeface="Corbel"/>
              </a:rPr>
              <a:t>fluids</a:t>
            </a:r>
            <a:r>
              <a:rPr sz="1800" spc="-20" dirty="0">
                <a:latin typeface="Corbel"/>
                <a:cs typeface="Corbel"/>
              </a:rPr>
              <a:t> </a:t>
            </a:r>
            <a:r>
              <a:rPr sz="1800" dirty="0">
                <a:latin typeface="Corbel"/>
                <a:cs typeface="Corbel"/>
              </a:rPr>
              <a:t>to</a:t>
            </a:r>
            <a:r>
              <a:rPr sz="1800" spc="-10" dirty="0">
                <a:latin typeface="Corbel"/>
                <a:cs typeface="Corbel"/>
              </a:rPr>
              <a:t> </a:t>
            </a:r>
            <a:r>
              <a:rPr sz="1800" dirty="0">
                <a:latin typeface="Corbel"/>
                <a:cs typeface="Corbel"/>
              </a:rPr>
              <a:t>stay</a:t>
            </a:r>
            <a:r>
              <a:rPr sz="1800" spc="5" dirty="0">
                <a:latin typeface="Corbel"/>
                <a:cs typeface="Corbel"/>
              </a:rPr>
              <a:t> </a:t>
            </a:r>
            <a:r>
              <a:rPr sz="1800" spc="-10" dirty="0">
                <a:latin typeface="Corbel"/>
                <a:cs typeface="Corbel"/>
              </a:rPr>
              <a:t>hydrated.</a:t>
            </a:r>
            <a:r>
              <a:rPr sz="1800" spc="-110" dirty="0">
                <a:latin typeface="Corbel"/>
                <a:cs typeface="Corbel"/>
              </a:rPr>
              <a:t> </a:t>
            </a:r>
            <a:r>
              <a:rPr sz="1800" dirty="0">
                <a:latin typeface="Corbel"/>
                <a:cs typeface="Corbel"/>
              </a:rPr>
              <a:t>The</a:t>
            </a:r>
            <a:r>
              <a:rPr sz="1800" spc="-60" dirty="0">
                <a:latin typeface="Corbel"/>
                <a:cs typeface="Corbel"/>
              </a:rPr>
              <a:t> </a:t>
            </a:r>
            <a:r>
              <a:rPr sz="1800" dirty="0">
                <a:latin typeface="Corbel"/>
                <a:cs typeface="Corbel"/>
              </a:rPr>
              <a:t>Office</a:t>
            </a:r>
            <a:r>
              <a:rPr sz="1800" spc="-25" dirty="0">
                <a:latin typeface="Corbel"/>
                <a:cs typeface="Corbel"/>
              </a:rPr>
              <a:t> </a:t>
            </a:r>
            <a:r>
              <a:rPr sz="1800" spc="-10" dirty="0">
                <a:latin typeface="Corbel"/>
                <a:cs typeface="Corbel"/>
              </a:rPr>
              <a:t>on</a:t>
            </a:r>
            <a:r>
              <a:rPr sz="1800" spc="-90" dirty="0">
                <a:latin typeface="Corbel"/>
                <a:cs typeface="Corbel"/>
              </a:rPr>
              <a:t> </a:t>
            </a:r>
            <a:r>
              <a:rPr sz="1800" spc="-10" dirty="0">
                <a:latin typeface="Corbel"/>
                <a:cs typeface="Corbel"/>
              </a:rPr>
              <a:t>Women's</a:t>
            </a:r>
            <a:r>
              <a:rPr sz="1800" spc="-5" dirty="0">
                <a:latin typeface="Corbel"/>
                <a:cs typeface="Corbel"/>
              </a:rPr>
              <a:t> </a:t>
            </a:r>
            <a:r>
              <a:rPr sz="1800" dirty="0">
                <a:latin typeface="Corbel"/>
                <a:cs typeface="Corbel"/>
              </a:rPr>
              <a:t>Health</a:t>
            </a:r>
            <a:r>
              <a:rPr sz="1800" spc="-5" dirty="0">
                <a:latin typeface="Corbel"/>
                <a:cs typeface="Corbel"/>
              </a:rPr>
              <a:t> </a:t>
            </a:r>
            <a:r>
              <a:rPr sz="1800" dirty="0">
                <a:latin typeface="Corbel"/>
                <a:cs typeface="Corbel"/>
              </a:rPr>
              <a:t>recommends </a:t>
            </a:r>
            <a:r>
              <a:rPr sz="1800" spc="-20" dirty="0">
                <a:latin typeface="Corbel"/>
                <a:cs typeface="Corbel"/>
              </a:rPr>
              <a:t>that </a:t>
            </a:r>
            <a:r>
              <a:rPr sz="1800" dirty="0">
                <a:latin typeface="Corbel"/>
                <a:cs typeface="Corbel"/>
              </a:rPr>
              <a:t>pregnant</a:t>
            </a:r>
            <a:r>
              <a:rPr sz="1800" spc="-25" dirty="0">
                <a:latin typeface="Corbel"/>
                <a:cs typeface="Corbel"/>
              </a:rPr>
              <a:t> </a:t>
            </a:r>
            <a:r>
              <a:rPr sz="1800" dirty="0">
                <a:latin typeface="Corbel"/>
                <a:cs typeface="Corbel"/>
              </a:rPr>
              <a:t>women</a:t>
            </a:r>
            <a:r>
              <a:rPr sz="1800" spc="5" dirty="0">
                <a:latin typeface="Corbel"/>
                <a:cs typeface="Corbel"/>
              </a:rPr>
              <a:t> </a:t>
            </a:r>
            <a:r>
              <a:rPr sz="1800" dirty="0">
                <a:latin typeface="Corbel"/>
                <a:cs typeface="Corbel"/>
              </a:rPr>
              <a:t>drink</a:t>
            </a:r>
            <a:r>
              <a:rPr sz="1800" spc="-20" dirty="0">
                <a:latin typeface="Corbel"/>
                <a:cs typeface="Corbel"/>
              </a:rPr>
              <a:t> </a:t>
            </a:r>
            <a:r>
              <a:rPr sz="1800" dirty="0">
                <a:latin typeface="Corbel"/>
                <a:cs typeface="Corbel"/>
              </a:rPr>
              <a:t>about</a:t>
            </a:r>
            <a:r>
              <a:rPr sz="1800" spc="5" dirty="0">
                <a:latin typeface="Corbel"/>
                <a:cs typeface="Corbel"/>
              </a:rPr>
              <a:t> </a:t>
            </a:r>
            <a:r>
              <a:rPr sz="1800" dirty="0">
                <a:latin typeface="Corbel"/>
                <a:cs typeface="Corbel"/>
              </a:rPr>
              <a:t>10</a:t>
            </a:r>
            <a:r>
              <a:rPr sz="1800" spc="-10" dirty="0">
                <a:latin typeface="Corbel"/>
                <a:cs typeface="Corbel"/>
              </a:rPr>
              <a:t> </a:t>
            </a:r>
            <a:r>
              <a:rPr sz="1800" dirty="0">
                <a:latin typeface="Corbel"/>
                <a:cs typeface="Corbel"/>
              </a:rPr>
              <a:t>cups</a:t>
            </a:r>
            <a:r>
              <a:rPr sz="1800" spc="-15" dirty="0">
                <a:latin typeface="Corbel"/>
                <a:cs typeface="Corbel"/>
              </a:rPr>
              <a:t> </a:t>
            </a:r>
            <a:r>
              <a:rPr sz="1800" dirty="0">
                <a:latin typeface="Corbel"/>
                <a:cs typeface="Corbel"/>
              </a:rPr>
              <a:t>(2.4</a:t>
            </a:r>
            <a:r>
              <a:rPr sz="1800" spc="-15" dirty="0">
                <a:latin typeface="Corbel"/>
                <a:cs typeface="Corbel"/>
              </a:rPr>
              <a:t> </a:t>
            </a:r>
            <a:r>
              <a:rPr sz="1800" dirty="0">
                <a:latin typeface="Corbel"/>
                <a:cs typeface="Corbel"/>
              </a:rPr>
              <a:t>liters)</a:t>
            </a:r>
            <a:r>
              <a:rPr sz="1800" spc="-35" dirty="0">
                <a:latin typeface="Corbel"/>
                <a:cs typeface="Corbel"/>
              </a:rPr>
              <a:t> </a:t>
            </a:r>
            <a:r>
              <a:rPr sz="1800" dirty="0">
                <a:latin typeface="Corbel"/>
                <a:cs typeface="Corbel"/>
              </a:rPr>
              <a:t>of</a:t>
            </a:r>
            <a:r>
              <a:rPr sz="1800" spc="-10" dirty="0">
                <a:latin typeface="Corbel"/>
                <a:cs typeface="Corbel"/>
              </a:rPr>
              <a:t> </a:t>
            </a:r>
            <a:r>
              <a:rPr sz="1800" dirty="0">
                <a:latin typeface="Corbel"/>
                <a:cs typeface="Corbel"/>
              </a:rPr>
              <a:t>fluids</a:t>
            </a:r>
            <a:r>
              <a:rPr sz="1800" spc="-20" dirty="0">
                <a:latin typeface="Corbel"/>
                <a:cs typeface="Corbel"/>
              </a:rPr>
              <a:t> </a:t>
            </a:r>
            <a:r>
              <a:rPr sz="1800" dirty="0">
                <a:latin typeface="Corbel"/>
                <a:cs typeface="Corbel"/>
              </a:rPr>
              <a:t>daily</a:t>
            </a:r>
            <a:r>
              <a:rPr sz="1800" spc="-5" dirty="0">
                <a:latin typeface="Corbel"/>
                <a:cs typeface="Corbel"/>
              </a:rPr>
              <a:t> </a:t>
            </a:r>
            <a:r>
              <a:rPr sz="1800" dirty="0">
                <a:latin typeface="Corbel"/>
                <a:cs typeface="Corbel"/>
              </a:rPr>
              <a:t>and</a:t>
            </a:r>
            <a:r>
              <a:rPr sz="1800" spc="-5" dirty="0">
                <a:latin typeface="Corbel"/>
                <a:cs typeface="Corbel"/>
              </a:rPr>
              <a:t> </a:t>
            </a:r>
            <a:r>
              <a:rPr sz="1800" spc="-10" dirty="0">
                <a:latin typeface="Corbel"/>
                <a:cs typeface="Corbel"/>
              </a:rPr>
              <a:t>women </a:t>
            </a:r>
            <a:r>
              <a:rPr sz="1800" dirty="0">
                <a:latin typeface="Corbel"/>
                <a:cs typeface="Corbel"/>
              </a:rPr>
              <a:t>who</a:t>
            </a:r>
            <a:r>
              <a:rPr sz="1800" spc="5" dirty="0">
                <a:latin typeface="Corbel"/>
                <a:cs typeface="Corbel"/>
              </a:rPr>
              <a:t> </a:t>
            </a:r>
            <a:r>
              <a:rPr sz="1800" spc="-10" dirty="0">
                <a:latin typeface="Corbel"/>
                <a:cs typeface="Corbel"/>
              </a:rPr>
              <a:t>breast-</a:t>
            </a:r>
            <a:r>
              <a:rPr sz="1800" dirty="0">
                <a:latin typeface="Corbel"/>
                <a:cs typeface="Corbel"/>
              </a:rPr>
              <a:t>feed</a:t>
            </a:r>
            <a:r>
              <a:rPr sz="1800" spc="5" dirty="0">
                <a:latin typeface="Corbel"/>
                <a:cs typeface="Corbel"/>
              </a:rPr>
              <a:t> </a:t>
            </a:r>
            <a:r>
              <a:rPr sz="1800" dirty="0">
                <a:latin typeface="Corbel"/>
                <a:cs typeface="Corbel"/>
              </a:rPr>
              <a:t>consume about</a:t>
            </a:r>
            <a:r>
              <a:rPr sz="1800" spc="5" dirty="0">
                <a:latin typeface="Corbel"/>
                <a:cs typeface="Corbel"/>
              </a:rPr>
              <a:t> </a:t>
            </a:r>
            <a:r>
              <a:rPr sz="1800" dirty="0">
                <a:latin typeface="Corbel"/>
                <a:cs typeface="Corbel"/>
              </a:rPr>
              <a:t>13</a:t>
            </a:r>
            <a:r>
              <a:rPr sz="1800" spc="10" dirty="0">
                <a:latin typeface="Corbel"/>
                <a:cs typeface="Corbel"/>
              </a:rPr>
              <a:t> </a:t>
            </a:r>
            <a:r>
              <a:rPr sz="1800" dirty="0">
                <a:latin typeface="Corbel"/>
                <a:cs typeface="Corbel"/>
              </a:rPr>
              <a:t>cups</a:t>
            </a:r>
            <a:r>
              <a:rPr sz="1800" spc="-15" dirty="0">
                <a:latin typeface="Corbel"/>
                <a:cs typeface="Corbel"/>
              </a:rPr>
              <a:t> </a:t>
            </a:r>
            <a:r>
              <a:rPr sz="1800" dirty="0">
                <a:latin typeface="Corbel"/>
                <a:cs typeface="Corbel"/>
              </a:rPr>
              <a:t>(3.1</a:t>
            </a:r>
            <a:r>
              <a:rPr sz="1800" spc="-5" dirty="0">
                <a:latin typeface="Corbel"/>
                <a:cs typeface="Corbel"/>
              </a:rPr>
              <a:t> </a:t>
            </a:r>
            <a:r>
              <a:rPr sz="1800" dirty="0">
                <a:latin typeface="Corbel"/>
                <a:cs typeface="Corbel"/>
              </a:rPr>
              <a:t>liters)</a:t>
            </a:r>
            <a:r>
              <a:rPr sz="1800" spc="-30" dirty="0">
                <a:latin typeface="Corbel"/>
                <a:cs typeface="Corbel"/>
              </a:rPr>
              <a:t> </a:t>
            </a:r>
            <a:r>
              <a:rPr sz="1800" dirty="0">
                <a:latin typeface="Corbel"/>
                <a:cs typeface="Corbel"/>
              </a:rPr>
              <a:t>of</a:t>
            </a:r>
            <a:r>
              <a:rPr sz="1800" spc="10" dirty="0">
                <a:latin typeface="Corbel"/>
                <a:cs typeface="Corbel"/>
              </a:rPr>
              <a:t> </a:t>
            </a:r>
            <a:r>
              <a:rPr sz="1800" dirty="0">
                <a:latin typeface="Corbel"/>
                <a:cs typeface="Corbel"/>
              </a:rPr>
              <a:t>fluids</a:t>
            </a:r>
            <a:r>
              <a:rPr sz="1800" spc="-30" dirty="0">
                <a:latin typeface="Corbel"/>
                <a:cs typeface="Corbel"/>
              </a:rPr>
              <a:t> </a:t>
            </a:r>
            <a:r>
              <a:rPr sz="1800" dirty="0">
                <a:latin typeface="Corbel"/>
                <a:cs typeface="Corbel"/>
              </a:rPr>
              <a:t>a</a:t>
            </a:r>
            <a:r>
              <a:rPr sz="1800" spc="5" dirty="0">
                <a:latin typeface="Corbel"/>
                <a:cs typeface="Corbel"/>
              </a:rPr>
              <a:t> </a:t>
            </a:r>
            <a:r>
              <a:rPr sz="1800" spc="-20" dirty="0">
                <a:latin typeface="Corbel"/>
                <a:cs typeface="Corbel"/>
              </a:rPr>
              <a:t>day.</a:t>
            </a:r>
            <a:endParaRPr sz="1800">
              <a:latin typeface="Corbel"/>
              <a:cs typeface="Corbel"/>
            </a:endParaRPr>
          </a:p>
          <a:p>
            <a:pPr marL="355600" marR="441959" indent="-342900">
              <a:lnSpc>
                <a:spcPct val="80000"/>
              </a:lnSpc>
              <a:spcBef>
                <a:spcPts val="434"/>
              </a:spcBef>
              <a:buClr>
                <a:srgbClr val="17375E"/>
              </a:buClr>
              <a:buSzPct val="75000"/>
              <a:buFont typeface="Wingdings"/>
              <a:buChar char=""/>
              <a:tabLst>
                <a:tab pos="391795" algn="l"/>
                <a:tab pos="392430" algn="l"/>
              </a:tabLst>
            </a:pPr>
            <a:r>
              <a:rPr dirty="0"/>
              <a:t>	</a:t>
            </a:r>
            <a:r>
              <a:rPr sz="1800" dirty="0">
                <a:solidFill>
                  <a:srgbClr val="FF0000"/>
                </a:solidFill>
                <a:latin typeface="Corbel"/>
                <a:cs typeface="Corbel"/>
              </a:rPr>
              <a:t>Old</a:t>
            </a:r>
            <a:r>
              <a:rPr sz="1800" spc="-25" dirty="0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0000"/>
                </a:solidFill>
                <a:latin typeface="Corbel"/>
                <a:cs typeface="Corbel"/>
              </a:rPr>
              <a:t>age: </a:t>
            </a:r>
            <a:r>
              <a:rPr sz="1800" b="1" dirty="0">
                <a:latin typeface="Corbel"/>
                <a:cs typeface="Corbel"/>
              </a:rPr>
              <a:t>because</a:t>
            </a:r>
            <a:r>
              <a:rPr sz="1800" b="1" spc="-15" dirty="0">
                <a:latin typeface="Corbel"/>
                <a:cs typeface="Corbel"/>
              </a:rPr>
              <a:t> </a:t>
            </a:r>
            <a:r>
              <a:rPr sz="1800" b="1" dirty="0">
                <a:latin typeface="Corbel"/>
                <a:cs typeface="Corbel"/>
              </a:rPr>
              <a:t>of</a:t>
            </a:r>
            <a:r>
              <a:rPr sz="1800" b="1" spc="-5" dirty="0">
                <a:latin typeface="Corbel"/>
                <a:cs typeface="Corbel"/>
              </a:rPr>
              <a:t> </a:t>
            </a:r>
            <a:r>
              <a:rPr sz="1800" b="1" dirty="0">
                <a:latin typeface="Corbel"/>
                <a:cs typeface="Corbel"/>
              </a:rPr>
              <a:t>low</a:t>
            </a:r>
            <a:r>
              <a:rPr sz="1800" b="1" spc="-5" dirty="0">
                <a:latin typeface="Corbel"/>
                <a:cs typeface="Corbel"/>
              </a:rPr>
              <a:t> </a:t>
            </a:r>
            <a:r>
              <a:rPr sz="1800" b="1" dirty="0">
                <a:latin typeface="Corbel"/>
                <a:cs typeface="Corbel"/>
              </a:rPr>
              <a:t>thirst</a:t>
            </a:r>
            <a:r>
              <a:rPr sz="1800" b="1" spc="10" dirty="0">
                <a:latin typeface="Corbel"/>
                <a:cs typeface="Corbel"/>
              </a:rPr>
              <a:t> </a:t>
            </a:r>
            <a:r>
              <a:rPr sz="1800" b="1" dirty="0">
                <a:latin typeface="Corbel"/>
                <a:cs typeface="Corbel"/>
              </a:rPr>
              <a:t>sensation and</a:t>
            </a:r>
            <a:r>
              <a:rPr sz="1800" b="1" spc="-5" dirty="0">
                <a:latin typeface="Corbel"/>
                <a:cs typeface="Corbel"/>
              </a:rPr>
              <a:t> </a:t>
            </a:r>
            <a:r>
              <a:rPr sz="1800" b="1" dirty="0">
                <a:latin typeface="Corbel"/>
                <a:cs typeface="Corbel"/>
              </a:rPr>
              <a:t>water</a:t>
            </a:r>
            <a:r>
              <a:rPr sz="1800" b="1" spc="10" dirty="0">
                <a:latin typeface="Corbel"/>
                <a:cs typeface="Corbel"/>
              </a:rPr>
              <a:t> </a:t>
            </a:r>
            <a:r>
              <a:rPr sz="1800" b="1" dirty="0">
                <a:latin typeface="Corbel"/>
                <a:cs typeface="Corbel"/>
              </a:rPr>
              <a:t>retention,</a:t>
            </a:r>
            <a:r>
              <a:rPr sz="1800" b="1" spc="20" dirty="0">
                <a:latin typeface="Corbel"/>
                <a:cs typeface="Corbel"/>
              </a:rPr>
              <a:t> </a:t>
            </a:r>
            <a:r>
              <a:rPr sz="1800" b="1" spc="-20" dirty="0">
                <a:latin typeface="Corbel"/>
                <a:cs typeface="Corbel"/>
              </a:rPr>
              <a:t>they </a:t>
            </a:r>
            <a:r>
              <a:rPr sz="1800" b="1" dirty="0">
                <a:latin typeface="Corbel"/>
                <a:cs typeface="Corbel"/>
              </a:rPr>
              <a:t>require</a:t>
            </a:r>
            <a:r>
              <a:rPr sz="1800" b="1" spc="-10" dirty="0">
                <a:latin typeface="Corbel"/>
                <a:cs typeface="Corbel"/>
              </a:rPr>
              <a:t> </a:t>
            </a:r>
            <a:r>
              <a:rPr sz="1800" b="1" dirty="0">
                <a:latin typeface="Corbel"/>
                <a:cs typeface="Corbel"/>
              </a:rPr>
              <a:t>more</a:t>
            </a:r>
            <a:r>
              <a:rPr sz="1800" b="1" spc="-20" dirty="0">
                <a:latin typeface="Corbel"/>
                <a:cs typeface="Corbel"/>
              </a:rPr>
              <a:t> </a:t>
            </a:r>
            <a:r>
              <a:rPr sz="1800" b="1" spc="-10" dirty="0">
                <a:latin typeface="Corbel"/>
                <a:cs typeface="Corbel"/>
              </a:rPr>
              <a:t>water</a:t>
            </a:r>
            <a:endParaRPr sz="1800">
              <a:latin typeface="Corbel"/>
              <a:cs typeface="Corbel"/>
            </a:endParaRPr>
          </a:p>
          <a:p>
            <a:pPr marL="355600" marR="477520" indent="-342900">
              <a:lnSpc>
                <a:spcPct val="80000"/>
              </a:lnSpc>
              <a:spcBef>
                <a:spcPts val="430"/>
              </a:spcBef>
              <a:buClr>
                <a:srgbClr val="17375E"/>
              </a:buClr>
              <a:buSzPct val="75000"/>
              <a:buFont typeface="Wingdings"/>
              <a:buChar char=""/>
              <a:tabLst>
                <a:tab pos="441959" algn="l"/>
                <a:tab pos="442595" algn="l"/>
              </a:tabLst>
            </a:pPr>
            <a:r>
              <a:rPr dirty="0"/>
              <a:t>	</a:t>
            </a:r>
            <a:r>
              <a:rPr sz="1800" dirty="0">
                <a:solidFill>
                  <a:srgbClr val="FF0000"/>
                </a:solidFill>
                <a:latin typeface="Corbel"/>
                <a:cs typeface="Corbel"/>
              </a:rPr>
              <a:t>Stress</a:t>
            </a:r>
            <a:r>
              <a:rPr sz="1800" dirty="0">
                <a:latin typeface="Corbel"/>
                <a:cs typeface="Corbel"/>
              </a:rPr>
              <a:t>:</a:t>
            </a:r>
            <a:r>
              <a:rPr sz="1800" spc="-85" dirty="0">
                <a:latin typeface="Corbel"/>
                <a:cs typeface="Corbel"/>
              </a:rPr>
              <a:t> </a:t>
            </a:r>
            <a:r>
              <a:rPr sz="1800" dirty="0">
                <a:latin typeface="Corbel"/>
                <a:cs typeface="Corbel"/>
              </a:rPr>
              <a:t>Studies</a:t>
            </a:r>
            <a:r>
              <a:rPr sz="1800" spc="-20" dirty="0">
                <a:latin typeface="Corbel"/>
                <a:cs typeface="Corbel"/>
              </a:rPr>
              <a:t> </a:t>
            </a:r>
            <a:r>
              <a:rPr sz="1800" dirty="0">
                <a:latin typeface="Corbel"/>
                <a:cs typeface="Corbel"/>
              </a:rPr>
              <a:t>have</a:t>
            </a:r>
            <a:r>
              <a:rPr sz="1800" spc="15" dirty="0">
                <a:latin typeface="Corbel"/>
                <a:cs typeface="Corbel"/>
              </a:rPr>
              <a:t> </a:t>
            </a:r>
            <a:r>
              <a:rPr sz="1800" dirty="0">
                <a:latin typeface="Corbel"/>
                <a:cs typeface="Corbel"/>
              </a:rPr>
              <a:t>shown</a:t>
            </a:r>
            <a:r>
              <a:rPr sz="1800" spc="-15" dirty="0">
                <a:latin typeface="Corbel"/>
                <a:cs typeface="Corbel"/>
              </a:rPr>
              <a:t> </a:t>
            </a:r>
            <a:r>
              <a:rPr sz="1800" dirty="0">
                <a:latin typeface="Corbel"/>
                <a:cs typeface="Corbel"/>
              </a:rPr>
              <a:t>that</a:t>
            </a:r>
            <a:r>
              <a:rPr sz="1800" spc="5" dirty="0">
                <a:latin typeface="Corbel"/>
                <a:cs typeface="Corbel"/>
              </a:rPr>
              <a:t> </a:t>
            </a:r>
            <a:r>
              <a:rPr sz="1800" dirty="0">
                <a:latin typeface="Corbel"/>
                <a:cs typeface="Corbel"/>
              </a:rPr>
              <a:t>dehydration</a:t>
            </a:r>
            <a:r>
              <a:rPr sz="1800" spc="5" dirty="0">
                <a:latin typeface="Corbel"/>
                <a:cs typeface="Corbel"/>
              </a:rPr>
              <a:t> </a:t>
            </a:r>
            <a:r>
              <a:rPr sz="1800" dirty="0">
                <a:latin typeface="Corbel"/>
                <a:cs typeface="Corbel"/>
              </a:rPr>
              <a:t>leads</a:t>
            </a:r>
            <a:r>
              <a:rPr sz="1800" spc="-10" dirty="0">
                <a:latin typeface="Corbel"/>
                <a:cs typeface="Corbel"/>
              </a:rPr>
              <a:t> </a:t>
            </a:r>
            <a:r>
              <a:rPr sz="1800" dirty="0">
                <a:latin typeface="Corbel"/>
                <a:cs typeface="Corbel"/>
              </a:rPr>
              <a:t>to</a:t>
            </a:r>
            <a:r>
              <a:rPr sz="1800" spc="-15" dirty="0">
                <a:latin typeface="Corbel"/>
                <a:cs typeface="Corbel"/>
              </a:rPr>
              <a:t> </a:t>
            </a:r>
            <a:r>
              <a:rPr sz="1800" dirty="0">
                <a:latin typeface="Corbel"/>
                <a:cs typeface="Corbel"/>
              </a:rPr>
              <a:t>higher</a:t>
            </a:r>
            <a:r>
              <a:rPr sz="1800" spc="-20" dirty="0">
                <a:latin typeface="Corbel"/>
                <a:cs typeface="Corbel"/>
              </a:rPr>
              <a:t> </a:t>
            </a:r>
            <a:r>
              <a:rPr sz="1800" spc="-10" dirty="0">
                <a:latin typeface="Corbel"/>
                <a:cs typeface="Corbel"/>
              </a:rPr>
              <a:t>cortisol </a:t>
            </a:r>
            <a:r>
              <a:rPr sz="1800" dirty="0">
                <a:latin typeface="Corbel"/>
                <a:cs typeface="Corbel"/>
              </a:rPr>
              <a:t>levels—the</a:t>
            </a:r>
            <a:r>
              <a:rPr sz="1800" spc="-5" dirty="0">
                <a:latin typeface="Corbel"/>
                <a:cs typeface="Corbel"/>
              </a:rPr>
              <a:t> </a:t>
            </a:r>
            <a:r>
              <a:rPr sz="1800" b="1" dirty="0">
                <a:latin typeface="Corbel"/>
                <a:cs typeface="Corbel"/>
              </a:rPr>
              <a:t>stress</a:t>
            </a:r>
            <a:r>
              <a:rPr sz="1800" b="1" spc="-15" dirty="0">
                <a:latin typeface="Corbel"/>
                <a:cs typeface="Corbel"/>
              </a:rPr>
              <a:t> </a:t>
            </a:r>
            <a:r>
              <a:rPr sz="1800" spc="-10" dirty="0">
                <a:latin typeface="Corbel"/>
                <a:cs typeface="Corbel"/>
              </a:rPr>
              <a:t>hormone</a:t>
            </a:r>
            <a:endParaRPr sz="1800">
              <a:latin typeface="Corbel"/>
              <a:cs typeface="Corbel"/>
            </a:endParaRPr>
          </a:p>
          <a:p>
            <a:pPr marL="355600" indent="-342900">
              <a:lnSpc>
                <a:spcPct val="100000"/>
              </a:lnSpc>
              <a:buClr>
                <a:srgbClr val="17375E"/>
              </a:buClr>
              <a:buSzPct val="75000"/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1800" dirty="0">
                <a:latin typeface="Corbel"/>
                <a:cs typeface="Corbel"/>
              </a:rPr>
              <a:t>High</a:t>
            </a:r>
            <a:r>
              <a:rPr sz="1800" spc="-15" dirty="0">
                <a:latin typeface="Corbel"/>
                <a:cs typeface="Corbel"/>
              </a:rPr>
              <a:t> </a:t>
            </a:r>
            <a:r>
              <a:rPr sz="1800" dirty="0">
                <a:latin typeface="Corbel"/>
                <a:cs typeface="Corbel"/>
              </a:rPr>
              <a:t>fiber</a:t>
            </a:r>
            <a:r>
              <a:rPr sz="1800" spc="-5" dirty="0">
                <a:latin typeface="Corbel"/>
                <a:cs typeface="Corbel"/>
              </a:rPr>
              <a:t> </a:t>
            </a:r>
            <a:r>
              <a:rPr sz="1800" spc="-10" dirty="0">
                <a:latin typeface="Corbel"/>
                <a:cs typeface="Corbel"/>
              </a:rPr>
              <a:t>diets.</a:t>
            </a:r>
            <a:endParaRPr sz="1800">
              <a:latin typeface="Corbel"/>
              <a:cs typeface="Corbel"/>
            </a:endParaRPr>
          </a:p>
          <a:p>
            <a:pPr marL="355600" marR="95250" indent="-342900">
              <a:lnSpc>
                <a:spcPct val="80000"/>
              </a:lnSpc>
              <a:spcBef>
                <a:spcPts val="434"/>
              </a:spcBef>
              <a:buClr>
                <a:srgbClr val="17375E"/>
              </a:buClr>
              <a:buSzPct val="75000"/>
              <a:buFont typeface="Wingdings"/>
              <a:buChar char=""/>
              <a:tabLst>
                <a:tab pos="400685" algn="l"/>
                <a:tab pos="401320" algn="l"/>
              </a:tabLst>
            </a:pPr>
            <a:r>
              <a:rPr dirty="0"/>
              <a:t>	</a:t>
            </a:r>
            <a:r>
              <a:rPr sz="1800" spc="-10" dirty="0">
                <a:solidFill>
                  <a:srgbClr val="FF0000"/>
                </a:solidFill>
                <a:latin typeface="Corbel"/>
                <a:cs typeface="Corbel"/>
              </a:rPr>
              <a:t>Illness</a:t>
            </a:r>
            <a:r>
              <a:rPr sz="1800" spc="-10" dirty="0">
                <a:latin typeface="Corbel"/>
                <a:cs typeface="Corbel"/>
              </a:rPr>
              <a:t>:</a:t>
            </a:r>
            <a:r>
              <a:rPr sz="1800" spc="-225" dirty="0">
                <a:latin typeface="Corbel"/>
                <a:cs typeface="Corbel"/>
              </a:rPr>
              <a:t> </a:t>
            </a:r>
            <a:r>
              <a:rPr sz="1800" spc="-25" dirty="0">
                <a:latin typeface="Corbel"/>
                <a:cs typeface="Corbel"/>
              </a:rPr>
              <a:t>Your</a:t>
            </a:r>
            <a:r>
              <a:rPr sz="1800" dirty="0">
                <a:latin typeface="Corbel"/>
                <a:cs typeface="Corbel"/>
              </a:rPr>
              <a:t> body</a:t>
            </a:r>
            <a:r>
              <a:rPr sz="1800" spc="10" dirty="0">
                <a:latin typeface="Corbel"/>
                <a:cs typeface="Corbel"/>
              </a:rPr>
              <a:t> </a:t>
            </a:r>
            <a:r>
              <a:rPr sz="1800" dirty="0">
                <a:latin typeface="Corbel"/>
                <a:cs typeface="Corbel"/>
              </a:rPr>
              <a:t>loses</a:t>
            </a:r>
            <a:r>
              <a:rPr sz="1800" spc="-25" dirty="0">
                <a:latin typeface="Corbel"/>
                <a:cs typeface="Corbel"/>
              </a:rPr>
              <a:t> </a:t>
            </a:r>
            <a:r>
              <a:rPr sz="1800" dirty="0">
                <a:latin typeface="Corbel"/>
                <a:cs typeface="Corbel"/>
              </a:rPr>
              <a:t>fluids</a:t>
            </a:r>
            <a:r>
              <a:rPr sz="1800" spc="-15" dirty="0">
                <a:latin typeface="Corbel"/>
                <a:cs typeface="Corbel"/>
              </a:rPr>
              <a:t> </a:t>
            </a:r>
            <a:r>
              <a:rPr sz="1800" dirty="0">
                <a:latin typeface="Corbel"/>
                <a:cs typeface="Corbel"/>
              </a:rPr>
              <a:t>when you have</a:t>
            </a:r>
            <a:r>
              <a:rPr sz="1800" spc="30" dirty="0">
                <a:latin typeface="Corbel"/>
                <a:cs typeface="Corbel"/>
              </a:rPr>
              <a:t> </a:t>
            </a:r>
            <a:r>
              <a:rPr sz="1800" dirty="0">
                <a:latin typeface="Corbel"/>
                <a:cs typeface="Corbel"/>
              </a:rPr>
              <a:t>a </a:t>
            </a:r>
            <a:r>
              <a:rPr sz="1800" spc="-10" dirty="0">
                <a:latin typeface="Corbel"/>
                <a:cs typeface="Corbel"/>
              </a:rPr>
              <a:t>fever,</a:t>
            </a:r>
            <a:r>
              <a:rPr sz="1800" dirty="0">
                <a:latin typeface="Corbel"/>
                <a:cs typeface="Corbel"/>
              </a:rPr>
              <a:t> vomiting</a:t>
            </a:r>
            <a:r>
              <a:rPr sz="1800" spc="-10" dirty="0">
                <a:latin typeface="Corbel"/>
                <a:cs typeface="Corbel"/>
              </a:rPr>
              <a:t> </a:t>
            </a:r>
            <a:r>
              <a:rPr sz="1800" spc="-25" dirty="0">
                <a:latin typeface="Corbel"/>
                <a:cs typeface="Corbel"/>
              </a:rPr>
              <a:t>or </a:t>
            </a:r>
            <a:r>
              <a:rPr sz="1800" dirty="0">
                <a:latin typeface="Corbel"/>
                <a:cs typeface="Corbel"/>
              </a:rPr>
              <a:t>diarrhea.</a:t>
            </a:r>
            <a:r>
              <a:rPr sz="1800" spc="-15" dirty="0">
                <a:latin typeface="Corbel"/>
                <a:cs typeface="Corbel"/>
              </a:rPr>
              <a:t> </a:t>
            </a:r>
            <a:r>
              <a:rPr sz="1800" dirty="0">
                <a:latin typeface="Corbel"/>
                <a:cs typeface="Corbel"/>
              </a:rPr>
              <a:t>Drink</a:t>
            </a:r>
            <a:r>
              <a:rPr sz="1800" spc="-10" dirty="0">
                <a:latin typeface="Corbel"/>
                <a:cs typeface="Corbel"/>
              </a:rPr>
              <a:t> </a:t>
            </a:r>
            <a:r>
              <a:rPr sz="1800" dirty="0">
                <a:latin typeface="Corbel"/>
                <a:cs typeface="Corbel"/>
              </a:rPr>
              <a:t>more water</a:t>
            </a:r>
            <a:r>
              <a:rPr sz="1800" spc="-5" dirty="0">
                <a:latin typeface="Corbel"/>
                <a:cs typeface="Corbel"/>
              </a:rPr>
              <a:t> </a:t>
            </a:r>
            <a:r>
              <a:rPr sz="1800" dirty="0">
                <a:latin typeface="Corbel"/>
                <a:cs typeface="Corbel"/>
              </a:rPr>
              <a:t>or</a:t>
            </a:r>
            <a:r>
              <a:rPr sz="1800" spc="-5" dirty="0">
                <a:latin typeface="Corbel"/>
                <a:cs typeface="Corbel"/>
              </a:rPr>
              <a:t> </a:t>
            </a:r>
            <a:r>
              <a:rPr sz="1800" dirty="0">
                <a:latin typeface="Corbel"/>
                <a:cs typeface="Corbel"/>
              </a:rPr>
              <a:t>follow</a:t>
            </a:r>
            <a:r>
              <a:rPr sz="1800" spc="-20" dirty="0">
                <a:latin typeface="Corbel"/>
                <a:cs typeface="Corbel"/>
              </a:rPr>
              <a:t> </a:t>
            </a:r>
            <a:r>
              <a:rPr sz="1800" dirty="0">
                <a:latin typeface="Corbel"/>
                <a:cs typeface="Corbel"/>
              </a:rPr>
              <a:t>a</a:t>
            </a:r>
            <a:r>
              <a:rPr sz="1800" spc="-5" dirty="0">
                <a:latin typeface="Corbel"/>
                <a:cs typeface="Corbel"/>
              </a:rPr>
              <a:t> </a:t>
            </a:r>
            <a:r>
              <a:rPr sz="1800" dirty="0">
                <a:latin typeface="Corbel"/>
                <a:cs typeface="Corbel"/>
              </a:rPr>
              <a:t>doctor's</a:t>
            </a:r>
            <a:r>
              <a:rPr sz="1800" spc="-15" dirty="0">
                <a:latin typeface="Corbel"/>
                <a:cs typeface="Corbel"/>
              </a:rPr>
              <a:t> </a:t>
            </a:r>
            <a:r>
              <a:rPr sz="1800" dirty="0">
                <a:latin typeface="Corbel"/>
                <a:cs typeface="Corbel"/>
              </a:rPr>
              <a:t>recommendation</a:t>
            </a:r>
            <a:r>
              <a:rPr sz="1800" spc="10" dirty="0">
                <a:latin typeface="Corbel"/>
                <a:cs typeface="Corbel"/>
              </a:rPr>
              <a:t> </a:t>
            </a:r>
            <a:r>
              <a:rPr sz="1800" dirty="0">
                <a:latin typeface="Corbel"/>
                <a:cs typeface="Corbel"/>
              </a:rPr>
              <a:t>to</a:t>
            </a:r>
            <a:r>
              <a:rPr sz="1800" spc="-15" dirty="0">
                <a:latin typeface="Corbel"/>
                <a:cs typeface="Corbel"/>
              </a:rPr>
              <a:t> </a:t>
            </a:r>
            <a:r>
              <a:rPr sz="1800" spc="-10" dirty="0">
                <a:latin typeface="Corbel"/>
                <a:cs typeface="Corbel"/>
              </a:rPr>
              <a:t>drink </a:t>
            </a:r>
            <a:r>
              <a:rPr sz="1800" dirty="0">
                <a:latin typeface="Corbel"/>
                <a:cs typeface="Corbel"/>
              </a:rPr>
              <a:t>oral</a:t>
            </a:r>
            <a:r>
              <a:rPr sz="1800" spc="-15" dirty="0">
                <a:latin typeface="Corbel"/>
                <a:cs typeface="Corbel"/>
              </a:rPr>
              <a:t> </a:t>
            </a:r>
            <a:r>
              <a:rPr sz="1800" dirty="0">
                <a:latin typeface="Corbel"/>
                <a:cs typeface="Corbel"/>
              </a:rPr>
              <a:t>rehydration</a:t>
            </a:r>
            <a:r>
              <a:rPr sz="1800" spc="-15" dirty="0">
                <a:latin typeface="Corbel"/>
                <a:cs typeface="Corbel"/>
              </a:rPr>
              <a:t> </a:t>
            </a:r>
            <a:r>
              <a:rPr sz="1800" spc="-10" dirty="0">
                <a:latin typeface="Corbel"/>
                <a:cs typeface="Corbel"/>
              </a:rPr>
              <a:t>solutions</a:t>
            </a:r>
            <a:endParaRPr sz="1800">
              <a:latin typeface="Corbel"/>
              <a:cs typeface="Corbel"/>
            </a:endParaRPr>
          </a:p>
          <a:p>
            <a:pPr marL="355600" marR="154305" indent="-342900">
              <a:lnSpc>
                <a:spcPct val="80000"/>
              </a:lnSpc>
              <a:spcBef>
                <a:spcPts val="430"/>
              </a:spcBef>
              <a:buClr>
                <a:srgbClr val="17375E"/>
              </a:buClr>
              <a:buSzPct val="75000"/>
              <a:buFont typeface="Wingdings"/>
              <a:buChar char=""/>
              <a:tabLst>
                <a:tab pos="400685" algn="l"/>
                <a:tab pos="401320" algn="l"/>
              </a:tabLst>
            </a:pPr>
            <a:r>
              <a:rPr dirty="0"/>
              <a:t>	</a:t>
            </a:r>
            <a:r>
              <a:rPr sz="1800" dirty="0">
                <a:latin typeface="Corbel"/>
                <a:cs typeface="Corbel"/>
              </a:rPr>
              <a:t>Exposure</a:t>
            </a:r>
            <a:r>
              <a:rPr sz="1800" spc="-20" dirty="0">
                <a:latin typeface="Corbel"/>
                <a:cs typeface="Corbel"/>
              </a:rPr>
              <a:t> </a:t>
            </a:r>
            <a:r>
              <a:rPr sz="1800" dirty="0">
                <a:latin typeface="Corbel"/>
                <a:cs typeface="Corbel"/>
              </a:rPr>
              <a:t>to</a:t>
            </a:r>
            <a:r>
              <a:rPr sz="1800" spc="-5" dirty="0">
                <a:latin typeface="Corbel"/>
                <a:cs typeface="Corbel"/>
              </a:rPr>
              <a:t> </a:t>
            </a:r>
            <a:r>
              <a:rPr sz="1800" dirty="0">
                <a:latin typeface="Corbel"/>
                <a:cs typeface="Corbel"/>
              </a:rPr>
              <a:t>extreme</a:t>
            </a:r>
            <a:r>
              <a:rPr sz="1800" spc="-10" dirty="0">
                <a:latin typeface="Corbel"/>
                <a:cs typeface="Corbel"/>
              </a:rPr>
              <a:t> </a:t>
            </a:r>
            <a:r>
              <a:rPr sz="1800" dirty="0">
                <a:latin typeface="Corbel"/>
                <a:cs typeface="Corbel"/>
              </a:rPr>
              <a:t>temps:</a:t>
            </a:r>
            <a:r>
              <a:rPr sz="1800" spc="-25" dirty="0"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0000"/>
                </a:solidFill>
                <a:latin typeface="Corbel"/>
                <a:cs typeface="Corbel"/>
              </a:rPr>
              <a:t>Hot</a:t>
            </a:r>
            <a:r>
              <a:rPr sz="1800" spc="-10" dirty="0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0000"/>
                </a:solidFill>
                <a:latin typeface="Corbel"/>
                <a:cs typeface="Corbel"/>
              </a:rPr>
              <a:t>or</a:t>
            </a:r>
            <a:r>
              <a:rPr sz="1800" spc="-15" dirty="0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0000"/>
                </a:solidFill>
                <a:latin typeface="Corbel"/>
                <a:cs typeface="Corbel"/>
              </a:rPr>
              <a:t>humid</a:t>
            </a:r>
            <a:r>
              <a:rPr sz="1800" spc="-15" dirty="0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0000"/>
                </a:solidFill>
                <a:latin typeface="Corbel"/>
                <a:cs typeface="Corbel"/>
              </a:rPr>
              <a:t>weather</a:t>
            </a:r>
            <a:r>
              <a:rPr sz="1800" spc="20" dirty="0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sz="1800" dirty="0">
                <a:latin typeface="Corbel"/>
                <a:cs typeface="Corbel"/>
              </a:rPr>
              <a:t>can</a:t>
            </a:r>
            <a:r>
              <a:rPr sz="1800" spc="-5" dirty="0">
                <a:latin typeface="Corbel"/>
                <a:cs typeface="Corbel"/>
              </a:rPr>
              <a:t> </a:t>
            </a:r>
            <a:r>
              <a:rPr sz="1800" dirty="0">
                <a:latin typeface="Corbel"/>
                <a:cs typeface="Corbel"/>
              </a:rPr>
              <a:t>make you</a:t>
            </a:r>
            <a:r>
              <a:rPr sz="1800" spc="5" dirty="0">
                <a:latin typeface="Corbel"/>
                <a:cs typeface="Corbel"/>
              </a:rPr>
              <a:t> </a:t>
            </a:r>
            <a:r>
              <a:rPr sz="1800" spc="-10" dirty="0">
                <a:latin typeface="Corbel"/>
                <a:cs typeface="Corbel"/>
              </a:rPr>
              <a:t>sweat </a:t>
            </a:r>
            <a:r>
              <a:rPr sz="1800" dirty="0">
                <a:latin typeface="Corbel"/>
                <a:cs typeface="Corbel"/>
              </a:rPr>
              <a:t>and</a:t>
            </a:r>
            <a:r>
              <a:rPr sz="1800" spc="-15" dirty="0">
                <a:latin typeface="Corbel"/>
                <a:cs typeface="Corbel"/>
              </a:rPr>
              <a:t> </a:t>
            </a:r>
            <a:r>
              <a:rPr sz="1800" dirty="0">
                <a:latin typeface="Corbel"/>
                <a:cs typeface="Corbel"/>
              </a:rPr>
              <a:t>requires</a:t>
            </a:r>
            <a:r>
              <a:rPr sz="1800" spc="-40" dirty="0">
                <a:latin typeface="Corbel"/>
                <a:cs typeface="Corbel"/>
              </a:rPr>
              <a:t> </a:t>
            </a:r>
            <a:r>
              <a:rPr sz="1800" dirty="0">
                <a:latin typeface="Corbel"/>
                <a:cs typeface="Corbel"/>
              </a:rPr>
              <a:t>additional</a:t>
            </a:r>
            <a:r>
              <a:rPr sz="1800" spc="-5" dirty="0">
                <a:latin typeface="Corbel"/>
                <a:cs typeface="Corbel"/>
              </a:rPr>
              <a:t> </a:t>
            </a:r>
            <a:r>
              <a:rPr sz="1800" dirty="0">
                <a:latin typeface="Corbel"/>
                <a:cs typeface="Corbel"/>
              </a:rPr>
              <a:t>fluid</a:t>
            </a:r>
            <a:r>
              <a:rPr sz="1800" spc="-35" dirty="0">
                <a:latin typeface="Corbel"/>
                <a:cs typeface="Corbel"/>
              </a:rPr>
              <a:t> </a:t>
            </a:r>
            <a:r>
              <a:rPr sz="1800" dirty="0">
                <a:latin typeface="Corbel"/>
                <a:cs typeface="Corbel"/>
              </a:rPr>
              <a:t>intake. Dehydration</a:t>
            </a:r>
            <a:r>
              <a:rPr sz="1800" spc="-10" dirty="0">
                <a:latin typeface="Corbel"/>
                <a:cs typeface="Corbel"/>
              </a:rPr>
              <a:t> </a:t>
            </a:r>
            <a:r>
              <a:rPr sz="1800" dirty="0">
                <a:latin typeface="Corbel"/>
                <a:cs typeface="Corbel"/>
              </a:rPr>
              <a:t>also</a:t>
            </a:r>
            <a:r>
              <a:rPr sz="1800" spc="-20" dirty="0">
                <a:latin typeface="Corbel"/>
                <a:cs typeface="Corbel"/>
              </a:rPr>
              <a:t> </a:t>
            </a:r>
            <a:r>
              <a:rPr sz="1800" dirty="0">
                <a:latin typeface="Corbel"/>
                <a:cs typeface="Corbel"/>
              </a:rPr>
              <a:t>can</a:t>
            </a:r>
            <a:r>
              <a:rPr sz="1800" spc="-10" dirty="0">
                <a:latin typeface="Corbel"/>
                <a:cs typeface="Corbel"/>
              </a:rPr>
              <a:t> </a:t>
            </a:r>
            <a:r>
              <a:rPr sz="1800" dirty="0">
                <a:latin typeface="Corbel"/>
                <a:cs typeface="Corbel"/>
              </a:rPr>
              <a:t>occur</a:t>
            </a:r>
            <a:r>
              <a:rPr sz="1800" spc="-20" dirty="0">
                <a:latin typeface="Corbel"/>
                <a:cs typeface="Corbel"/>
              </a:rPr>
              <a:t> </a:t>
            </a:r>
            <a:r>
              <a:rPr sz="1800" dirty="0">
                <a:latin typeface="Corbel"/>
                <a:cs typeface="Corbel"/>
              </a:rPr>
              <a:t>at</a:t>
            </a:r>
            <a:r>
              <a:rPr sz="1800" spc="-10" dirty="0">
                <a:latin typeface="Corbel"/>
                <a:cs typeface="Corbel"/>
              </a:rPr>
              <a:t> </a:t>
            </a:r>
            <a:r>
              <a:rPr sz="1800" spc="-20" dirty="0">
                <a:latin typeface="Corbel"/>
                <a:cs typeface="Corbel"/>
              </a:rPr>
              <a:t>high </a:t>
            </a:r>
            <a:r>
              <a:rPr sz="1800" spc="-10" dirty="0">
                <a:latin typeface="Corbel"/>
                <a:cs typeface="Corbel"/>
              </a:rPr>
              <a:t>altitudes</a:t>
            </a:r>
            <a:endParaRPr sz="1800">
              <a:latin typeface="Corbel"/>
              <a:cs typeface="Corbel"/>
            </a:endParaRPr>
          </a:p>
          <a:p>
            <a:pPr marL="355600" marR="29209" indent="-342900">
              <a:lnSpc>
                <a:spcPct val="80000"/>
              </a:lnSpc>
              <a:spcBef>
                <a:spcPts val="434"/>
              </a:spcBef>
              <a:buClr>
                <a:srgbClr val="17375E"/>
              </a:buClr>
              <a:buSzPct val="75000"/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1800" dirty="0">
                <a:latin typeface="Corbel"/>
                <a:cs typeface="Corbel"/>
              </a:rPr>
              <a:t>Strenuous</a:t>
            </a:r>
            <a:r>
              <a:rPr sz="1800" spc="-5" dirty="0">
                <a:latin typeface="Corbel"/>
                <a:cs typeface="Corbel"/>
              </a:rPr>
              <a:t> </a:t>
            </a:r>
            <a:r>
              <a:rPr sz="1800" dirty="0">
                <a:latin typeface="Corbel"/>
                <a:cs typeface="Corbel"/>
              </a:rPr>
              <a:t>exercise:</a:t>
            </a:r>
            <a:r>
              <a:rPr sz="1800" spc="-15" dirty="0">
                <a:latin typeface="Corbel"/>
                <a:cs typeface="Corbel"/>
              </a:rPr>
              <a:t> </a:t>
            </a:r>
            <a:r>
              <a:rPr sz="1800" dirty="0">
                <a:latin typeface="Corbel"/>
                <a:cs typeface="Corbel"/>
              </a:rPr>
              <a:t>If</a:t>
            </a:r>
            <a:r>
              <a:rPr sz="1800" spc="-20" dirty="0">
                <a:latin typeface="Corbel"/>
                <a:cs typeface="Corbel"/>
              </a:rPr>
              <a:t> </a:t>
            </a:r>
            <a:r>
              <a:rPr sz="1800" dirty="0">
                <a:latin typeface="Corbel"/>
                <a:cs typeface="Corbel"/>
              </a:rPr>
              <a:t>you</a:t>
            </a:r>
            <a:r>
              <a:rPr sz="1800" spc="5" dirty="0">
                <a:latin typeface="Corbel"/>
                <a:cs typeface="Corbel"/>
              </a:rPr>
              <a:t> </a:t>
            </a:r>
            <a:r>
              <a:rPr sz="1800" dirty="0">
                <a:latin typeface="Corbel"/>
                <a:cs typeface="Corbel"/>
              </a:rPr>
              <a:t>do</a:t>
            </a:r>
            <a:r>
              <a:rPr sz="1800" spc="-10" dirty="0">
                <a:latin typeface="Corbel"/>
                <a:cs typeface="Corbel"/>
              </a:rPr>
              <a:t> </a:t>
            </a:r>
            <a:r>
              <a:rPr sz="1800" dirty="0">
                <a:latin typeface="Corbel"/>
                <a:cs typeface="Corbel"/>
              </a:rPr>
              <a:t>any</a:t>
            </a:r>
            <a:r>
              <a:rPr sz="1800" spc="-5" dirty="0">
                <a:latin typeface="Corbel"/>
                <a:cs typeface="Corbel"/>
              </a:rPr>
              <a:t> </a:t>
            </a:r>
            <a:r>
              <a:rPr sz="1800" dirty="0">
                <a:latin typeface="Corbel"/>
                <a:cs typeface="Corbel"/>
              </a:rPr>
              <a:t>activity</a:t>
            </a:r>
            <a:r>
              <a:rPr sz="1800" spc="-5" dirty="0">
                <a:latin typeface="Corbel"/>
                <a:cs typeface="Corbel"/>
              </a:rPr>
              <a:t> </a:t>
            </a:r>
            <a:r>
              <a:rPr sz="1800" dirty="0">
                <a:latin typeface="Corbel"/>
                <a:cs typeface="Corbel"/>
              </a:rPr>
              <a:t>that</a:t>
            </a:r>
            <a:r>
              <a:rPr sz="1800" spc="-10" dirty="0">
                <a:latin typeface="Corbel"/>
                <a:cs typeface="Corbel"/>
              </a:rPr>
              <a:t> </a:t>
            </a:r>
            <a:r>
              <a:rPr sz="1800" dirty="0">
                <a:latin typeface="Corbel"/>
                <a:cs typeface="Corbel"/>
              </a:rPr>
              <a:t>makes</a:t>
            </a:r>
            <a:r>
              <a:rPr sz="1800" spc="5" dirty="0">
                <a:latin typeface="Corbel"/>
                <a:cs typeface="Corbel"/>
              </a:rPr>
              <a:t> </a:t>
            </a:r>
            <a:r>
              <a:rPr sz="1800" dirty="0">
                <a:latin typeface="Corbel"/>
                <a:cs typeface="Corbel"/>
              </a:rPr>
              <a:t>you</a:t>
            </a:r>
            <a:r>
              <a:rPr sz="1800" spc="-10" dirty="0">
                <a:latin typeface="Corbel"/>
                <a:cs typeface="Corbel"/>
              </a:rPr>
              <a:t> </a:t>
            </a:r>
            <a:r>
              <a:rPr sz="1800" dirty="0">
                <a:latin typeface="Corbel"/>
                <a:cs typeface="Corbel"/>
              </a:rPr>
              <a:t>sweat, you</a:t>
            </a:r>
            <a:r>
              <a:rPr sz="1800" spc="-5" dirty="0">
                <a:latin typeface="Corbel"/>
                <a:cs typeface="Corbel"/>
              </a:rPr>
              <a:t> </a:t>
            </a:r>
            <a:r>
              <a:rPr sz="1800" spc="-20" dirty="0">
                <a:latin typeface="Corbel"/>
                <a:cs typeface="Corbel"/>
              </a:rPr>
              <a:t>need </a:t>
            </a:r>
            <a:r>
              <a:rPr sz="1800" dirty="0">
                <a:latin typeface="Corbel"/>
                <a:cs typeface="Corbel"/>
              </a:rPr>
              <a:t>to</a:t>
            </a:r>
            <a:r>
              <a:rPr sz="1800" spc="-15" dirty="0">
                <a:latin typeface="Corbel"/>
                <a:cs typeface="Corbel"/>
              </a:rPr>
              <a:t> </a:t>
            </a:r>
            <a:r>
              <a:rPr sz="1800" dirty="0">
                <a:latin typeface="Corbel"/>
                <a:cs typeface="Corbel"/>
              </a:rPr>
              <a:t>drink</a:t>
            </a:r>
            <a:r>
              <a:rPr sz="1800" spc="-10" dirty="0">
                <a:latin typeface="Corbel"/>
                <a:cs typeface="Corbel"/>
              </a:rPr>
              <a:t> </a:t>
            </a:r>
            <a:r>
              <a:rPr sz="1800" dirty="0">
                <a:latin typeface="Corbel"/>
                <a:cs typeface="Corbel"/>
              </a:rPr>
              <a:t>extra</a:t>
            </a:r>
            <a:r>
              <a:rPr sz="1800" spc="5" dirty="0">
                <a:latin typeface="Corbel"/>
                <a:cs typeface="Corbel"/>
              </a:rPr>
              <a:t> </a:t>
            </a:r>
            <a:r>
              <a:rPr sz="1800" dirty="0">
                <a:latin typeface="Corbel"/>
                <a:cs typeface="Corbel"/>
              </a:rPr>
              <a:t>water</a:t>
            </a:r>
            <a:r>
              <a:rPr sz="1800" spc="10" dirty="0">
                <a:latin typeface="Corbel"/>
                <a:cs typeface="Corbel"/>
              </a:rPr>
              <a:t> </a:t>
            </a:r>
            <a:r>
              <a:rPr sz="1800" dirty="0">
                <a:latin typeface="Corbel"/>
                <a:cs typeface="Corbel"/>
              </a:rPr>
              <a:t>to</a:t>
            </a:r>
            <a:r>
              <a:rPr sz="1800" spc="-10" dirty="0">
                <a:latin typeface="Corbel"/>
                <a:cs typeface="Corbel"/>
              </a:rPr>
              <a:t> </a:t>
            </a:r>
            <a:r>
              <a:rPr sz="1800" dirty="0">
                <a:latin typeface="Corbel"/>
                <a:cs typeface="Corbel"/>
              </a:rPr>
              <a:t>cover</a:t>
            </a:r>
            <a:r>
              <a:rPr sz="1800" spc="-5" dirty="0">
                <a:latin typeface="Corbel"/>
                <a:cs typeface="Corbel"/>
              </a:rPr>
              <a:t> </a:t>
            </a:r>
            <a:r>
              <a:rPr sz="1800" dirty="0">
                <a:latin typeface="Corbel"/>
                <a:cs typeface="Corbel"/>
              </a:rPr>
              <a:t>the</a:t>
            </a:r>
            <a:r>
              <a:rPr sz="1800" spc="5" dirty="0">
                <a:latin typeface="Corbel"/>
                <a:cs typeface="Corbel"/>
              </a:rPr>
              <a:t> </a:t>
            </a:r>
            <a:r>
              <a:rPr sz="1800" dirty="0">
                <a:latin typeface="Corbel"/>
                <a:cs typeface="Corbel"/>
              </a:rPr>
              <a:t>fluid</a:t>
            </a:r>
            <a:r>
              <a:rPr sz="1800" spc="-25" dirty="0">
                <a:latin typeface="Corbel"/>
                <a:cs typeface="Corbel"/>
              </a:rPr>
              <a:t> </a:t>
            </a:r>
            <a:r>
              <a:rPr sz="1800" dirty="0">
                <a:latin typeface="Corbel"/>
                <a:cs typeface="Corbel"/>
              </a:rPr>
              <a:t>loss.</a:t>
            </a:r>
            <a:r>
              <a:rPr sz="1800" spc="-25" dirty="0">
                <a:latin typeface="Corbel"/>
                <a:cs typeface="Corbel"/>
              </a:rPr>
              <a:t> </a:t>
            </a:r>
            <a:r>
              <a:rPr sz="1800" dirty="0">
                <a:latin typeface="Corbel"/>
                <a:cs typeface="Corbel"/>
              </a:rPr>
              <a:t>It's</a:t>
            </a:r>
            <a:r>
              <a:rPr sz="1800" spc="-5" dirty="0">
                <a:latin typeface="Corbel"/>
                <a:cs typeface="Corbel"/>
              </a:rPr>
              <a:t> </a:t>
            </a:r>
            <a:r>
              <a:rPr sz="1800" dirty="0">
                <a:latin typeface="Corbel"/>
                <a:cs typeface="Corbel"/>
              </a:rPr>
              <a:t>important</a:t>
            </a:r>
            <a:r>
              <a:rPr sz="1800" spc="-10" dirty="0">
                <a:latin typeface="Corbel"/>
                <a:cs typeface="Corbel"/>
              </a:rPr>
              <a:t> </a:t>
            </a:r>
            <a:r>
              <a:rPr sz="1800" dirty="0">
                <a:latin typeface="Corbel"/>
                <a:cs typeface="Corbel"/>
              </a:rPr>
              <a:t>to</a:t>
            </a:r>
            <a:r>
              <a:rPr sz="1800" spc="-10" dirty="0">
                <a:latin typeface="Corbel"/>
                <a:cs typeface="Corbel"/>
              </a:rPr>
              <a:t> </a:t>
            </a:r>
            <a:r>
              <a:rPr sz="1800" dirty="0">
                <a:latin typeface="Corbel"/>
                <a:cs typeface="Corbel"/>
              </a:rPr>
              <a:t>drink</a:t>
            </a:r>
            <a:r>
              <a:rPr sz="1800" spc="-10" dirty="0">
                <a:latin typeface="Corbel"/>
                <a:cs typeface="Corbel"/>
              </a:rPr>
              <a:t> water </a:t>
            </a:r>
            <a:r>
              <a:rPr sz="1800" dirty="0">
                <a:latin typeface="Corbel"/>
                <a:cs typeface="Corbel"/>
              </a:rPr>
              <a:t>before, during</a:t>
            </a:r>
            <a:r>
              <a:rPr sz="1800" spc="-10" dirty="0">
                <a:latin typeface="Corbel"/>
                <a:cs typeface="Corbel"/>
              </a:rPr>
              <a:t> </a:t>
            </a:r>
            <a:r>
              <a:rPr sz="1800" dirty="0">
                <a:latin typeface="Corbel"/>
                <a:cs typeface="Corbel"/>
              </a:rPr>
              <a:t>and</a:t>
            </a:r>
            <a:r>
              <a:rPr sz="1800" spc="10" dirty="0">
                <a:latin typeface="Corbel"/>
                <a:cs typeface="Corbel"/>
              </a:rPr>
              <a:t> </a:t>
            </a:r>
            <a:r>
              <a:rPr sz="1800" dirty="0">
                <a:latin typeface="Corbel"/>
                <a:cs typeface="Corbel"/>
              </a:rPr>
              <a:t>after</a:t>
            </a:r>
            <a:r>
              <a:rPr sz="1800" spc="5" dirty="0">
                <a:latin typeface="Corbel"/>
                <a:cs typeface="Corbel"/>
              </a:rPr>
              <a:t> </a:t>
            </a:r>
            <a:r>
              <a:rPr sz="1800" dirty="0">
                <a:latin typeface="Corbel"/>
                <a:cs typeface="Corbel"/>
              </a:rPr>
              <a:t>a</a:t>
            </a:r>
            <a:r>
              <a:rPr sz="1800" spc="5" dirty="0">
                <a:latin typeface="Corbel"/>
                <a:cs typeface="Corbel"/>
              </a:rPr>
              <a:t> </a:t>
            </a:r>
            <a:r>
              <a:rPr sz="1800" spc="-10" dirty="0">
                <a:latin typeface="Corbel"/>
                <a:cs typeface="Corbel"/>
              </a:rPr>
              <a:t>workout.</a:t>
            </a:r>
            <a:endParaRPr sz="18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8888" y="688848"/>
            <a:ext cx="7190231" cy="76047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279905" y="1328263"/>
            <a:ext cx="6867525" cy="3732529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sz="3200" b="1" dirty="0">
                <a:latin typeface="Corbel"/>
                <a:cs typeface="Corbel"/>
              </a:rPr>
              <a:t>It</a:t>
            </a:r>
            <a:r>
              <a:rPr sz="3200" b="1" spc="-20" dirty="0">
                <a:latin typeface="Corbel"/>
                <a:cs typeface="Corbel"/>
              </a:rPr>
              <a:t> </a:t>
            </a:r>
            <a:r>
              <a:rPr sz="3200" b="1" dirty="0">
                <a:latin typeface="Corbel"/>
                <a:cs typeface="Corbel"/>
              </a:rPr>
              <a:t>lubricates</a:t>
            </a:r>
            <a:r>
              <a:rPr sz="3200" b="1" spc="5" dirty="0">
                <a:latin typeface="Corbel"/>
                <a:cs typeface="Corbel"/>
              </a:rPr>
              <a:t> </a:t>
            </a:r>
            <a:r>
              <a:rPr sz="3200" b="1" dirty="0">
                <a:latin typeface="Corbel"/>
                <a:cs typeface="Corbel"/>
              </a:rPr>
              <a:t>the</a:t>
            </a:r>
            <a:r>
              <a:rPr sz="3200" b="1" spc="-15" dirty="0">
                <a:latin typeface="Corbel"/>
                <a:cs typeface="Corbel"/>
              </a:rPr>
              <a:t> </a:t>
            </a:r>
            <a:r>
              <a:rPr sz="3200" b="1" spc="-10" dirty="0">
                <a:latin typeface="Corbel"/>
                <a:cs typeface="Corbel"/>
              </a:rPr>
              <a:t>joints</a:t>
            </a:r>
            <a:endParaRPr sz="3200">
              <a:latin typeface="Corbel"/>
              <a:cs typeface="Corbel"/>
            </a:endParaRPr>
          </a:p>
          <a:p>
            <a:pPr marL="12700" marR="50800">
              <a:lnSpc>
                <a:spcPct val="100000"/>
              </a:lnSpc>
              <a:spcBef>
                <a:spcPts val="770"/>
              </a:spcBef>
            </a:pPr>
            <a:r>
              <a:rPr sz="3200" dirty="0">
                <a:latin typeface="Corbel"/>
                <a:cs typeface="Corbel"/>
              </a:rPr>
              <a:t>Cartilage,</a:t>
            </a:r>
            <a:r>
              <a:rPr sz="3200" spc="-5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found</a:t>
            </a:r>
            <a:r>
              <a:rPr sz="3200" spc="-2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in</a:t>
            </a:r>
            <a:r>
              <a:rPr sz="3200" spc="-3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joints and</a:t>
            </a:r>
            <a:r>
              <a:rPr sz="3200" spc="-4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the</a:t>
            </a:r>
            <a:r>
              <a:rPr sz="3200" spc="-3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disks</a:t>
            </a:r>
            <a:r>
              <a:rPr sz="3200" spc="-10" dirty="0">
                <a:latin typeface="Corbel"/>
                <a:cs typeface="Corbel"/>
              </a:rPr>
              <a:t> </a:t>
            </a:r>
            <a:r>
              <a:rPr sz="3200" spc="-25" dirty="0">
                <a:latin typeface="Corbel"/>
                <a:cs typeface="Corbel"/>
              </a:rPr>
              <a:t>of </a:t>
            </a:r>
            <a:r>
              <a:rPr sz="3200" dirty="0">
                <a:latin typeface="Corbel"/>
                <a:cs typeface="Corbel"/>
              </a:rPr>
              <a:t>the</a:t>
            </a:r>
            <a:r>
              <a:rPr sz="3200" spc="-3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spine,</a:t>
            </a:r>
            <a:r>
              <a:rPr sz="3200" spc="-3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contains</a:t>
            </a:r>
            <a:r>
              <a:rPr sz="3200" spc="-3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around</a:t>
            </a:r>
            <a:r>
              <a:rPr sz="3200" spc="15" dirty="0">
                <a:latin typeface="Corbel"/>
                <a:cs typeface="Corbel"/>
              </a:rPr>
              <a:t> </a:t>
            </a:r>
            <a:r>
              <a:rPr sz="3200" b="1" dirty="0">
                <a:solidFill>
                  <a:srgbClr val="FF0000"/>
                </a:solidFill>
                <a:latin typeface="Corbel"/>
                <a:cs typeface="Corbel"/>
              </a:rPr>
              <a:t>80</a:t>
            </a:r>
            <a:r>
              <a:rPr sz="3200" b="1" spc="-15" dirty="0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sz="3200" b="1" spc="-10" dirty="0">
                <a:solidFill>
                  <a:srgbClr val="FF0000"/>
                </a:solidFill>
                <a:latin typeface="Corbel"/>
                <a:cs typeface="Corbel"/>
              </a:rPr>
              <a:t>percent water</a:t>
            </a:r>
            <a:r>
              <a:rPr sz="3200" spc="-10" dirty="0">
                <a:latin typeface="Corbel"/>
                <a:cs typeface="Corbel"/>
              </a:rPr>
              <a:t>.</a:t>
            </a:r>
            <a:endParaRPr sz="3200">
              <a:latin typeface="Corbel"/>
              <a:cs typeface="Corbel"/>
            </a:endParaRPr>
          </a:p>
          <a:p>
            <a:pPr marL="12700" marR="5080">
              <a:lnSpc>
                <a:spcPct val="100000"/>
              </a:lnSpc>
              <a:spcBef>
                <a:spcPts val="770"/>
              </a:spcBef>
            </a:pPr>
            <a:r>
              <a:rPr sz="3200" spc="-10" dirty="0">
                <a:latin typeface="Corbel"/>
                <a:cs typeface="Corbel"/>
              </a:rPr>
              <a:t>Long-</a:t>
            </a:r>
            <a:r>
              <a:rPr sz="3200" dirty="0">
                <a:latin typeface="Corbel"/>
                <a:cs typeface="Corbel"/>
              </a:rPr>
              <a:t>term</a:t>
            </a:r>
            <a:r>
              <a:rPr sz="3200" spc="-30" dirty="0">
                <a:latin typeface="Corbel"/>
                <a:cs typeface="Corbel"/>
              </a:rPr>
              <a:t> </a:t>
            </a:r>
            <a:r>
              <a:rPr sz="32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orbel"/>
                <a:cs typeface="Corbel"/>
                <a:hlinkClick r:id="rId3"/>
              </a:rPr>
              <a:t>dehydration</a:t>
            </a:r>
            <a:r>
              <a:rPr sz="3200" spc="-40" dirty="0">
                <a:solidFill>
                  <a:srgbClr val="0000FF"/>
                </a:solidFill>
                <a:latin typeface="Corbel"/>
                <a:cs typeface="Corbel"/>
                <a:hlinkClick r:id="rId3"/>
              </a:rPr>
              <a:t> </a:t>
            </a:r>
            <a:r>
              <a:rPr sz="3200" dirty="0">
                <a:latin typeface="Corbel"/>
                <a:cs typeface="Corbel"/>
              </a:rPr>
              <a:t>can</a:t>
            </a:r>
            <a:r>
              <a:rPr sz="3200" spc="-3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reduce</a:t>
            </a:r>
            <a:r>
              <a:rPr sz="3200" spc="-30" dirty="0">
                <a:latin typeface="Corbel"/>
                <a:cs typeface="Corbel"/>
              </a:rPr>
              <a:t> </a:t>
            </a:r>
            <a:r>
              <a:rPr sz="3200" spc="-25" dirty="0">
                <a:latin typeface="Corbel"/>
                <a:cs typeface="Corbel"/>
              </a:rPr>
              <a:t>the </a:t>
            </a:r>
            <a:r>
              <a:rPr sz="3200" dirty="0">
                <a:latin typeface="Corbel"/>
                <a:cs typeface="Corbel"/>
              </a:rPr>
              <a:t>joints'</a:t>
            </a:r>
            <a:r>
              <a:rPr sz="3200" spc="-30" dirty="0">
                <a:latin typeface="Corbel"/>
                <a:cs typeface="Corbel"/>
              </a:rPr>
              <a:t> </a:t>
            </a:r>
            <a:r>
              <a:rPr sz="3200" spc="-10" dirty="0">
                <a:latin typeface="Corbel"/>
                <a:cs typeface="Corbel"/>
              </a:rPr>
              <a:t>shock-</a:t>
            </a:r>
            <a:r>
              <a:rPr sz="3200" dirty="0">
                <a:latin typeface="Corbel"/>
                <a:cs typeface="Corbel"/>
              </a:rPr>
              <a:t>absorbing</a:t>
            </a:r>
            <a:r>
              <a:rPr sz="3200" spc="-4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ability,</a:t>
            </a:r>
            <a:r>
              <a:rPr sz="3200" spc="-5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leading</a:t>
            </a:r>
            <a:r>
              <a:rPr sz="3200" spc="-65" dirty="0">
                <a:latin typeface="Corbel"/>
                <a:cs typeface="Corbel"/>
              </a:rPr>
              <a:t> </a:t>
            </a:r>
            <a:r>
              <a:rPr sz="3200" spc="-25" dirty="0">
                <a:latin typeface="Corbel"/>
                <a:cs typeface="Corbel"/>
              </a:rPr>
              <a:t>to </a:t>
            </a:r>
            <a:r>
              <a:rPr sz="3200" dirty="0">
                <a:latin typeface="Corbel"/>
                <a:cs typeface="Corbel"/>
              </a:rPr>
              <a:t>joint</a:t>
            </a:r>
            <a:r>
              <a:rPr sz="3200" spc="-25" dirty="0">
                <a:latin typeface="Corbel"/>
                <a:cs typeface="Corbel"/>
              </a:rPr>
              <a:t> </a:t>
            </a:r>
            <a:r>
              <a:rPr sz="3200" spc="-10" dirty="0">
                <a:latin typeface="Corbel"/>
                <a:cs typeface="Corbel"/>
              </a:rPr>
              <a:t>pain.</a:t>
            </a:r>
            <a:endParaRPr sz="3200">
              <a:latin typeface="Corbel"/>
              <a:cs typeface="Corbel"/>
            </a:endParaRPr>
          </a:p>
        </p:txBody>
      </p:sp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096000" y="4737353"/>
            <a:ext cx="2428240" cy="212064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9367" y="461772"/>
            <a:ext cx="6137148" cy="1162812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279905" y="1425066"/>
            <a:ext cx="7187565" cy="35382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Clr>
                <a:srgbClr val="17375E"/>
              </a:buClr>
              <a:buSzPct val="75000"/>
              <a:buFont typeface="Wingdings"/>
              <a:buChar char=""/>
              <a:tabLst>
                <a:tab pos="355600" algn="l"/>
              </a:tabLst>
            </a:pPr>
            <a:r>
              <a:rPr sz="3200" dirty="0">
                <a:latin typeface="Corbel"/>
                <a:cs typeface="Corbel"/>
              </a:rPr>
              <a:t>Saliva</a:t>
            </a:r>
            <a:r>
              <a:rPr sz="3200" spc="-5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helps</a:t>
            </a:r>
            <a:r>
              <a:rPr sz="3200" spc="-2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us</a:t>
            </a:r>
            <a:r>
              <a:rPr sz="3200" spc="-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digest</a:t>
            </a:r>
            <a:r>
              <a:rPr sz="3200" spc="-2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our</a:t>
            </a:r>
            <a:r>
              <a:rPr sz="3200" spc="-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food</a:t>
            </a:r>
            <a:r>
              <a:rPr sz="3200" spc="-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and</a:t>
            </a:r>
            <a:r>
              <a:rPr sz="3200" spc="-25" dirty="0">
                <a:latin typeface="Corbel"/>
                <a:cs typeface="Corbel"/>
              </a:rPr>
              <a:t> </a:t>
            </a:r>
            <a:r>
              <a:rPr sz="3200" spc="-10" dirty="0">
                <a:latin typeface="Corbel"/>
                <a:cs typeface="Corbel"/>
              </a:rPr>
              <a:t>keeps </a:t>
            </a:r>
            <a:r>
              <a:rPr sz="3200" dirty="0">
                <a:latin typeface="Corbel"/>
                <a:cs typeface="Corbel"/>
              </a:rPr>
              <a:t>the</a:t>
            </a:r>
            <a:r>
              <a:rPr sz="3200" spc="-3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mouth,</a:t>
            </a:r>
            <a:r>
              <a:rPr sz="3200" spc="-1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nose,</a:t>
            </a:r>
            <a:r>
              <a:rPr sz="3200" spc="-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and</a:t>
            </a:r>
            <a:r>
              <a:rPr sz="3200" spc="-1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eyes</a:t>
            </a:r>
            <a:r>
              <a:rPr sz="3200" spc="-20" dirty="0">
                <a:latin typeface="Corbel"/>
                <a:cs typeface="Corbel"/>
              </a:rPr>
              <a:t> </a:t>
            </a:r>
            <a:r>
              <a:rPr sz="3200" spc="-10" dirty="0">
                <a:latin typeface="Corbel"/>
                <a:cs typeface="Corbel"/>
              </a:rPr>
              <a:t>moist.</a:t>
            </a:r>
            <a:r>
              <a:rPr sz="3200" spc="-229" dirty="0">
                <a:latin typeface="Corbel"/>
                <a:cs typeface="Corbel"/>
              </a:rPr>
              <a:t> </a:t>
            </a:r>
            <a:r>
              <a:rPr sz="3200" spc="-20" dirty="0">
                <a:latin typeface="Corbel"/>
                <a:cs typeface="Corbel"/>
              </a:rPr>
              <a:t>This </a:t>
            </a:r>
            <a:r>
              <a:rPr sz="3200" dirty="0">
                <a:latin typeface="Corbel"/>
                <a:cs typeface="Corbel"/>
              </a:rPr>
              <a:t>prevents</a:t>
            </a:r>
            <a:r>
              <a:rPr sz="3200" spc="-3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friction</a:t>
            </a:r>
            <a:r>
              <a:rPr sz="3200" spc="-2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and</a:t>
            </a:r>
            <a:r>
              <a:rPr sz="3200" spc="-20" dirty="0">
                <a:latin typeface="Corbel"/>
                <a:cs typeface="Corbel"/>
              </a:rPr>
              <a:t> </a:t>
            </a:r>
            <a:r>
              <a:rPr sz="3200" spc="-10" dirty="0">
                <a:latin typeface="Corbel"/>
                <a:cs typeface="Corbel"/>
              </a:rPr>
              <a:t>damage.</a:t>
            </a:r>
            <a:endParaRPr sz="3200">
              <a:latin typeface="Corbel"/>
              <a:cs typeface="Corbel"/>
            </a:endParaRPr>
          </a:p>
          <a:p>
            <a:pPr marL="355600" marR="306070" indent="-342900">
              <a:lnSpc>
                <a:spcPct val="100000"/>
              </a:lnSpc>
              <a:spcBef>
                <a:spcPts val="765"/>
              </a:spcBef>
              <a:buClr>
                <a:srgbClr val="17375E"/>
              </a:buClr>
              <a:buSzPct val="75000"/>
              <a:buFont typeface="Wingdings"/>
              <a:buChar char=""/>
              <a:tabLst>
                <a:tab pos="355600" algn="l"/>
              </a:tabLst>
            </a:pPr>
            <a:r>
              <a:rPr sz="3200" dirty="0">
                <a:latin typeface="Corbel"/>
                <a:cs typeface="Corbel"/>
              </a:rPr>
              <a:t>Drinking</a:t>
            </a:r>
            <a:r>
              <a:rPr sz="3200" spc="-4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water</a:t>
            </a:r>
            <a:r>
              <a:rPr sz="3200" spc="-4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also</a:t>
            </a:r>
            <a:r>
              <a:rPr sz="3200" spc="-1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keeps</a:t>
            </a:r>
            <a:r>
              <a:rPr sz="3200" spc="-2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the</a:t>
            </a:r>
            <a:r>
              <a:rPr sz="3200" spc="-30" dirty="0">
                <a:latin typeface="Corbel"/>
                <a:cs typeface="Corbel"/>
              </a:rPr>
              <a:t> </a:t>
            </a:r>
            <a:r>
              <a:rPr sz="3200" spc="-10" dirty="0">
                <a:latin typeface="Corbel"/>
                <a:cs typeface="Corbel"/>
              </a:rPr>
              <a:t>mouth clean.</a:t>
            </a:r>
            <a:r>
              <a:rPr sz="3200" spc="-17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Consumed</a:t>
            </a:r>
            <a:r>
              <a:rPr sz="3200" spc="-2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instead</a:t>
            </a:r>
            <a:r>
              <a:rPr sz="3200" spc="-2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of</a:t>
            </a:r>
            <a:r>
              <a:rPr sz="3200" spc="-15" dirty="0">
                <a:latin typeface="Corbel"/>
                <a:cs typeface="Corbel"/>
              </a:rPr>
              <a:t> </a:t>
            </a:r>
            <a:r>
              <a:rPr sz="3200" spc="-10" dirty="0">
                <a:latin typeface="Corbel"/>
                <a:cs typeface="Corbel"/>
              </a:rPr>
              <a:t>sweetened </a:t>
            </a:r>
            <a:r>
              <a:rPr sz="3200" dirty="0">
                <a:latin typeface="Corbel"/>
                <a:cs typeface="Corbel"/>
              </a:rPr>
              <a:t>beverages,</a:t>
            </a:r>
            <a:r>
              <a:rPr sz="3200" spc="-6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it</a:t>
            </a:r>
            <a:r>
              <a:rPr sz="3200" spc="-2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can</a:t>
            </a:r>
            <a:r>
              <a:rPr sz="3200" spc="-2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also</a:t>
            </a:r>
            <a:r>
              <a:rPr sz="3200" spc="-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reduce</a:t>
            </a:r>
            <a:r>
              <a:rPr sz="3200" spc="-25" dirty="0">
                <a:latin typeface="Corbel"/>
                <a:cs typeface="Corbel"/>
              </a:rPr>
              <a:t> </a:t>
            </a:r>
            <a:r>
              <a:rPr sz="3200" spc="-10" dirty="0">
                <a:latin typeface="Corbel"/>
                <a:cs typeface="Corbel"/>
              </a:rPr>
              <a:t>tooth decay.</a:t>
            </a:r>
            <a:endParaRPr sz="3200">
              <a:latin typeface="Corbel"/>
              <a:cs typeface="Corbel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95800" y="4649751"/>
            <a:ext cx="4022725" cy="212636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9367" y="217931"/>
            <a:ext cx="7257288" cy="1650492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279905" y="1425066"/>
            <a:ext cx="7242809" cy="25628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spcBef>
                <a:spcPts val="105"/>
              </a:spcBef>
              <a:buClr>
                <a:srgbClr val="17375E"/>
              </a:buClr>
              <a:buSzPct val="75000"/>
              <a:buFont typeface="Wingdings"/>
              <a:buChar char=""/>
              <a:tabLst>
                <a:tab pos="355600" algn="l"/>
              </a:tabLst>
            </a:pPr>
            <a:r>
              <a:rPr sz="3200" dirty="0">
                <a:latin typeface="Corbel"/>
                <a:cs typeface="Corbel"/>
              </a:rPr>
              <a:t>Blood</a:t>
            </a:r>
            <a:r>
              <a:rPr sz="3200" spc="-2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is</a:t>
            </a:r>
            <a:r>
              <a:rPr sz="3200" spc="-2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more</a:t>
            </a:r>
            <a:r>
              <a:rPr sz="3200" spc="-2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than</a:t>
            </a:r>
            <a:r>
              <a:rPr sz="3200" spc="-4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90</a:t>
            </a:r>
            <a:r>
              <a:rPr sz="3200" spc="-3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percent</a:t>
            </a:r>
            <a:r>
              <a:rPr sz="3200" spc="-50" dirty="0">
                <a:latin typeface="Corbel"/>
                <a:cs typeface="Corbel"/>
              </a:rPr>
              <a:t> </a:t>
            </a:r>
            <a:r>
              <a:rPr sz="3200" spc="-10" dirty="0">
                <a:latin typeface="Corbel"/>
                <a:cs typeface="Corbel"/>
              </a:rPr>
              <a:t>water,</a:t>
            </a:r>
            <a:r>
              <a:rPr sz="3200" spc="-45" dirty="0">
                <a:latin typeface="Corbel"/>
                <a:cs typeface="Corbel"/>
              </a:rPr>
              <a:t> </a:t>
            </a:r>
            <a:r>
              <a:rPr sz="3200" spc="-25" dirty="0">
                <a:latin typeface="Corbel"/>
                <a:cs typeface="Corbel"/>
              </a:rPr>
              <a:t>and </a:t>
            </a:r>
            <a:r>
              <a:rPr sz="3200" dirty="0">
                <a:latin typeface="Corbel"/>
                <a:cs typeface="Corbel"/>
              </a:rPr>
              <a:t>blood</a:t>
            </a:r>
            <a:r>
              <a:rPr sz="3200" spc="-1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carries</a:t>
            </a:r>
            <a:r>
              <a:rPr sz="3200" spc="-3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oxygen</a:t>
            </a:r>
            <a:r>
              <a:rPr sz="3200" spc="-3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to</a:t>
            </a:r>
            <a:r>
              <a:rPr sz="3200" spc="-2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different</a:t>
            </a:r>
            <a:r>
              <a:rPr sz="3200" spc="-5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parts</a:t>
            </a:r>
            <a:r>
              <a:rPr sz="3200" spc="-10" dirty="0">
                <a:latin typeface="Corbel"/>
                <a:cs typeface="Corbel"/>
              </a:rPr>
              <a:t> </a:t>
            </a:r>
            <a:r>
              <a:rPr sz="3200" spc="-25" dirty="0">
                <a:latin typeface="Corbel"/>
                <a:cs typeface="Corbel"/>
              </a:rPr>
              <a:t>of </a:t>
            </a:r>
            <a:r>
              <a:rPr sz="3200" dirty="0">
                <a:latin typeface="Corbel"/>
                <a:cs typeface="Corbel"/>
              </a:rPr>
              <a:t>the</a:t>
            </a:r>
            <a:r>
              <a:rPr sz="3200" spc="-25" dirty="0">
                <a:latin typeface="Corbel"/>
                <a:cs typeface="Corbel"/>
              </a:rPr>
              <a:t> </a:t>
            </a:r>
            <a:r>
              <a:rPr sz="3200" spc="-20" dirty="0">
                <a:latin typeface="Corbel"/>
                <a:cs typeface="Corbel"/>
              </a:rPr>
              <a:t>body.</a:t>
            </a:r>
            <a:endParaRPr sz="3200">
              <a:latin typeface="Corbel"/>
              <a:cs typeface="Corbel"/>
            </a:endParaRPr>
          </a:p>
          <a:p>
            <a:pPr marL="355600" marR="1104265" indent="-342900" algn="just">
              <a:lnSpc>
                <a:spcPct val="100000"/>
              </a:lnSpc>
              <a:spcBef>
                <a:spcPts val="765"/>
              </a:spcBef>
              <a:buClr>
                <a:srgbClr val="17375E"/>
              </a:buClr>
              <a:buSzPct val="75000"/>
              <a:buFont typeface="Wingdings"/>
              <a:buChar char=""/>
              <a:tabLst>
                <a:tab pos="355600" algn="l"/>
              </a:tabLst>
            </a:pPr>
            <a:r>
              <a:rPr sz="3200" dirty="0">
                <a:latin typeface="Corbel"/>
                <a:cs typeface="Corbel"/>
              </a:rPr>
              <a:t>Thick</a:t>
            </a:r>
            <a:r>
              <a:rPr sz="3200" spc="-3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blood</a:t>
            </a:r>
            <a:r>
              <a:rPr sz="3200" spc="-3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cannot</a:t>
            </a:r>
            <a:r>
              <a:rPr sz="3200" spc="-3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deliver</a:t>
            </a:r>
            <a:r>
              <a:rPr sz="3200" spc="-45" dirty="0">
                <a:latin typeface="Corbel"/>
                <a:cs typeface="Corbel"/>
              </a:rPr>
              <a:t> </a:t>
            </a:r>
            <a:r>
              <a:rPr sz="3200" spc="-10" dirty="0">
                <a:latin typeface="Corbel"/>
                <a:cs typeface="Corbel"/>
              </a:rPr>
              <a:t>enough oxygen.</a:t>
            </a:r>
            <a:endParaRPr sz="3200">
              <a:latin typeface="Corbel"/>
              <a:cs typeface="Corbel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95746" y="4191012"/>
            <a:ext cx="3011804" cy="248488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9367" y="461772"/>
            <a:ext cx="7613904" cy="1162812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279905" y="1425066"/>
            <a:ext cx="7040245" cy="25628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127000" indent="-342900">
              <a:lnSpc>
                <a:spcPct val="100000"/>
              </a:lnSpc>
              <a:spcBef>
                <a:spcPts val="105"/>
              </a:spcBef>
              <a:buClr>
                <a:srgbClr val="17375E"/>
              </a:buClr>
              <a:buSzPct val="75000"/>
              <a:buFont typeface="Wingdings"/>
              <a:buChar char=""/>
              <a:tabLst>
                <a:tab pos="355600" algn="l"/>
              </a:tabLst>
            </a:pPr>
            <a:r>
              <a:rPr sz="3200" dirty="0">
                <a:latin typeface="Corbel"/>
                <a:cs typeface="Corbel"/>
              </a:rPr>
              <a:t>With</a:t>
            </a:r>
            <a:r>
              <a:rPr sz="3200" spc="-4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dehydration,</a:t>
            </a:r>
            <a:r>
              <a:rPr sz="3200" spc="-2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the</a:t>
            </a:r>
            <a:r>
              <a:rPr sz="3200" spc="-2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skin</a:t>
            </a:r>
            <a:r>
              <a:rPr sz="3200" spc="-1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can</a:t>
            </a:r>
            <a:r>
              <a:rPr sz="3200" spc="-35" dirty="0">
                <a:latin typeface="Corbel"/>
                <a:cs typeface="Corbel"/>
              </a:rPr>
              <a:t> </a:t>
            </a:r>
            <a:r>
              <a:rPr sz="3200" spc="-10" dirty="0">
                <a:latin typeface="Corbel"/>
                <a:cs typeface="Corbel"/>
              </a:rPr>
              <a:t>become </a:t>
            </a:r>
            <a:r>
              <a:rPr sz="3200" dirty="0">
                <a:latin typeface="Corbel"/>
                <a:cs typeface="Corbel"/>
              </a:rPr>
              <a:t>more</a:t>
            </a:r>
            <a:r>
              <a:rPr sz="3200" spc="-1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vulnerable</a:t>
            </a:r>
            <a:r>
              <a:rPr sz="3200" spc="-6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to</a:t>
            </a:r>
            <a:r>
              <a:rPr sz="3200" spc="-1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skin</a:t>
            </a:r>
            <a:r>
              <a:rPr sz="3200" spc="-2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disorders</a:t>
            </a:r>
            <a:r>
              <a:rPr sz="3200" spc="-10" dirty="0">
                <a:latin typeface="Corbel"/>
                <a:cs typeface="Corbel"/>
              </a:rPr>
              <a:t> </a:t>
            </a:r>
            <a:r>
              <a:rPr sz="3200" spc="-25" dirty="0">
                <a:latin typeface="Corbel"/>
                <a:cs typeface="Corbel"/>
              </a:rPr>
              <a:t>and </a:t>
            </a:r>
            <a:r>
              <a:rPr sz="3200" dirty="0">
                <a:latin typeface="Corbel"/>
                <a:cs typeface="Corbel"/>
              </a:rPr>
              <a:t>premature</a:t>
            </a:r>
            <a:r>
              <a:rPr sz="3200" spc="-25" dirty="0">
                <a:latin typeface="Corbel"/>
                <a:cs typeface="Corbel"/>
              </a:rPr>
              <a:t> </a:t>
            </a:r>
            <a:r>
              <a:rPr sz="3200" spc="-10" dirty="0">
                <a:latin typeface="Corbel"/>
                <a:cs typeface="Corbel"/>
              </a:rPr>
              <a:t>wrinkling.</a:t>
            </a:r>
            <a:endParaRPr sz="3200">
              <a:latin typeface="Corbel"/>
              <a:cs typeface="Corbel"/>
            </a:endParaRPr>
          </a:p>
          <a:p>
            <a:pPr marL="355600" marR="5080" indent="-342900">
              <a:lnSpc>
                <a:spcPct val="100000"/>
              </a:lnSpc>
              <a:spcBef>
                <a:spcPts val="765"/>
              </a:spcBef>
              <a:buClr>
                <a:srgbClr val="17375E"/>
              </a:buClr>
              <a:buSzPct val="75000"/>
              <a:buFont typeface="Wingdings"/>
              <a:buChar char=""/>
              <a:tabLst>
                <a:tab pos="355600" algn="l"/>
                <a:tab pos="5447665" algn="l"/>
              </a:tabLst>
            </a:pPr>
            <a:r>
              <a:rPr sz="3200" dirty="0">
                <a:latin typeface="Corbel"/>
                <a:cs typeface="Corbel"/>
              </a:rPr>
              <a:t>Water</a:t>
            </a:r>
            <a:r>
              <a:rPr sz="3200" spc="-3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also</a:t>
            </a:r>
            <a:r>
              <a:rPr sz="3200" spc="-1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help</a:t>
            </a:r>
            <a:r>
              <a:rPr sz="3200" spc="-4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to</a:t>
            </a:r>
            <a:r>
              <a:rPr sz="3200" spc="-1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detoxify</a:t>
            </a:r>
            <a:r>
              <a:rPr sz="3200" spc="-10" dirty="0">
                <a:latin typeface="Corbel"/>
                <a:cs typeface="Corbel"/>
              </a:rPr>
              <a:t> </a:t>
            </a:r>
            <a:r>
              <a:rPr sz="3200" spc="-25" dirty="0">
                <a:latin typeface="Corbel"/>
                <a:cs typeface="Corbel"/>
              </a:rPr>
              <a:t>of</a:t>
            </a:r>
            <a:r>
              <a:rPr sz="3200" dirty="0">
                <a:latin typeface="Corbel"/>
                <a:cs typeface="Corbel"/>
              </a:rPr>
              <a:t>	the</a:t>
            </a:r>
            <a:r>
              <a:rPr sz="3200" spc="-50" dirty="0">
                <a:latin typeface="Corbel"/>
                <a:cs typeface="Corbel"/>
              </a:rPr>
              <a:t> </a:t>
            </a:r>
            <a:r>
              <a:rPr sz="3200" spc="-30" dirty="0">
                <a:latin typeface="Corbel"/>
                <a:cs typeface="Corbel"/>
              </a:rPr>
              <a:t>body, </a:t>
            </a:r>
            <a:r>
              <a:rPr sz="3200" dirty="0">
                <a:latin typeface="Corbel"/>
                <a:cs typeface="Corbel"/>
              </a:rPr>
              <a:t>leading</a:t>
            </a:r>
            <a:r>
              <a:rPr sz="3200" spc="-2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to</a:t>
            </a:r>
            <a:r>
              <a:rPr sz="3200" spc="-3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fewer</a:t>
            </a:r>
            <a:r>
              <a:rPr sz="3200" spc="-40" dirty="0">
                <a:latin typeface="Corbel"/>
                <a:cs typeface="Corbel"/>
              </a:rPr>
              <a:t> </a:t>
            </a:r>
            <a:r>
              <a:rPr sz="3200" spc="-20" dirty="0">
                <a:latin typeface="Corbel"/>
                <a:cs typeface="Corbel"/>
              </a:rPr>
              <a:t>acne.</a:t>
            </a:r>
            <a:endParaRPr sz="3200">
              <a:latin typeface="Corbel"/>
              <a:cs typeface="Corbe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943600" y="4495850"/>
            <a:ext cx="2657475" cy="1667510"/>
            <a:chOff x="5943600" y="4495850"/>
            <a:chExt cx="2657475" cy="166751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04227" y="4495850"/>
              <a:ext cx="1196416" cy="166751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43600" y="4521885"/>
              <a:ext cx="1472692" cy="164147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</TotalTime>
  <Words>844</Words>
  <Application>Microsoft Office PowerPoint</Application>
  <PresentationFormat>On-screen Show (4:3)</PresentationFormat>
  <Paragraphs>74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Corbel</vt:lpstr>
      <vt:lpstr>Wingdings</vt:lpstr>
      <vt:lpstr>Office Theme</vt:lpstr>
      <vt:lpstr>Water and health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Sensory Evaluation Of Concentrated Milk Products</dc:title>
  <dc:creator>digitallib66</dc:creator>
  <cp:lastModifiedBy>Maher</cp:lastModifiedBy>
  <cp:revision>3</cp:revision>
  <dcterms:created xsi:type="dcterms:W3CDTF">2021-12-23T06:13:13Z</dcterms:created>
  <dcterms:modified xsi:type="dcterms:W3CDTF">2026-04-07T08:25:35Z</dcterms:modified>
</cp:coreProperties>
</file>