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 id="2147483688" r:id="rId4"/>
    <p:sldMasterId id="2147483700" r:id="rId5"/>
  </p:sldMasterIdLst>
  <p:notesMasterIdLst>
    <p:notesMasterId r:id="rId25"/>
  </p:notesMasterIdLst>
  <p:sldIdLst>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Lst>
  <p:sldSz cx="9144000" cy="6858000" type="screen4x3"/>
  <p:notesSz cx="6669088" cy="9926638"/>
  <p:embeddedFontLst>
    <p:embeddedFont>
      <p:font typeface="Corbel" pitchFamily="34" charset="0"/>
      <p:regular r:id="rId26"/>
      <p:bold r:id="rId27"/>
      <p:italic r:id="rId28"/>
      <p:boldItalic r:id="rId29"/>
    </p:embeddedFont>
    <p:embeddedFont>
      <p:font typeface="Calibri"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0" roundtripDataSignature="AMtx7mg1NGG6CuW7cREKgsXnzcfAMKMj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049A92F-3201-42EB-8799-72B89D8B7F11}">
  <a:tblStyle styleId="{C049A92F-3201-42EB-8799-72B89D8B7F11}" styleName="Table_0">
    <a:wholeTbl>
      <a:tcTxStyle b="off" i="off">
        <a:font>
          <a:latin typeface="Corbel"/>
          <a:ea typeface="Corbel"/>
          <a:cs typeface="Corbe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8ECF4"/>
          </a:solidFill>
        </a:fill>
      </a:tcStyle>
    </a:band1H>
    <a:band2H>
      <a:tcTxStyle/>
      <a:tcStyle>
        <a:tcBdr/>
      </a:tcStyle>
    </a:band2H>
    <a:band1V>
      <a:tcTxStyle/>
      <a:tcStyle>
        <a:tcBdr/>
        <a:fill>
          <a:solidFill>
            <a:srgbClr val="E8ECF4"/>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orbel"/>
          <a:ea typeface="Corbel"/>
          <a:cs typeface="Corbel"/>
        </a:font>
        <a:schemeClr val="lt1"/>
      </a:tcTxStyle>
      <a:tcStyle>
        <a:tcBdr/>
        <a:fill>
          <a:solidFill>
            <a:schemeClr val="accent1"/>
          </a:solidFill>
        </a:fill>
      </a:tcStyle>
    </a:firstRow>
    <a:neCell>
      <a:tcTxStyle/>
      <a:tcStyle>
        <a:tcBdr/>
      </a:tcStyle>
    </a:neCell>
    <a:nwCell>
      <a:tcTxStyle/>
      <a:tcStyle>
        <a:tcBdr/>
      </a:tcStyle>
    </a:nwCell>
  </a:tblStyle>
  <a:tblStyle styleId="{74B4E6D3-0AF8-4337-9641-9590ACED71A5}" styleName="Table_1">
    <a:wholeTbl>
      <a:tcTxStyle b="off" i="off">
        <a:font>
          <a:latin typeface="Corbel"/>
          <a:ea typeface="Corbel"/>
          <a:cs typeface="Corbe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orbel"/>
          <a:ea typeface="Corbel"/>
          <a:cs typeface="Corbel"/>
        </a:font>
        <a:schemeClr val="lt1"/>
      </a:tcTxStyle>
      <a:tcStyle>
        <a:tcBdr/>
        <a:fill>
          <a:solidFill>
            <a:schemeClr val="accent1"/>
          </a:solidFill>
        </a:fill>
      </a:tcStyle>
    </a:lastCol>
    <a:firstCol>
      <a:tcTxStyle b="on" i="off">
        <a:font>
          <a:latin typeface="Corbel"/>
          <a:ea typeface="Corbel"/>
          <a:cs typeface="Corbel"/>
        </a:font>
        <a:schemeClr val="lt1"/>
      </a:tcTxStyle>
      <a:tcStyle>
        <a:tcBdr/>
        <a:fill>
          <a:solidFill>
            <a:schemeClr val="accent1"/>
          </a:solidFill>
        </a:fill>
      </a:tcStyle>
    </a:firstCol>
    <a:lastRow>
      <a:tcTxStyle b="on" i="off">
        <a:font>
          <a:latin typeface="Corbel"/>
          <a:ea typeface="Corbel"/>
          <a:cs typeface="Corbe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orbel"/>
          <a:ea typeface="Corbel"/>
          <a:cs typeface="Corbe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58674FA-46C3-4BB5-BF61-047EE68FD9F4}" styleName="Table_2">
    <a:wholeTbl>
      <a:tcTxStyle b="off" i="off">
        <a:font>
          <a:latin typeface="Corbel"/>
          <a:ea typeface="Corbel"/>
          <a:cs typeface="Corbel"/>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FDEEE8"/>
          </a:solidFill>
        </a:fill>
      </a:tcStyle>
    </a:wholeTbl>
    <a:band1H>
      <a:tcTxStyle/>
      <a:tcStyle>
        <a:tcBdr/>
        <a:fill>
          <a:solidFill>
            <a:srgbClr val="FCDCCE"/>
          </a:solidFill>
        </a:fill>
      </a:tcStyle>
    </a:band1H>
    <a:band2H>
      <a:tcTxStyle/>
      <a:tcStyle>
        <a:tcBdr/>
      </a:tcStyle>
    </a:band2H>
    <a:band1V>
      <a:tcTxStyle/>
      <a:tcStyle>
        <a:tcBdr/>
        <a:fill>
          <a:solidFill>
            <a:srgbClr val="FCDCCE"/>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FDEEE8"/>
          </a:solidFill>
        </a:fill>
      </a:tcStyle>
    </a:lastRow>
    <a:seCell>
      <a:tcTxStyle/>
      <a:tcStyle>
        <a:tcBdr/>
      </a:tcStyle>
    </a:seCell>
    <a:swCell>
      <a:tcTxStyle/>
      <a:tcStyle>
        <a:tcBdr/>
      </a:tcStyle>
    </a:swCell>
    <a:firstRow>
      <a:tcTxStyle b="on" i="off"/>
      <a:tcStyle>
        <a:tcBdr/>
        <a:fill>
          <a:solidFill>
            <a:srgbClr val="FDEEE8"/>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138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192"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19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190"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194"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19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25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8250" y="0"/>
            <a:ext cx="288925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751" y="4714877"/>
            <a:ext cx="5335588" cy="446722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164"/>
            <a:ext cx="2889250" cy="49688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8250" y="9428164"/>
            <a:ext cx="2889250" cy="49688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99688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p86: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5" name="Google Shape;1175;p86: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95: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5" name="Google Shape;1225;p95: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p96: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0" name="Google Shape;1230;p96: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p97: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5" name="Google Shape;1235;p97: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p98: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0" name="Google Shape;1240;p98: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p99: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6" name="Google Shape;1246;p99: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p100: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3" name="Google Shape;1253;p100: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p101: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8" name="Google Shape;1258;p101: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p102: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5" name="Google Shape;1265;p102: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103: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0" name="Google Shape;1270;p103: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p104: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6" name="Google Shape;1276;p104: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p87: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1" name="Google Shape;1181;p87: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p88: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7" name="Google Shape;1187;p88: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89: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2" name="Google Shape;1192;p89: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p90: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7" name="Google Shape;1197;p90: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p91: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2" name="Google Shape;1202;p91: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p92: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8" name="Google Shape;1208;p92: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p93: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4" name="Google Shape;1214;p93: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p94: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0" name="Google Shape;1220;p94: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pic>
        <p:nvPicPr>
          <p:cNvPr id="22" name="Google Shape;22;p174" descr="Wave8.png"/>
          <p:cNvPicPr preferRelativeResize="0"/>
          <p:nvPr/>
        </p:nvPicPr>
        <p:blipFill rotWithShape="1">
          <a:blip r:embed="rId2">
            <a:alphaModFix/>
          </a:blip>
          <a:srcRect/>
          <a:stretch/>
        </p:blipFill>
        <p:spPr>
          <a:xfrm rot="5400000">
            <a:off x="-2816378" y="2865715"/>
            <a:ext cx="6857999" cy="1126571"/>
          </a:xfrm>
          <a:prstGeom prst="rect">
            <a:avLst/>
          </a:prstGeom>
          <a:noFill/>
          <a:ln>
            <a:noFill/>
          </a:ln>
        </p:spPr>
      </p:pic>
      <p:pic>
        <p:nvPicPr>
          <p:cNvPr id="23" name="Google Shape;23;p174" descr="Wave8.png"/>
          <p:cNvPicPr preferRelativeResize="0"/>
          <p:nvPr/>
        </p:nvPicPr>
        <p:blipFill rotWithShape="1">
          <a:blip r:embed="rId3">
            <a:alphaModFix/>
          </a:blip>
          <a:srcRect/>
          <a:stretch/>
        </p:blipFill>
        <p:spPr>
          <a:xfrm rot="5400000">
            <a:off x="-2891151" y="2830213"/>
            <a:ext cx="6858000" cy="1200959"/>
          </a:xfrm>
          <a:prstGeom prst="rect">
            <a:avLst/>
          </a:prstGeom>
          <a:noFill/>
          <a:ln>
            <a:noFill/>
          </a:ln>
        </p:spPr>
      </p:pic>
      <p:sp>
        <p:nvSpPr>
          <p:cNvPr id="24" name="Google Shape;24;p174"/>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6F91C8"/>
              </a:buClr>
              <a:buSzPts val="3600"/>
              <a:buFont typeface="Corbel"/>
              <a:buNone/>
              <a:defRPr sz="3600" b="1" cap="none">
                <a:solidFill>
                  <a:srgbClr val="6F91C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4"/>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lvl1pPr marL="457200" lvl="0" indent="-381000" algn="l">
              <a:spcBef>
                <a:spcPts val="640"/>
              </a:spcBef>
              <a:spcAft>
                <a:spcPts val="0"/>
              </a:spcAft>
              <a:buClr>
                <a:srgbClr val="17365D"/>
              </a:buClr>
              <a:buSzPts val="2400"/>
              <a:buFont typeface="Noto Sans Symbols"/>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17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174" descr="Wave8.png"/>
          <p:cNvPicPr preferRelativeResize="0"/>
          <p:nvPr/>
        </p:nvPicPr>
        <p:blipFill rotWithShape="1">
          <a:blip r:embed="rId4">
            <a:alphaModFix/>
          </a:blip>
          <a:srcRect/>
          <a:stretch/>
        </p:blipFill>
        <p:spPr>
          <a:xfrm rot="5400000">
            <a:off x="-2953781" y="2828521"/>
            <a:ext cx="6858000" cy="1200959"/>
          </a:xfrm>
          <a:prstGeom prst="rect">
            <a:avLst/>
          </a:prstGeom>
          <a:noFill/>
          <a:ln>
            <a:noFill/>
          </a:ln>
        </p:spPr>
      </p:pic>
      <p:pic>
        <p:nvPicPr>
          <p:cNvPr id="30" name="Google Shape;30;p174" descr="Wave10.png"/>
          <p:cNvPicPr preferRelativeResize="0"/>
          <p:nvPr/>
        </p:nvPicPr>
        <p:blipFill rotWithShape="1">
          <a:blip r:embed="rId5">
            <a:alphaModFix/>
          </a:blip>
          <a:srcRect/>
          <a:stretch/>
        </p:blipFill>
        <p:spPr>
          <a:xfrm rot="5400000">
            <a:off x="-3062615" y="2956142"/>
            <a:ext cx="6858001" cy="945719"/>
          </a:xfrm>
          <a:prstGeom prst="rect">
            <a:avLst/>
          </a:prstGeom>
          <a:noFill/>
          <a:ln>
            <a:noFill/>
          </a:ln>
        </p:spPr>
      </p:pic>
      <p:pic>
        <p:nvPicPr>
          <p:cNvPr id="31" name="Google Shape;31;p174" descr="Wave11.png"/>
          <p:cNvPicPr preferRelativeResize="0"/>
          <p:nvPr/>
        </p:nvPicPr>
        <p:blipFill rotWithShape="1">
          <a:blip r:embed="rId6">
            <a:alphaModFix/>
          </a:blip>
          <a:srcRect/>
          <a:stretch/>
        </p:blipFill>
        <p:spPr>
          <a:xfrm>
            <a:off x="-106475" y="5436297"/>
            <a:ext cx="9250475" cy="1435922"/>
          </a:xfrm>
          <a:prstGeom prst="rect">
            <a:avLst/>
          </a:prstGeom>
          <a:noFill/>
          <a:ln>
            <a:noFill/>
          </a:ln>
        </p:spPr>
      </p:pic>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183"/>
          <p:cNvSpPr txBox="1">
            <a:spLocks noGrp="1"/>
          </p:cNvSpPr>
          <p:nvPr>
            <p:ph type="title"/>
          </p:nvPr>
        </p:nvSpPr>
        <p:spPr>
          <a:xfrm rot="5400000">
            <a:off x="4732337"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83"/>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18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8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8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185"/>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9" name="Google Shape;109;p18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000000"/>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10" name="Google Shape;110;p185"/>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8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8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3"/>
        <p:cNvGrpSpPr/>
        <p:nvPr/>
      </p:nvGrpSpPr>
      <p:grpSpPr>
        <a:xfrm>
          <a:off x="0" y="0"/>
          <a:ext cx="0" cy="0"/>
          <a:chOff x="0" y="0"/>
          <a:chExt cx="0" cy="0"/>
        </a:xfrm>
      </p:grpSpPr>
      <p:sp>
        <p:nvSpPr>
          <p:cNvPr id="114" name="Google Shape;114;p1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5" name="Google Shape;115;p186"/>
          <p:cNvSpPr txBox="1">
            <a:spLocks noGrp="1"/>
          </p:cNvSpPr>
          <p:nvPr>
            <p:ph type="body" idx="1"/>
          </p:nvPr>
        </p:nvSpPr>
        <p:spPr>
          <a:xfrm>
            <a:off x="914400" y="1600201"/>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186"/>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9"/>
        <p:cNvGrpSpPr/>
        <p:nvPr/>
      </p:nvGrpSpPr>
      <p:grpSpPr>
        <a:xfrm>
          <a:off x="0" y="0"/>
          <a:ext cx="0" cy="0"/>
          <a:chOff x="0" y="0"/>
          <a:chExt cx="0" cy="0"/>
        </a:xfrm>
      </p:grpSpPr>
      <p:sp>
        <p:nvSpPr>
          <p:cNvPr id="120" name="Google Shape;120;p18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1" name="Google Shape;121;p187"/>
          <p:cNvSpPr txBox="1">
            <a:spLocks noGrp="1"/>
          </p:cNvSpPr>
          <p:nvPr>
            <p:ph type="body" idx="1"/>
          </p:nvPr>
        </p:nvSpPr>
        <p:spPr>
          <a:xfrm>
            <a:off x="722313" y="2906714"/>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000000"/>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122" name="Google Shape;122;p187"/>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8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5"/>
        <p:cNvGrpSpPr/>
        <p:nvPr/>
      </p:nvGrpSpPr>
      <p:grpSpPr>
        <a:xfrm>
          <a:off x="0" y="0"/>
          <a:ext cx="0" cy="0"/>
          <a:chOff x="0" y="0"/>
          <a:chExt cx="0" cy="0"/>
        </a:xfrm>
      </p:grpSpPr>
      <p:sp>
        <p:nvSpPr>
          <p:cNvPr id="126" name="Google Shape;126;p1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7" name="Google Shape;127;p188"/>
          <p:cNvSpPr txBox="1">
            <a:spLocks noGrp="1"/>
          </p:cNvSpPr>
          <p:nvPr>
            <p:ph type="body" idx="1"/>
          </p:nvPr>
        </p:nvSpPr>
        <p:spPr>
          <a:xfrm>
            <a:off x="9144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0000"/>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128" name="Google Shape;128;p188"/>
          <p:cNvSpPr txBox="1">
            <a:spLocks noGrp="1"/>
          </p:cNvSpPr>
          <p:nvPr>
            <p:ph type="body" idx="2"/>
          </p:nvPr>
        </p:nvSpPr>
        <p:spPr>
          <a:xfrm>
            <a:off x="51054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0000"/>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129" name="Google Shape;129;p188"/>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8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8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2"/>
        <p:cNvGrpSpPr/>
        <p:nvPr/>
      </p:nvGrpSpPr>
      <p:grpSpPr>
        <a:xfrm>
          <a:off x="0" y="0"/>
          <a:ext cx="0" cy="0"/>
          <a:chOff x="0" y="0"/>
          <a:chExt cx="0" cy="0"/>
        </a:xfrm>
      </p:grpSpPr>
      <p:sp>
        <p:nvSpPr>
          <p:cNvPr id="133" name="Google Shape;133;p1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4" name="Google Shape;134;p189"/>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000000"/>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135" name="Google Shape;135;p189"/>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00000"/>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136" name="Google Shape;136;p189"/>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000000"/>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137" name="Google Shape;137;p189"/>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00000"/>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138" name="Google Shape;138;p189"/>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8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8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1"/>
        <p:cNvGrpSpPr/>
        <p:nvPr/>
      </p:nvGrpSpPr>
      <p:grpSpPr>
        <a:xfrm>
          <a:off x="0" y="0"/>
          <a:ext cx="0" cy="0"/>
          <a:chOff x="0" y="0"/>
          <a:chExt cx="0" cy="0"/>
        </a:xfrm>
      </p:grpSpPr>
      <p:sp>
        <p:nvSpPr>
          <p:cNvPr id="142" name="Google Shape;142;p1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3" name="Google Shape;143;p190"/>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9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9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191"/>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9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9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0"/>
        <p:cNvGrpSpPr/>
        <p:nvPr/>
      </p:nvGrpSpPr>
      <p:grpSpPr>
        <a:xfrm>
          <a:off x="0" y="0"/>
          <a:ext cx="0" cy="0"/>
          <a:chOff x="0" y="0"/>
          <a:chExt cx="0" cy="0"/>
        </a:xfrm>
      </p:grpSpPr>
      <p:sp>
        <p:nvSpPr>
          <p:cNvPr id="151" name="Google Shape;151;p192"/>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2" name="Google Shape;152;p192"/>
          <p:cNvSpPr txBox="1">
            <a:spLocks noGrp="1"/>
          </p:cNvSpPr>
          <p:nvPr>
            <p:ph type="body" idx="1"/>
          </p:nvPr>
        </p:nvSpPr>
        <p:spPr>
          <a:xfrm>
            <a:off x="3575050" y="273051"/>
            <a:ext cx="5111751"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000000"/>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153" name="Google Shape;153;p192"/>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0000"/>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154" name="Google Shape;154;p192"/>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9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9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7"/>
        <p:cNvGrpSpPr/>
        <p:nvPr/>
      </p:nvGrpSpPr>
      <p:grpSpPr>
        <a:xfrm>
          <a:off x="0" y="0"/>
          <a:ext cx="0" cy="0"/>
          <a:chOff x="0" y="0"/>
          <a:chExt cx="0" cy="0"/>
        </a:xfrm>
      </p:grpSpPr>
      <p:sp>
        <p:nvSpPr>
          <p:cNvPr id="158" name="Google Shape;158;p193"/>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9" name="Google Shape;159;p19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000000"/>
              </a:buClr>
              <a:buSzPts val="3200"/>
              <a:buFont typeface="Arial"/>
              <a:buNone/>
              <a:defRPr sz="3200" b="0" i="0" u="none" strike="noStrike" cap="none">
                <a:solidFill>
                  <a:srgbClr val="000000"/>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60" name="Google Shape;160;p193"/>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0000"/>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161" name="Google Shape;161;p193"/>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9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19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pic>
        <p:nvPicPr>
          <p:cNvPr id="33" name="Google Shape;33;p175" descr="Wave8.png"/>
          <p:cNvPicPr preferRelativeResize="0"/>
          <p:nvPr/>
        </p:nvPicPr>
        <p:blipFill rotWithShape="1">
          <a:blip r:embed="rId2">
            <a:alphaModFix/>
          </a:blip>
          <a:srcRect/>
          <a:stretch/>
        </p:blipFill>
        <p:spPr>
          <a:xfrm>
            <a:off x="0" y="3290241"/>
            <a:ext cx="8458200" cy="3454415"/>
          </a:xfrm>
          <a:prstGeom prst="rect">
            <a:avLst/>
          </a:prstGeom>
          <a:noFill/>
          <a:ln>
            <a:noFill/>
          </a:ln>
        </p:spPr>
      </p:pic>
      <p:pic>
        <p:nvPicPr>
          <p:cNvPr id="34" name="Google Shape;34;p175" descr="Wave11.png"/>
          <p:cNvPicPr preferRelativeResize="0"/>
          <p:nvPr/>
        </p:nvPicPr>
        <p:blipFill rotWithShape="1">
          <a:blip r:embed="rId3">
            <a:alphaModFix/>
          </a:blip>
          <a:srcRect/>
          <a:stretch/>
        </p:blipFill>
        <p:spPr>
          <a:xfrm>
            <a:off x="2104373" y="3730912"/>
            <a:ext cx="7039627" cy="3139615"/>
          </a:xfrm>
          <a:prstGeom prst="rect">
            <a:avLst/>
          </a:prstGeom>
          <a:noFill/>
          <a:ln>
            <a:noFill/>
          </a:ln>
        </p:spPr>
      </p:pic>
      <p:pic>
        <p:nvPicPr>
          <p:cNvPr id="35" name="Google Shape;35;p175" descr="Wave2.png"/>
          <p:cNvPicPr preferRelativeResize="0"/>
          <p:nvPr/>
        </p:nvPicPr>
        <p:blipFill rotWithShape="1">
          <a:blip r:embed="rId4">
            <a:alphaModFix/>
          </a:blip>
          <a:srcRect/>
          <a:stretch/>
        </p:blipFill>
        <p:spPr>
          <a:xfrm>
            <a:off x="-12526" y="1"/>
            <a:ext cx="5373635" cy="643129"/>
          </a:xfrm>
          <a:prstGeom prst="rect">
            <a:avLst/>
          </a:prstGeom>
          <a:noFill/>
          <a:ln>
            <a:noFill/>
          </a:ln>
        </p:spPr>
      </p:pic>
      <p:sp>
        <p:nvSpPr>
          <p:cNvPr id="36" name="Google Shape;36;p175"/>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7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8" name="Google Shape;38;p17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7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1" name="Google Shape;41;p175" descr="Wave1.png"/>
          <p:cNvPicPr preferRelativeResize="0"/>
          <p:nvPr/>
        </p:nvPicPr>
        <p:blipFill rotWithShape="1">
          <a:blip r:embed="rId5">
            <a:alphaModFix/>
          </a:blip>
          <a:srcRect/>
          <a:stretch/>
        </p:blipFill>
        <p:spPr>
          <a:xfrm>
            <a:off x="-12526" y="-25051"/>
            <a:ext cx="5373635" cy="563881"/>
          </a:xfrm>
          <a:prstGeom prst="rect">
            <a:avLst/>
          </a:prstGeom>
          <a:noFill/>
          <a:ln>
            <a:noFill/>
          </a:ln>
        </p:spPr>
      </p:pic>
      <p:pic>
        <p:nvPicPr>
          <p:cNvPr id="42" name="Google Shape;42;p175" descr="Wave8.png"/>
          <p:cNvPicPr preferRelativeResize="0"/>
          <p:nvPr/>
        </p:nvPicPr>
        <p:blipFill rotWithShape="1">
          <a:blip r:embed="rId6">
            <a:alphaModFix/>
          </a:blip>
          <a:srcRect/>
          <a:stretch/>
        </p:blipFill>
        <p:spPr>
          <a:xfrm>
            <a:off x="0" y="3185175"/>
            <a:ext cx="9144000" cy="3636226"/>
          </a:xfrm>
          <a:prstGeom prst="rect">
            <a:avLst/>
          </a:prstGeom>
          <a:noFill/>
          <a:ln>
            <a:noFill/>
          </a:ln>
        </p:spPr>
      </p:pic>
      <p:pic>
        <p:nvPicPr>
          <p:cNvPr id="43" name="Google Shape;43;p175" descr="Wave8.png"/>
          <p:cNvPicPr preferRelativeResize="0"/>
          <p:nvPr/>
        </p:nvPicPr>
        <p:blipFill rotWithShape="1">
          <a:blip r:embed="rId7">
            <a:alphaModFix/>
          </a:blip>
          <a:srcRect/>
          <a:stretch/>
        </p:blipFill>
        <p:spPr>
          <a:xfrm>
            <a:off x="0" y="3234300"/>
            <a:ext cx="9144000" cy="3636226"/>
          </a:xfrm>
          <a:prstGeom prst="rect">
            <a:avLst/>
          </a:prstGeom>
          <a:noFill/>
          <a:ln>
            <a:noFill/>
          </a:ln>
        </p:spPr>
      </p:pic>
      <p:pic>
        <p:nvPicPr>
          <p:cNvPr id="44" name="Google Shape;44;p175" descr="Wave10.png"/>
          <p:cNvPicPr preferRelativeResize="0"/>
          <p:nvPr/>
        </p:nvPicPr>
        <p:blipFill rotWithShape="1">
          <a:blip r:embed="rId8">
            <a:alphaModFix/>
          </a:blip>
          <a:srcRect/>
          <a:stretch/>
        </p:blipFill>
        <p:spPr>
          <a:xfrm>
            <a:off x="0" y="4480470"/>
            <a:ext cx="9144000" cy="2102938"/>
          </a:xfrm>
          <a:prstGeom prst="rect">
            <a:avLst/>
          </a:prstGeom>
          <a:noFill/>
          <a:ln>
            <a:noFill/>
          </a:ln>
        </p:spPr>
      </p:pic>
      <p:pic>
        <p:nvPicPr>
          <p:cNvPr id="45" name="Google Shape;45;p175" descr="Wave9.png"/>
          <p:cNvPicPr preferRelativeResize="0"/>
          <p:nvPr/>
        </p:nvPicPr>
        <p:blipFill rotWithShape="1">
          <a:blip r:embed="rId9">
            <a:alphaModFix/>
          </a:blip>
          <a:srcRect/>
          <a:stretch/>
        </p:blipFill>
        <p:spPr>
          <a:xfrm>
            <a:off x="5830818" y="3591838"/>
            <a:ext cx="3313183" cy="1341123"/>
          </a:xfrm>
          <a:prstGeom prst="rect">
            <a:avLst/>
          </a:prstGeom>
          <a:noFill/>
          <a:ln>
            <a:noFill/>
          </a:ln>
        </p:spPr>
      </p:pic>
      <p:pic>
        <p:nvPicPr>
          <p:cNvPr id="46" name="Google Shape;46;p175" descr="Wave6.png"/>
          <p:cNvPicPr preferRelativeResize="0"/>
          <p:nvPr/>
        </p:nvPicPr>
        <p:blipFill rotWithShape="1">
          <a:blip r:embed="rId10">
            <a:alphaModFix/>
          </a:blip>
          <a:srcRect/>
          <a:stretch/>
        </p:blipFill>
        <p:spPr>
          <a:xfrm>
            <a:off x="-16807" y="4967351"/>
            <a:ext cx="4476075" cy="809685"/>
          </a:xfrm>
          <a:prstGeom prst="rect">
            <a:avLst/>
          </a:prstGeom>
          <a:noFill/>
          <a:ln>
            <a:noFill/>
          </a:ln>
        </p:spPr>
      </p:pic>
      <p:pic>
        <p:nvPicPr>
          <p:cNvPr id="47" name="Google Shape;47;p175" descr="Wave3.png"/>
          <p:cNvPicPr preferRelativeResize="0"/>
          <p:nvPr/>
        </p:nvPicPr>
        <p:blipFill rotWithShape="1">
          <a:blip r:embed="rId11">
            <a:alphaModFix/>
          </a:blip>
          <a:srcRect/>
          <a:stretch/>
        </p:blipFill>
        <p:spPr>
          <a:xfrm rot="-178345">
            <a:off x="-106626" y="3101774"/>
            <a:ext cx="9455699" cy="2325798"/>
          </a:xfrm>
          <a:prstGeom prst="rect">
            <a:avLst/>
          </a:prstGeom>
          <a:noFill/>
          <a:ln>
            <a:noFill/>
          </a:ln>
        </p:spPr>
      </p:pic>
      <p:pic>
        <p:nvPicPr>
          <p:cNvPr id="48" name="Google Shape;48;p175" descr="Wave11.png"/>
          <p:cNvPicPr preferRelativeResize="0"/>
          <p:nvPr/>
        </p:nvPicPr>
        <p:blipFill rotWithShape="1">
          <a:blip r:embed="rId12">
            <a:alphaModFix/>
          </a:blip>
          <a:srcRect/>
          <a:stretch/>
        </p:blipFill>
        <p:spPr>
          <a:xfrm>
            <a:off x="2590800" y="3260332"/>
            <a:ext cx="6553200" cy="3611887"/>
          </a:xfrm>
          <a:prstGeom prst="rect">
            <a:avLst/>
          </a:prstGeom>
          <a:noFill/>
          <a:ln>
            <a:noFill/>
          </a:ln>
        </p:spPr>
      </p:pic>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4"/>
        <p:cNvGrpSpPr/>
        <p:nvPr/>
      </p:nvGrpSpPr>
      <p:grpSpPr>
        <a:xfrm>
          <a:off x="0" y="0"/>
          <a:ext cx="0" cy="0"/>
          <a:chOff x="0" y="0"/>
          <a:chExt cx="0" cy="0"/>
        </a:xfrm>
      </p:grpSpPr>
      <p:sp>
        <p:nvSpPr>
          <p:cNvPr id="165" name="Google Shape;165;p1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6" name="Google Shape;166;p194"/>
          <p:cNvSpPr txBox="1">
            <a:spLocks noGrp="1"/>
          </p:cNvSpPr>
          <p:nvPr>
            <p:ph type="body" idx="1"/>
          </p:nvPr>
        </p:nvSpPr>
        <p:spPr>
          <a:xfrm rot="5400000">
            <a:off x="2766218"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7" name="Google Shape;167;p194"/>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19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19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0"/>
        <p:cNvGrpSpPr/>
        <p:nvPr/>
      </p:nvGrpSpPr>
      <p:grpSpPr>
        <a:xfrm>
          <a:off x="0" y="0"/>
          <a:ext cx="0" cy="0"/>
          <a:chOff x="0" y="0"/>
          <a:chExt cx="0" cy="0"/>
        </a:xfrm>
      </p:grpSpPr>
      <p:sp>
        <p:nvSpPr>
          <p:cNvPr id="171" name="Google Shape;171;p195"/>
          <p:cNvSpPr txBox="1">
            <a:spLocks noGrp="1"/>
          </p:cNvSpPr>
          <p:nvPr>
            <p:ph type="title"/>
          </p:nvPr>
        </p:nvSpPr>
        <p:spPr>
          <a:xfrm rot="5400000">
            <a:off x="5132388" y="2114551"/>
            <a:ext cx="5851525" cy="2171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2" name="Google Shape;172;p195"/>
          <p:cNvSpPr txBox="1">
            <a:spLocks noGrp="1"/>
          </p:cNvSpPr>
          <p:nvPr>
            <p:ph type="body" idx="1"/>
          </p:nvPr>
        </p:nvSpPr>
        <p:spPr>
          <a:xfrm rot="5400000">
            <a:off x="712788" y="19052"/>
            <a:ext cx="5851525" cy="63627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3" name="Google Shape;173;p195"/>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19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19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30"/>
        <p:cNvGrpSpPr/>
        <p:nvPr/>
      </p:nvGrpSpPr>
      <p:grpSpPr>
        <a:xfrm>
          <a:off x="0" y="0"/>
          <a:ext cx="0" cy="0"/>
          <a:chOff x="0" y="0"/>
          <a:chExt cx="0" cy="0"/>
        </a:xfrm>
      </p:grpSpPr>
      <p:grpSp>
        <p:nvGrpSpPr>
          <p:cNvPr id="231" name="Google Shape;231;p197"/>
          <p:cNvGrpSpPr/>
          <p:nvPr/>
        </p:nvGrpSpPr>
        <p:grpSpPr>
          <a:xfrm>
            <a:off x="0" y="-17463"/>
            <a:ext cx="9178925" cy="6905626"/>
            <a:chOff x="0" y="-11"/>
            <a:chExt cx="5782" cy="4350"/>
          </a:xfrm>
        </p:grpSpPr>
        <p:sp>
          <p:nvSpPr>
            <p:cNvPr id="232" name="Google Shape;232;p197"/>
            <p:cNvSpPr/>
            <p:nvPr/>
          </p:nvSpPr>
          <p:spPr>
            <a:xfrm>
              <a:off x="0" y="1824"/>
              <a:ext cx="5774" cy="2515"/>
            </a:xfrm>
            <a:prstGeom prst="rect">
              <a:avLst/>
            </a:prstGeom>
            <a:gradFill>
              <a:gsLst>
                <a:gs pos="0">
                  <a:schemeClr val="dk2"/>
                </a:gs>
                <a:gs pos="100000">
                  <a:schemeClr val="hlink"/>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33" name="Google Shape;233;p197"/>
            <p:cNvSpPr/>
            <p:nvPr/>
          </p:nvSpPr>
          <p:spPr>
            <a:xfrm>
              <a:off x="0" y="0"/>
              <a:ext cx="5759" cy="1824"/>
            </a:xfrm>
            <a:prstGeom prst="rect">
              <a:avLst/>
            </a:prstGeom>
            <a:gradFill>
              <a:gsLst>
                <a:gs pos="0">
                  <a:schemeClr val="hlink"/>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nvGrpSpPr>
            <p:cNvPr id="234" name="Google Shape;234;p197"/>
            <p:cNvGrpSpPr/>
            <p:nvPr/>
          </p:nvGrpSpPr>
          <p:grpSpPr>
            <a:xfrm>
              <a:off x="5301" y="-11"/>
              <a:ext cx="481" cy="4284"/>
              <a:chOff x="5301" y="-11"/>
              <a:chExt cx="481" cy="4284"/>
            </a:xfrm>
          </p:grpSpPr>
          <p:sp>
            <p:nvSpPr>
              <p:cNvPr id="235" name="Google Shape;235;p197"/>
              <p:cNvSpPr/>
              <p:nvPr/>
            </p:nvSpPr>
            <p:spPr>
              <a:xfrm>
                <a:off x="530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36" name="Google Shape;236;p197"/>
              <p:cNvSpPr/>
              <p:nvPr/>
            </p:nvSpPr>
            <p:spPr>
              <a:xfrm>
                <a:off x="554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nvGrpSpPr>
            <p:cNvPr id="237" name="Google Shape;237;p197"/>
            <p:cNvGrpSpPr/>
            <p:nvPr/>
          </p:nvGrpSpPr>
          <p:grpSpPr>
            <a:xfrm>
              <a:off x="0" y="0"/>
              <a:ext cx="481" cy="4273"/>
              <a:chOff x="0" y="0"/>
              <a:chExt cx="481" cy="4273"/>
            </a:xfrm>
          </p:grpSpPr>
          <p:sp>
            <p:nvSpPr>
              <p:cNvPr id="238" name="Google Shape;238;p197"/>
              <p:cNvSpPr/>
              <p:nvPr/>
            </p:nvSpPr>
            <p:spPr>
              <a:xfrm>
                <a:off x="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39" name="Google Shape;239;p197"/>
              <p:cNvSpPr/>
              <p:nvPr/>
            </p:nvSpPr>
            <p:spPr>
              <a:xfrm>
                <a:off x="24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nvGrpSpPr>
            <p:cNvPr id="240" name="Google Shape;240;p197"/>
            <p:cNvGrpSpPr/>
            <p:nvPr/>
          </p:nvGrpSpPr>
          <p:grpSpPr>
            <a:xfrm>
              <a:off x="82" y="838"/>
              <a:ext cx="5590" cy="891"/>
              <a:chOff x="82" y="838"/>
              <a:chExt cx="5590" cy="891"/>
            </a:xfrm>
          </p:grpSpPr>
          <p:grpSp>
            <p:nvGrpSpPr>
              <p:cNvPr id="241" name="Google Shape;241;p197"/>
              <p:cNvGrpSpPr/>
              <p:nvPr/>
            </p:nvGrpSpPr>
            <p:grpSpPr>
              <a:xfrm>
                <a:off x="134" y="838"/>
                <a:ext cx="5538" cy="850"/>
                <a:chOff x="134" y="838"/>
                <a:chExt cx="5538" cy="850"/>
              </a:xfrm>
            </p:grpSpPr>
            <p:sp>
              <p:nvSpPr>
                <p:cNvPr id="242" name="Google Shape;242;p197"/>
                <p:cNvSpPr/>
                <p:nvPr/>
              </p:nvSpPr>
              <p:spPr>
                <a:xfrm>
                  <a:off x="5269" y="1550"/>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43" name="Google Shape;243;p197"/>
                <p:cNvSpPr/>
                <p:nvPr/>
              </p:nvSpPr>
              <p:spPr>
                <a:xfrm>
                  <a:off x="5265" y="1562"/>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44" name="Google Shape;244;p197"/>
                <p:cNvSpPr/>
                <p:nvPr/>
              </p:nvSpPr>
              <p:spPr>
                <a:xfrm>
                  <a:off x="475" y="1541"/>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45" name="Google Shape;245;p197"/>
                <p:cNvSpPr/>
                <p:nvPr/>
              </p:nvSpPr>
              <p:spPr>
                <a:xfrm>
                  <a:off x="547" y="1554"/>
                  <a:ext cx="88" cy="75"/>
                </a:xfrm>
                <a:custGeom>
                  <a:avLst/>
                  <a:gdLst/>
                  <a:ahLst/>
                  <a:cxnLst/>
                  <a:rect l="l" t="t" r="r" b="b"/>
                  <a:pathLst>
                    <a:path w="88" h="75" extrusionOk="0">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cxnSp>
              <p:nvCxnSpPr>
                <p:cNvPr id="246" name="Google Shape;246;p197"/>
                <p:cNvCxnSpPr/>
                <p:nvPr/>
              </p:nvCxnSpPr>
              <p:spPr>
                <a:xfrm rot="10800000" flipH="1">
                  <a:off x="2020" y="1125"/>
                  <a:ext cx="192" cy="87"/>
                </a:xfrm>
                <a:prstGeom prst="straightConnector1">
                  <a:avLst/>
                </a:prstGeom>
                <a:noFill/>
                <a:ln w="12700" cap="flat" cmpd="sng">
                  <a:solidFill>
                    <a:schemeClr val="hlink"/>
                  </a:solidFill>
                  <a:prstDash val="solid"/>
                  <a:round/>
                  <a:headEnd type="none" w="sm" len="sm"/>
                  <a:tailEnd type="none" w="sm" len="sm"/>
                </a:ln>
              </p:spPr>
            </p:cxnSp>
            <p:sp>
              <p:nvSpPr>
                <p:cNvPr id="247" name="Google Shape;247;p197"/>
                <p:cNvSpPr/>
                <p:nvPr/>
              </p:nvSpPr>
              <p:spPr>
                <a:xfrm>
                  <a:off x="1408" y="838"/>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48" name="Google Shape;248;p197"/>
                <p:cNvSpPr/>
                <p:nvPr/>
              </p:nvSpPr>
              <p:spPr>
                <a:xfrm>
                  <a:off x="607" y="934"/>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49" name="Google Shape;249;p197"/>
                <p:cNvSpPr/>
                <p:nvPr/>
              </p:nvSpPr>
              <p:spPr>
                <a:xfrm>
                  <a:off x="154" y="1349"/>
                  <a:ext cx="551" cy="339"/>
                </a:xfrm>
                <a:custGeom>
                  <a:avLst/>
                  <a:gdLst/>
                  <a:ahLst/>
                  <a:cxnLst/>
                  <a:rect l="l" t="t" r="r" b="b"/>
                  <a:pathLst>
                    <a:path w="551" h="339" extrusionOk="0">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0" name="Google Shape;250;p197"/>
                <p:cNvSpPr/>
                <p:nvPr/>
              </p:nvSpPr>
              <p:spPr>
                <a:xfrm>
                  <a:off x="134" y="935"/>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1" name="Google Shape;251;p197"/>
                <p:cNvSpPr/>
                <p:nvPr/>
              </p:nvSpPr>
              <p:spPr>
                <a:xfrm>
                  <a:off x="422" y="1503"/>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2" name="Google Shape;252;p197"/>
                <p:cNvSpPr/>
                <p:nvPr/>
              </p:nvSpPr>
              <p:spPr>
                <a:xfrm>
                  <a:off x="494" y="1516"/>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3" name="Google Shape;253;p197"/>
                <p:cNvSpPr/>
                <p:nvPr/>
              </p:nvSpPr>
              <p:spPr>
                <a:xfrm>
                  <a:off x="386" y="1295"/>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4" name="Google Shape;254;p197"/>
                <p:cNvSpPr/>
                <p:nvPr/>
              </p:nvSpPr>
              <p:spPr>
                <a:xfrm>
                  <a:off x="5101" y="1353"/>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5" name="Google Shape;255;p197"/>
                <p:cNvSpPr/>
                <p:nvPr/>
              </p:nvSpPr>
              <p:spPr>
                <a:xfrm>
                  <a:off x="5197" y="935"/>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6" name="Google Shape;256;p197"/>
                <p:cNvSpPr/>
                <p:nvPr/>
              </p:nvSpPr>
              <p:spPr>
                <a:xfrm>
                  <a:off x="5228" y="1503"/>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7" name="Google Shape;257;p197"/>
                <p:cNvSpPr/>
                <p:nvPr/>
              </p:nvSpPr>
              <p:spPr>
                <a:xfrm>
                  <a:off x="5224" y="1515"/>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8" name="Google Shape;258;p197"/>
                <p:cNvSpPr/>
                <p:nvPr/>
              </p:nvSpPr>
              <p:spPr>
                <a:xfrm>
                  <a:off x="5101" y="1295"/>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9" name="Google Shape;259;p197"/>
                <p:cNvSpPr/>
                <p:nvPr/>
              </p:nvSpPr>
              <p:spPr>
                <a:xfrm>
                  <a:off x="4371" y="935"/>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sp>
            <p:nvSpPr>
              <p:cNvPr id="260" name="Google Shape;260;p197"/>
              <p:cNvSpPr/>
              <p:nvPr/>
            </p:nvSpPr>
            <p:spPr>
              <a:xfrm>
                <a:off x="5217" y="1590"/>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61" name="Google Shape;261;p197"/>
              <p:cNvSpPr/>
              <p:nvPr/>
            </p:nvSpPr>
            <p:spPr>
              <a:xfrm>
                <a:off x="5213" y="1603"/>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62" name="Google Shape;262;p197"/>
              <p:cNvSpPr/>
              <p:nvPr/>
            </p:nvSpPr>
            <p:spPr>
              <a:xfrm>
                <a:off x="423" y="1581"/>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63" name="Google Shape;263;p197"/>
              <p:cNvSpPr/>
              <p:nvPr/>
            </p:nvSpPr>
            <p:spPr>
              <a:xfrm>
                <a:off x="495" y="1595"/>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cxnSp>
            <p:nvCxnSpPr>
              <p:cNvPr id="264" name="Google Shape;264;p197"/>
              <p:cNvCxnSpPr/>
              <p:nvPr/>
            </p:nvCxnSpPr>
            <p:spPr>
              <a:xfrm rot="10800000" flipH="1">
                <a:off x="1968" y="1166"/>
                <a:ext cx="192" cy="87"/>
              </a:xfrm>
              <a:prstGeom prst="straightConnector1">
                <a:avLst/>
              </a:prstGeom>
              <a:noFill/>
              <a:ln w="12700" cap="flat" cmpd="sng">
                <a:solidFill>
                  <a:schemeClr val="hlink"/>
                </a:solidFill>
                <a:prstDash val="solid"/>
                <a:round/>
                <a:headEnd type="none" w="sm" len="sm"/>
                <a:tailEnd type="none" w="sm" len="sm"/>
              </a:ln>
            </p:spPr>
          </p:cxnSp>
          <p:sp>
            <p:nvSpPr>
              <p:cNvPr id="265" name="Google Shape;265;p197"/>
              <p:cNvSpPr/>
              <p:nvPr/>
            </p:nvSpPr>
            <p:spPr>
              <a:xfrm>
                <a:off x="1356" y="879"/>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66" name="Google Shape;266;p197"/>
              <p:cNvSpPr/>
              <p:nvPr/>
            </p:nvSpPr>
            <p:spPr>
              <a:xfrm>
                <a:off x="555" y="975"/>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67" name="Google Shape;267;p197"/>
              <p:cNvSpPr/>
              <p:nvPr/>
            </p:nvSpPr>
            <p:spPr>
              <a:xfrm>
                <a:off x="102" y="1389"/>
                <a:ext cx="551" cy="340"/>
              </a:xfrm>
              <a:custGeom>
                <a:avLst/>
                <a:gdLst/>
                <a:ahLst/>
                <a:cxnLst/>
                <a:rect l="l" t="t" r="r" b="b"/>
                <a:pathLst>
                  <a:path w="551" h="340" extrusionOk="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68" name="Google Shape;268;p197"/>
              <p:cNvSpPr/>
              <p:nvPr/>
            </p:nvSpPr>
            <p:spPr>
              <a:xfrm>
                <a:off x="82" y="976"/>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69" name="Google Shape;269;p197"/>
              <p:cNvSpPr/>
              <p:nvPr/>
            </p:nvSpPr>
            <p:spPr>
              <a:xfrm>
                <a:off x="370" y="1543"/>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0" name="Google Shape;270;p197"/>
              <p:cNvSpPr/>
              <p:nvPr/>
            </p:nvSpPr>
            <p:spPr>
              <a:xfrm>
                <a:off x="442" y="1557"/>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1" name="Google Shape;271;p197"/>
              <p:cNvSpPr/>
              <p:nvPr/>
            </p:nvSpPr>
            <p:spPr>
              <a:xfrm>
                <a:off x="334" y="1336"/>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2" name="Google Shape;272;p197"/>
              <p:cNvSpPr/>
              <p:nvPr/>
            </p:nvSpPr>
            <p:spPr>
              <a:xfrm>
                <a:off x="5049" y="1394"/>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3" name="Google Shape;273;p197"/>
              <p:cNvSpPr/>
              <p:nvPr/>
            </p:nvSpPr>
            <p:spPr>
              <a:xfrm>
                <a:off x="5145" y="976"/>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4" name="Google Shape;274;p197"/>
              <p:cNvSpPr/>
              <p:nvPr/>
            </p:nvSpPr>
            <p:spPr>
              <a:xfrm>
                <a:off x="5176" y="1543"/>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5" name="Google Shape;275;p197"/>
              <p:cNvSpPr/>
              <p:nvPr/>
            </p:nvSpPr>
            <p:spPr>
              <a:xfrm>
                <a:off x="5172" y="1556"/>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6" name="Google Shape;276;p197"/>
              <p:cNvSpPr/>
              <p:nvPr/>
            </p:nvSpPr>
            <p:spPr>
              <a:xfrm>
                <a:off x="5049" y="1336"/>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7" name="Google Shape;277;p197"/>
              <p:cNvSpPr/>
              <p:nvPr/>
            </p:nvSpPr>
            <p:spPr>
              <a:xfrm>
                <a:off x="4319" y="976"/>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sp>
        <p:nvSpPr>
          <p:cNvPr id="278" name="Google Shape;278;p197"/>
          <p:cNvSpPr txBox="1">
            <a:spLocks noGrp="1"/>
          </p:cNvSpPr>
          <p:nvPr>
            <p:ph type="ctrTitle"/>
          </p:nvPr>
        </p:nvSpPr>
        <p:spPr>
          <a:xfrm>
            <a:off x="685800" y="22860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solidFill>
                  <a:srgbClr val="FFCC00"/>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9" name="Google Shape;279;p197"/>
          <p:cNvSpPr txBox="1">
            <a:spLocks noGrp="1"/>
          </p:cNvSpPr>
          <p:nvPr>
            <p:ph type="subTitle" idx="1"/>
          </p:nvPr>
        </p:nvSpPr>
        <p:spPr>
          <a:xfrm>
            <a:off x="1371600" y="3886200"/>
            <a:ext cx="6400800" cy="1752600"/>
          </a:xfrm>
          <a:prstGeom prst="rect">
            <a:avLst/>
          </a:prstGeom>
          <a:noFill/>
          <a:ln>
            <a:noFill/>
          </a:ln>
        </p:spPr>
        <p:txBody>
          <a:bodyPr spcFirstLastPara="1" wrap="square" lIns="92075" tIns="46025" rIns="92075" bIns="46025" anchor="t" anchorCtr="0">
            <a:noAutofit/>
          </a:bodyPr>
          <a:lstStyle>
            <a:lvl1pPr lvl="0" algn="ctr">
              <a:spcBef>
                <a:spcPts val="640"/>
              </a:spcBef>
              <a:spcAft>
                <a:spcPts val="0"/>
              </a:spcAft>
              <a:buClr>
                <a:srgbClr val="F8F8F8"/>
              </a:buClr>
              <a:buSzPts val="3200"/>
              <a:buFont typeface="Times New Roman"/>
              <a:buNone/>
              <a:defRPr>
                <a:solidFill>
                  <a:srgbClr val="F8F8F8"/>
                </a:solidFill>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360"/>
              </a:spcBef>
              <a:spcAft>
                <a:spcPts val="0"/>
              </a:spcAft>
              <a:buClr>
                <a:schemeClr val="lt1"/>
              </a:buClr>
              <a:buSzPts val="1800"/>
              <a:buChar char="•"/>
              <a:defRPr/>
            </a:lvl6pPr>
            <a:lvl7pPr lvl="6" algn="l">
              <a:spcBef>
                <a:spcPts val="360"/>
              </a:spcBef>
              <a:spcAft>
                <a:spcPts val="0"/>
              </a:spcAft>
              <a:buClr>
                <a:schemeClr val="lt1"/>
              </a:buClr>
              <a:buSzPts val="1800"/>
              <a:buChar char="•"/>
              <a:defRPr/>
            </a:lvl7pPr>
            <a:lvl8pPr lvl="7" algn="l">
              <a:spcBef>
                <a:spcPts val="360"/>
              </a:spcBef>
              <a:spcAft>
                <a:spcPts val="0"/>
              </a:spcAft>
              <a:buClr>
                <a:schemeClr val="lt1"/>
              </a:buClr>
              <a:buSzPts val="1800"/>
              <a:buChar char="•"/>
              <a:defRPr/>
            </a:lvl8pPr>
            <a:lvl9pPr lvl="8" algn="l">
              <a:spcBef>
                <a:spcPts val="360"/>
              </a:spcBef>
              <a:spcAft>
                <a:spcPts val="0"/>
              </a:spcAft>
              <a:buClr>
                <a:schemeClr val="lt1"/>
              </a:buClr>
              <a:buSzPts val="1800"/>
              <a:buChar char="•"/>
              <a:defRPr/>
            </a:lvl9pPr>
          </a:lstStyle>
          <a:p>
            <a:endParaRPr/>
          </a:p>
        </p:txBody>
      </p:sp>
      <p:sp>
        <p:nvSpPr>
          <p:cNvPr id="280" name="Google Shape;280;p197"/>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solidFill>
                  <a:srgbClr val="F8F8F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197"/>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solidFill>
                  <a:srgbClr val="F8F8F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197"/>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rgbClr val="F8F8F8"/>
                </a:solidFill>
                <a:latin typeface="Times New Roman"/>
                <a:ea typeface="Times New Roman"/>
                <a:cs typeface="Times New Roman"/>
                <a:sym typeface="Times New Roman"/>
              </a:defRPr>
            </a:lvl1pPr>
            <a:lvl2pPr marL="0" lvl="1" indent="0" algn="l">
              <a:spcBef>
                <a:spcPts val="0"/>
              </a:spcBef>
              <a:buNone/>
              <a:defRPr sz="1400">
                <a:solidFill>
                  <a:srgbClr val="F8F8F8"/>
                </a:solidFill>
                <a:latin typeface="Times New Roman"/>
                <a:ea typeface="Times New Roman"/>
                <a:cs typeface="Times New Roman"/>
                <a:sym typeface="Times New Roman"/>
              </a:defRPr>
            </a:lvl2pPr>
            <a:lvl3pPr marL="0" lvl="2" indent="0" algn="l">
              <a:spcBef>
                <a:spcPts val="0"/>
              </a:spcBef>
              <a:buNone/>
              <a:defRPr sz="1400">
                <a:solidFill>
                  <a:srgbClr val="F8F8F8"/>
                </a:solidFill>
                <a:latin typeface="Times New Roman"/>
                <a:ea typeface="Times New Roman"/>
                <a:cs typeface="Times New Roman"/>
                <a:sym typeface="Times New Roman"/>
              </a:defRPr>
            </a:lvl3pPr>
            <a:lvl4pPr marL="0" lvl="3" indent="0" algn="l">
              <a:spcBef>
                <a:spcPts val="0"/>
              </a:spcBef>
              <a:buNone/>
              <a:defRPr sz="1400">
                <a:solidFill>
                  <a:srgbClr val="F8F8F8"/>
                </a:solidFill>
                <a:latin typeface="Times New Roman"/>
                <a:ea typeface="Times New Roman"/>
                <a:cs typeface="Times New Roman"/>
                <a:sym typeface="Times New Roman"/>
              </a:defRPr>
            </a:lvl4pPr>
            <a:lvl5pPr marL="0" lvl="4" indent="0" algn="l">
              <a:spcBef>
                <a:spcPts val="0"/>
              </a:spcBef>
              <a:buNone/>
              <a:defRPr sz="1400">
                <a:solidFill>
                  <a:srgbClr val="F8F8F8"/>
                </a:solidFill>
                <a:latin typeface="Times New Roman"/>
                <a:ea typeface="Times New Roman"/>
                <a:cs typeface="Times New Roman"/>
                <a:sym typeface="Times New Roman"/>
              </a:defRPr>
            </a:lvl5pPr>
            <a:lvl6pPr marL="0" lvl="5" indent="0" algn="l">
              <a:spcBef>
                <a:spcPts val="0"/>
              </a:spcBef>
              <a:buNone/>
              <a:defRPr sz="1400">
                <a:solidFill>
                  <a:srgbClr val="F8F8F8"/>
                </a:solidFill>
                <a:latin typeface="Times New Roman"/>
                <a:ea typeface="Times New Roman"/>
                <a:cs typeface="Times New Roman"/>
                <a:sym typeface="Times New Roman"/>
              </a:defRPr>
            </a:lvl6pPr>
            <a:lvl7pPr marL="0" lvl="6" indent="0" algn="l">
              <a:spcBef>
                <a:spcPts val="0"/>
              </a:spcBef>
              <a:buNone/>
              <a:defRPr sz="1400">
                <a:solidFill>
                  <a:srgbClr val="F8F8F8"/>
                </a:solidFill>
                <a:latin typeface="Times New Roman"/>
                <a:ea typeface="Times New Roman"/>
                <a:cs typeface="Times New Roman"/>
                <a:sym typeface="Times New Roman"/>
              </a:defRPr>
            </a:lvl7pPr>
            <a:lvl8pPr marL="0" lvl="7" indent="0" algn="l">
              <a:spcBef>
                <a:spcPts val="0"/>
              </a:spcBef>
              <a:buNone/>
              <a:defRPr sz="1400">
                <a:solidFill>
                  <a:srgbClr val="F8F8F8"/>
                </a:solidFill>
                <a:latin typeface="Times New Roman"/>
                <a:ea typeface="Times New Roman"/>
                <a:cs typeface="Times New Roman"/>
                <a:sym typeface="Times New Roman"/>
              </a:defRPr>
            </a:lvl8pPr>
            <a:lvl9pPr marL="0" lvl="8" indent="0" algn="l">
              <a:spcBef>
                <a:spcPts val="0"/>
              </a:spcBef>
              <a:buNone/>
              <a:defRPr sz="1400">
                <a:solidFill>
                  <a:srgbClr val="F8F8F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283" name="Google Shape;283;p197" descr="dnastranda_gl.gif (44360 bytes)"/>
          <p:cNvPicPr preferRelativeResize="0"/>
          <p:nvPr/>
        </p:nvPicPr>
        <p:blipFill rotWithShape="1">
          <a:blip r:embed="rId2">
            <a:alphaModFix/>
          </a:blip>
          <a:srcRect/>
          <a:stretch/>
        </p:blipFill>
        <p:spPr>
          <a:xfrm>
            <a:off x="1" y="381000"/>
            <a:ext cx="647700" cy="5943600"/>
          </a:xfrm>
          <a:prstGeom prst="rect">
            <a:avLst/>
          </a:prstGeom>
          <a:noFill/>
          <a:ln>
            <a:noFill/>
          </a:ln>
        </p:spPr>
      </p:pic>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4"/>
        <p:cNvGrpSpPr/>
        <p:nvPr/>
      </p:nvGrpSpPr>
      <p:grpSpPr>
        <a:xfrm>
          <a:off x="0" y="0"/>
          <a:ext cx="0" cy="0"/>
          <a:chOff x="0" y="0"/>
          <a:chExt cx="0" cy="0"/>
        </a:xfrm>
      </p:grpSpPr>
      <p:sp>
        <p:nvSpPr>
          <p:cNvPr id="285" name="Google Shape;285;p198"/>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6" name="Google Shape;286;p198"/>
          <p:cNvSpPr txBox="1">
            <a:spLocks noGrp="1"/>
          </p:cNvSpPr>
          <p:nvPr>
            <p:ph type="body" idx="1"/>
          </p:nvPr>
        </p:nvSpPr>
        <p:spPr>
          <a:xfrm>
            <a:off x="685800" y="2286000"/>
            <a:ext cx="77724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87" name="Google Shape;287;p198"/>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198"/>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198"/>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0"/>
        <p:cNvGrpSpPr/>
        <p:nvPr/>
      </p:nvGrpSpPr>
      <p:grpSpPr>
        <a:xfrm>
          <a:off x="0" y="0"/>
          <a:ext cx="0" cy="0"/>
          <a:chOff x="0" y="0"/>
          <a:chExt cx="0" cy="0"/>
        </a:xfrm>
      </p:grpSpPr>
      <p:sp>
        <p:nvSpPr>
          <p:cNvPr id="291" name="Google Shape;291;p199"/>
          <p:cNvSpPr txBox="1">
            <a:spLocks noGrp="1"/>
          </p:cNvSpPr>
          <p:nvPr>
            <p:ph type="title"/>
          </p:nvPr>
        </p:nvSpPr>
        <p:spPr>
          <a:xfrm>
            <a:off x="722313" y="4406900"/>
            <a:ext cx="7772400" cy="1362075"/>
          </a:xfrm>
          <a:prstGeom prst="rect">
            <a:avLst/>
          </a:prstGeom>
          <a:noFill/>
          <a:ln>
            <a:noFill/>
          </a:ln>
        </p:spPr>
        <p:txBody>
          <a:bodyPr spcFirstLastPara="1" wrap="square" lIns="92075" tIns="46025" rIns="92075" bIns="46025"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2" name="Google Shape;292;p199"/>
          <p:cNvSpPr txBox="1">
            <a:spLocks noGrp="1"/>
          </p:cNvSpPr>
          <p:nvPr>
            <p:ph type="body" idx="1"/>
          </p:nvPr>
        </p:nvSpPr>
        <p:spPr>
          <a:xfrm>
            <a:off x="722313" y="2906714"/>
            <a:ext cx="7772400" cy="1500187"/>
          </a:xfrm>
          <a:prstGeom prst="rect">
            <a:avLst/>
          </a:prstGeom>
          <a:noFill/>
          <a:ln>
            <a:noFill/>
          </a:ln>
        </p:spPr>
        <p:txBody>
          <a:bodyPr spcFirstLastPara="1" wrap="square" lIns="92075" tIns="46025" rIns="92075" bIns="46025" anchor="b" anchorCtr="0">
            <a:noAutofit/>
          </a:bodyPr>
          <a:lstStyle>
            <a:lvl1pPr marL="457200" lvl="0" indent="-228600" algn="l">
              <a:spcBef>
                <a:spcPts val="400"/>
              </a:spcBef>
              <a:spcAft>
                <a:spcPts val="0"/>
              </a:spcAft>
              <a:buClr>
                <a:schemeClr val="lt1"/>
              </a:buClr>
              <a:buSzPts val="2000"/>
              <a:buFont typeface="Times New Roman"/>
              <a:buNone/>
              <a:defRPr sz="2000"/>
            </a:lvl1pPr>
            <a:lvl2pPr marL="914400" lvl="1" indent="-228600" algn="l">
              <a:spcBef>
                <a:spcPts val="360"/>
              </a:spcBef>
              <a:spcAft>
                <a:spcPts val="0"/>
              </a:spcAft>
              <a:buClr>
                <a:schemeClr val="lt1"/>
              </a:buClr>
              <a:buSzPts val="1800"/>
              <a:buFont typeface="Times New Roman"/>
              <a:buNone/>
              <a:defRPr sz="1800"/>
            </a:lvl2pPr>
            <a:lvl3pPr marL="1371600" lvl="2" indent="-228600" algn="l">
              <a:spcBef>
                <a:spcPts val="320"/>
              </a:spcBef>
              <a:spcAft>
                <a:spcPts val="0"/>
              </a:spcAft>
              <a:buClr>
                <a:schemeClr val="lt1"/>
              </a:buClr>
              <a:buSzPts val="1600"/>
              <a:buFont typeface="Times New Roman"/>
              <a:buNone/>
              <a:defRPr sz="1600"/>
            </a:lvl3pPr>
            <a:lvl4pPr marL="1828800" lvl="3" indent="-228600" algn="l">
              <a:spcBef>
                <a:spcPts val="280"/>
              </a:spcBef>
              <a:spcAft>
                <a:spcPts val="0"/>
              </a:spcAft>
              <a:buClr>
                <a:schemeClr val="lt1"/>
              </a:buClr>
              <a:buSzPts val="1400"/>
              <a:buFont typeface="Times New Roman"/>
              <a:buNone/>
              <a:defRPr sz="1400"/>
            </a:lvl4pPr>
            <a:lvl5pPr marL="2286000" lvl="4" indent="-228600" algn="l">
              <a:spcBef>
                <a:spcPts val="280"/>
              </a:spcBef>
              <a:spcAft>
                <a:spcPts val="0"/>
              </a:spcAft>
              <a:buClr>
                <a:schemeClr val="lt1"/>
              </a:buClr>
              <a:buSzPts val="1400"/>
              <a:buFont typeface="Times New Roman"/>
              <a:buNone/>
              <a:defRPr sz="1400"/>
            </a:lvl5pPr>
            <a:lvl6pPr marL="2743200" lvl="5" indent="-228600" algn="l">
              <a:spcBef>
                <a:spcPts val="280"/>
              </a:spcBef>
              <a:spcAft>
                <a:spcPts val="0"/>
              </a:spcAft>
              <a:buClr>
                <a:schemeClr val="lt1"/>
              </a:buClr>
              <a:buSzPts val="1400"/>
              <a:buFont typeface="Times New Roman"/>
              <a:buNone/>
              <a:defRPr sz="1400"/>
            </a:lvl6pPr>
            <a:lvl7pPr marL="3200400" lvl="6" indent="-228600" algn="l">
              <a:spcBef>
                <a:spcPts val="280"/>
              </a:spcBef>
              <a:spcAft>
                <a:spcPts val="0"/>
              </a:spcAft>
              <a:buClr>
                <a:schemeClr val="lt1"/>
              </a:buClr>
              <a:buSzPts val="1400"/>
              <a:buFont typeface="Times New Roman"/>
              <a:buNone/>
              <a:defRPr sz="1400"/>
            </a:lvl7pPr>
            <a:lvl8pPr marL="3657600" lvl="7" indent="-228600" algn="l">
              <a:spcBef>
                <a:spcPts val="280"/>
              </a:spcBef>
              <a:spcAft>
                <a:spcPts val="0"/>
              </a:spcAft>
              <a:buClr>
                <a:schemeClr val="lt1"/>
              </a:buClr>
              <a:buSzPts val="1400"/>
              <a:buFont typeface="Times New Roman"/>
              <a:buNone/>
              <a:defRPr sz="1400"/>
            </a:lvl8pPr>
            <a:lvl9pPr marL="4114800" lvl="8" indent="-228600" algn="l">
              <a:spcBef>
                <a:spcPts val="280"/>
              </a:spcBef>
              <a:spcAft>
                <a:spcPts val="0"/>
              </a:spcAft>
              <a:buClr>
                <a:schemeClr val="lt1"/>
              </a:buClr>
              <a:buSzPts val="1400"/>
              <a:buFont typeface="Times New Roman"/>
              <a:buNone/>
              <a:defRPr sz="1400"/>
            </a:lvl9pPr>
          </a:lstStyle>
          <a:p>
            <a:endParaRPr/>
          </a:p>
        </p:txBody>
      </p:sp>
      <p:sp>
        <p:nvSpPr>
          <p:cNvPr id="293" name="Google Shape;293;p199"/>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199"/>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199"/>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6"/>
        <p:cNvGrpSpPr/>
        <p:nvPr/>
      </p:nvGrpSpPr>
      <p:grpSpPr>
        <a:xfrm>
          <a:off x="0" y="0"/>
          <a:ext cx="0" cy="0"/>
          <a:chOff x="0" y="0"/>
          <a:chExt cx="0" cy="0"/>
        </a:xfrm>
      </p:grpSpPr>
      <p:sp>
        <p:nvSpPr>
          <p:cNvPr id="297" name="Google Shape;297;p200"/>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8" name="Google Shape;298;p200"/>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lt1"/>
              </a:buClr>
              <a:buSzPts val="2800"/>
              <a:buFont typeface="Times New Roman"/>
              <a:buChar char="•"/>
              <a:defRPr sz="2800"/>
            </a:lvl1pPr>
            <a:lvl2pPr marL="914400" lvl="1" indent="-381000" algn="l">
              <a:spcBef>
                <a:spcPts val="480"/>
              </a:spcBef>
              <a:spcAft>
                <a:spcPts val="0"/>
              </a:spcAft>
              <a:buClr>
                <a:schemeClr val="lt1"/>
              </a:buClr>
              <a:buSzPts val="2400"/>
              <a:buFont typeface="Times New Roman"/>
              <a:buChar char="–"/>
              <a:defRPr sz="2400"/>
            </a:lvl2pPr>
            <a:lvl3pPr marL="1371600" lvl="2" indent="-355600" algn="l">
              <a:spcBef>
                <a:spcPts val="400"/>
              </a:spcBef>
              <a:spcAft>
                <a:spcPts val="0"/>
              </a:spcAft>
              <a:buClr>
                <a:schemeClr val="lt1"/>
              </a:buClr>
              <a:buSzPts val="2000"/>
              <a:buFont typeface="Times New Roman"/>
              <a:buChar char="•"/>
              <a:defRPr sz="2000"/>
            </a:lvl3pPr>
            <a:lvl4pPr marL="1828800" lvl="3" indent="-342900" algn="l">
              <a:spcBef>
                <a:spcPts val="360"/>
              </a:spcBef>
              <a:spcAft>
                <a:spcPts val="0"/>
              </a:spcAft>
              <a:buClr>
                <a:schemeClr val="lt1"/>
              </a:buClr>
              <a:buSzPts val="1800"/>
              <a:buFont typeface="Times New Roman"/>
              <a:buChar char="–"/>
              <a:defRPr sz="1800"/>
            </a:lvl4pPr>
            <a:lvl5pPr marL="2286000" lvl="4" indent="-342900" algn="l">
              <a:spcBef>
                <a:spcPts val="360"/>
              </a:spcBef>
              <a:spcAft>
                <a:spcPts val="0"/>
              </a:spcAft>
              <a:buClr>
                <a:schemeClr val="lt1"/>
              </a:buClr>
              <a:buSzPts val="1800"/>
              <a:buFont typeface="Times New Roman"/>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
        <p:nvSpPr>
          <p:cNvPr id="299" name="Google Shape;299;p200"/>
          <p:cNvSpPr txBox="1">
            <a:spLocks noGrp="1"/>
          </p:cNvSpPr>
          <p:nvPr>
            <p:ph type="body"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lt1"/>
              </a:buClr>
              <a:buSzPts val="2800"/>
              <a:buFont typeface="Times New Roman"/>
              <a:buChar char="•"/>
              <a:defRPr sz="2800"/>
            </a:lvl1pPr>
            <a:lvl2pPr marL="914400" lvl="1" indent="-381000" algn="l">
              <a:spcBef>
                <a:spcPts val="480"/>
              </a:spcBef>
              <a:spcAft>
                <a:spcPts val="0"/>
              </a:spcAft>
              <a:buClr>
                <a:schemeClr val="lt1"/>
              </a:buClr>
              <a:buSzPts val="2400"/>
              <a:buFont typeface="Times New Roman"/>
              <a:buChar char="–"/>
              <a:defRPr sz="2400"/>
            </a:lvl2pPr>
            <a:lvl3pPr marL="1371600" lvl="2" indent="-355600" algn="l">
              <a:spcBef>
                <a:spcPts val="400"/>
              </a:spcBef>
              <a:spcAft>
                <a:spcPts val="0"/>
              </a:spcAft>
              <a:buClr>
                <a:schemeClr val="lt1"/>
              </a:buClr>
              <a:buSzPts val="2000"/>
              <a:buFont typeface="Times New Roman"/>
              <a:buChar char="•"/>
              <a:defRPr sz="2000"/>
            </a:lvl3pPr>
            <a:lvl4pPr marL="1828800" lvl="3" indent="-342900" algn="l">
              <a:spcBef>
                <a:spcPts val="360"/>
              </a:spcBef>
              <a:spcAft>
                <a:spcPts val="0"/>
              </a:spcAft>
              <a:buClr>
                <a:schemeClr val="lt1"/>
              </a:buClr>
              <a:buSzPts val="1800"/>
              <a:buFont typeface="Times New Roman"/>
              <a:buChar char="–"/>
              <a:defRPr sz="1800"/>
            </a:lvl4pPr>
            <a:lvl5pPr marL="2286000" lvl="4" indent="-342900" algn="l">
              <a:spcBef>
                <a:spcPts val="360"/>
              </a:spcBef>
              <a:spcAft>
                <a:spcPts val="0"/>
              </a:spcAft>
              <a:buClr>
                <a:schemeClr val="lt1"/>
              </a:buClr>
              <a:buSzPts val="1800"/>
              <a:buFont typeface="Times New Roman"/>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
        <p:nvSpPr>
          <p:cNvPr id="300" name="Google Shape;300;p200"/>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200"/>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200"/>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3"/>
        <p:cNvGrpSpPr/>
        <p:nvPr/>
      </p:nvGrpSpPr>
      <p:grpSpPr>
        <a:xfrm>
          <a:off x="0" y="0"/>
          <a:ext cx="0" cy="0"/>
          <a:chOff x="0" y="0"/>
          <a:chExt cx="0" cy="0"/>
        </a:xfrm>
      </p:grpSpPr>
      <p:sp>
        <p:nvSpPr>
          <p:cNvPr id="304" name="Google Shape;304;p201"/>
          <p:cNvSpPr txBox="1">
            <a:spLocks noGrp="1"/>
          </p:cNvSpPr>
          <p:nvPr>
            <p:ph type="title"/>
          </p:nvPr>
        </p:nvSpPr>
        <p:spPr>
          <a:xfrm>
            <a:off x="457200" y="274638"/>
            <a:ext cx="82296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5" name="Google Shape;305;p201"/>
          <p:cNvSpPr txBox="1">
            <a:spLocks noGrp="1"/>
          </p:cNvSpPr>
          <p:nvPr>
            <p:ph type="body" idx="1"/>
          </p:nvPr>
        </p:nvSpPr>
        <p:spPr>
          <a:xfrm>
            <a:off x="457201" y="1535113"/>
            <a:ext cx="4040188" cy="63976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Clr>
                <a:schemeClr val="lt1"/>
              </a:buClr>
              <a:buSzPts val="2400"/>
              <a:buFont typeface="Times New Roman"/>
              <a:buNone/>
              <a:defRPr sz="2400" b="1"/>
            </a:lvl1pPr>
            <a:lvl2pPr marL="914400" lvl="1" indent="-228600" algn="l">
              <a:spcBef>
                <a:spcPts val="400"/>
              </a:spcBef>
              <a:spcAft>
                <a:spcPts val="0"/>
              </a:spcAft>
              <a:buClr>
                <a:schemeClr val="lt1"/>
              </a:buClr>
              <a:buSzPts val="2000"/>
              <a:buFont typeface="Times New Roman"/>
              <a:buNone/>
              <a:defRPr sz="2000" b="1"/>
            </a:lvl2pPr>
            <a:lvl3pPr marL="1371600" lvl="2" indent="-228600" algn="l">
              <a:spcBef>
                <a:spcPts val="360"/>
              </a:spcBef>
              <a:spcAft>
                <a:spcPts val="0"/>
              </a:spcAft>
              <a:buClr>
                <a:schemeClr val="lt1"/>
              </a:buClr>
              <a:buSzPts val="1800"/>
              <a:buFont typeface="Times New Roman"/>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306" name="Google Shape;306;p201"/>
          <p:cNvSpPr txBox="1">
            <a:spLocks noGrp="1"/>
          </p:cNvSpPr>
          <p:nvPr>
            <p:ph type="body" idx="2"/>
          </p:nvPr>
        </p:nvSpPr>
        <p:spPr>
          <a:xfrm>
            <a:off x="457201" y="2174875"/>
            <a:ext cx="4040188" cy="3951288"/>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lt1"/>
              </a:buClr>
              <a:buSzPts val="2400"/>
              <a:buFont typeface="Times New Roman"/>
              <a:buChar char="•"/>
              <a:defRPr sz="2400"/>
            </a:lvl1pPr>
            <a:lvl2pPr marL="914400" lvl="1" indent="-355600" algn="l">
              <a:spcBef>
                <a:spcPts val="400"/>
              </a:spcBef>
              <a:spcAft>
                <a:spcPts val="0"/>
              </a:spcAft>
              <a:buClr>
                <a:schemeClr val="lt1"/>
              </a:buClr>
              <a:buSzPts val="2000"/>
              <a:buFont typeface="Times New Roman"/>
              <a:buChar char="–"/>
              <a:defRPr sz="2000"/>
            </a:lvl2pPr>
            <a:lvl3pPr marL="1371600" lvl="2" indent="-342900" algn="l">
              <a:spcBef>
                <a:spcPts val="360"/>
              </a:spcBef>
              <a:spcAft>
                <a:spcPts val="0"/>
              </a:spcAft>
              <a:buClr>
                <a:schemeClr val="lt1"/>
              </a:buClr>
              <a:buSzPts val="1800"/>
              <a:buFont typeface="Times New Roman"/>
              <a:buChar char="•"/>
              <a:defRPr sz="1800"/>
            </a:lvl3pPr>
            <a:lvl4pPr marL="1828800" lvl="3" indent="-330200" algn="l">
              <a:spcBef>
                <a:spcPts val="320"/>
              </a:spcBef>
              <a:spcAft>
                <a:spcPts val="0"/>
              </a:spcAft>
              <a:buClr>
                <a:schemeClr val="lt1"/>
              </a:buClr>
              <a:buSzPts val="1600"/>
              <a:buFont typeface="Times New Roman"/>
              <a:buChar char="–"/>
              <a:defRPr sz="1600"/>
            </a:lvl4pPr>
            <a:lvl5pPr marL="2286000" lvl="4" indent="-330200" algn="l">
              <a:spcBef>
                <a:spcPts val="320"/>
              </a:spcBef>
              <a:spcAft>
                <a:spcPts val="0"/>
              </a:spcAft>
              <a:buClr>
                <a:schemeClr val="lt1"/>
              </a:buClr>
              <a:buSzPts val="1600"/>
              <a:buFont typeface="Times New Roman"/>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
        <p:nvSpPr>
          <p:cNvPr id="307" name="Google Shape;307;p201"/>
          <p:cNvSpPr txBox="1">
            <a:spLocks noGrp="1"/>
          </p:cNvSpPr>
          <p:nvPr>
            <p:ph type="body" idx="3"/>
          </p:nvPr>
        </p:nvSpPr>
        <p:spPr>
          <a:xfrm>
            <a:off x="4645026" y="1535113"/>
            <a:ext cx="4041775" cy="63976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Clr>
                <a:schemeClr val="lt1"/>
              </a:buClr>
              <a:buSzPts val="2400"/>
              <a:buFont typeface="Times New Roman"/>
              <a:buNone/>
              <a:defRPr sz="2400" b="1"/>
            </a:lvl1pPr>
            <a:lvl2pPr marL="914400" lvl="1" indent="-228600" algn="l">
              <a:spcBef>
                <a:spcPts val="400"/>
              </a:spcBef>
              <a:spcAft>
                <a:spcPts val="0"/>
              </a:spcAft>
              <a:buClr>
                <a:schemeClr val="lt1"/>
              </a:buClr>
              <a:buSzPts val="2000"/>
              <a:buFont typeface="Times New Roman"/>
              <a:buNone/>
              <a:defRPr sz="2000" b="1"/>
            </a:lvl2pPr>
            <a:lvl3pPr marL="1371600" lvl="2" indent="-228600" algn="l">
              <a:spcBef>
                <a:spcPts val="360"/>
              </a:spcBef>
              <a:spcAft>
                <a:spcPts val="0"/>
              </a:spcAft>
              <a:buClr>
                <a:schemeClr val="lt1"/>
              </a:buClr>
              <a:buSzPts val="1800"/>
              <a:buFont typeface="Times New Roman"/>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308" name="Google Shape;308;p201"/>
          <p:cNvSpPr txBox="1">
            <a:spLocks noGrp="1"/>
          </p:cNvSpPr>
          <p:nvPr>
            <p:ph type="body" idx="4"/>
          </p:nvPr>
        </p:nvSpPr>
        <p:spPr>
          <a:xfrm>
            <a:off x="4645026" y="2174875"/>
            <a:ext cx="4041775" cy="3951288"/>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lt1"/>
              </a:buClr>
              <a:buSzPts val="2400"/>
              <a:buFont typeface="Times New Roman"/>
              <a:buChar char="•"/>
              <a:defRPr sz="2400"/>
            </a:lvl1pPr>
            <a:lvl2pPr marL="914400" lvl="1" indent="-355600" algn="l">
              <a:spcBef>
                <a:spcPts val="400"/>
              </a:spcBef>
              <a:spcAft>
                <a:spcPts val="0"/>
              </a:spcAft>
              <a:buClr>
                <a:schemeClr val="lt1"/>
              </a:buClr>
              <a:buSzPts val="2000"/>
              <a:buFont typeface="Times New Roman"/>
              <a:buChar char="–"/>
              <a:defRPr sz="2000"/>
            </a:lvl2pPr>
            <a:lvl3pPr marL="1371600" lvl="2" indent="-342900" algn="l">
              <a:spcBef>
                <a:spcPts val="360"/>
              </a:spcBef>
              <a:spcAft>
                <a:spcPts val="0"/>
              </a:spcAft>
              <a:buClr>
                <a:schemeClr val="lt1"/>
              </a:buClr>
              <a:buSzPts val="1800"/>
              <a:buFont typeface="Times New Roman"/>
              <a:buChar char="•"/>
              <a:defRPr sz="1800"/>
            </a:lvl3pPr>
            <a:lvl4pPr marL="1828800" lvl="3" indent="-330200" algn="l">
              <a:spcBef>
                <a:spcPts val="320"/>
              </a:spcBef>
              <a:spcAft>
                <a:spcPts val="0"/>
              </a:spcAft>
              <a:buClr>
                <a:schemeClr val="lt1"/>
              </a:buClr>
              <a:buSzPts val="1600"/>
              <a:buFont typeface="Times New Roman"/>
              <a:buChar char="–"/>
              <a:defRPr sz="1600"/>
            </a:lvl4pPr>
            <a:lvl5pPr marL="2286000" lvl="4" indent="-330200" algn="l">
              <a:spcBef>
                <a:spcPts val="320"/>
              </a:spcBef>
              <a:spcAft>
                <a:spcPts val="0"/>
              </a:spcAft>
              <a:buClr>
                <a:schemeClr val="lt1"/>
              </a:buClr>
              <a:buSzPts val="1600"/>
              <a:buFont typeface="Times New Roman"/>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
        <p:nvSpPr>
          <p:cNvPr id="309" name="Google Shape;309;p201"/>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201"/>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201"/>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2"/>
        <p:cNvGrpSpPr/>
        <p:nvPr/>
      </p:nvGrpSpPr>
      <p:grpSpPr>
        <a:xfrm>
          <a:off x="0" y="0"/>
          <a:ext cx="0" cy="0"/>
          <a:chOff x="0" y="0"/>
          <a:chExt cx="0" cy="0"/>
        </a:xfrm>
      </p:grpSpPr>
      <p:sp>
        <p:nvSpPr>
          <p:cNvPr id="313" name="Google Shape;313;p202"/>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4" name="Google Shape;314;p202"/>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202"/>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6" name="Google Shape;316;p202"/>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7"/>
        <p:cNvGrpSpPr/>
        <p:nvPr/>
      </p:nvGrpSpPr>
      <p:grpSpPr>
        <a:xfrm>
          <a:off x="0" y="0"/>
          <a:ext cx="0" cy="0"/>
          <a:chOff x="0" y="0"/>
          <a:chExt cx="0" cy="0"/>
        </a:xfrm>
      </p:grpSpPr>
      <p:sp>
        <p:nvSpPr>
          <p:cNvPr id="318" name="Google Shape;318;p203"/>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203"/>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203"/>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1"/>
        <p:cNvGrpSpPr/>
        <p:nvPr/>
      </p:nvGrpSpPr>
      <p:grpSpPr>
        <a:xfrm>
          <a:off x="0" y="0"/>
          <a:ext cx="0" cy="0"/>
          <a:chOff x="0" y="0"/>
          <a:chExt cx="0" cy="0"/>
        </a:xfrm>
      </p:grpSpPr>
      <p:sp>
        <p:nvSpPr>
          <p:cNvPr id="322" name="Google Shape;322;p204"/>
          <p:cNvSpPr txBox="1">
            <a:spLocks noGrp="1"/>
          </p:cNvSpPr>
          <p:nvPr>
            <p:ph type="title"/>
          </p:nvPr>
        </p:nvSpPr>
        <p:spPr>
          <a:xfrm>
            <a:off x="457201" y="273050"/>
            <a:ext cx="3008313" cy="1162050"/>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3" name="Google Shape;323;p204"/>
          <p:cNvSpPr txBox="1">
            <a:spLocks noGrp="1"/>
          </p:cNvSpPr>
          <p:nvPr>
            <p:ph type="body" idx="1"/>
          </p:nvPr>
        </p:nvSpPr>
        <p:spPr>
          <a:xfrm>
            <a:off x="3575050" y="273051"/>
            <a:ext cx="5111751" cy="5853113"/>
          </a:xfrm>
          <a:prstGeom prst="rect">
            <a:avLst/>
          </a:prstGeom>
          <a:noFill/>
          <a:ln>
            <a:noFill/>
          </a:ln>
        </p:spPr>
        <p:txBody>
          <a:bodyPr spcFirstLastPara="1" wrap="square" lIns="92075" tIns="46025" rIns="92075" bIns="46025" anchor="t" anchorCtr="0">
            <a:noAutofit/>
          </a:bodyPr>
          <a:lstStyle>
            <a:lvl1pPr marL="457200" lvl="0" indent="-431800" algn="l">
              <a:spcBef>
                <a:spcPts val="640"/>
              </a:spcBef>
              <a:spcAft>
                <a:spcPts val="0"/>
              </a:spcAft>
              <a:buClr>
                <a:schemeClr val="lt1"/>
              </a:buClr>
              <a:buSzPts val="3200"/>
              <a:buFont typeface="Times New Roman"/>
              <a:buChar char="•"/>
              <a:defRPr sz="3200"/>
            </a:lvl1pPr>
            <a:lvl2pPr marL="914400" lvl="1" indent="-406400" algn="l">
              <a:spcBef>
                <a:spcPts val="560"/>
              </a:spcBef>
              <a:spcAft>
                <a:spcPts val="0"/>
              </a:spcAft>
              <a:buClr>
                <a:schemeClr val="lt1"/>
              </a:buClr>
              <a:buSzPts val="2800"/>
              <a:buFont typeface="Times New Roman"/>
              <a:buChar char="–"/>
              <a:defRPr sz="2800"/>
            </a:lvl2pPr>
            <a:lvl3pPr marL="1371600" lvl="2" indent="-381000" algn="l">
              <a:spcBef>
                <a:spcPts val="480"/>
              </a:spcBef>
              <a:spcAft>
                <a:spcPts val="0"/>
              </a:spcAft>
              <a:buClr>
                <a:schemeClr val="lt1"/>
              </a:buClr>
              <a:buSzPts val="2400"/>
              <a:buFont typeface="Times New Roman"/>
              <a:buChar char="•"/>
              <a:defRPr sz="2400"/>
            </a:lvl3pPr>
            <a:lvl4pPr marL="1828800" lvl="3" indent="-355600" algn="l">
              <a:spcBef>
                <a:spcPts val="400"/>
              </a:spcBef>
              <a:spcAft>
                <a:spcPts val="0"/>
              </a:spcAft>
              <a:buClr>
                <a:schemeClr val="lt1"/>
              </a:buClr>
              <a:buSzPts val="2000"/>
              <a:buFont typeface="Times New Roman"/>
              <a:buChar char="–"/>
              <a:defRPr sz="2000"/>
            </a:lvl4pPr>
            <a:lvl5pPr marL="2286000" lvl="4" indent="-355600" algn="l">
              <a:spcBef>
                <a:spcPts val="400"/>
              </a:spcBef>
              <a:spcAft>
                <a:spcPts val="0"/>
              </a:spcAft>
              <a:buClr>
                <a:schemeClr val="lt1"/>
              </a:buClr>
              <a:buSzPts val="2000"/>
              <a:buFont typeface="Times New Roman"/>
              <a:buChar char="•"/>
              <a:defRPr sz="2000"/>
            </a:lvl5pPr>
            <a:lvl6pPr marL="2743200" lvl="5" indent="-355600" algn="l">
              <a:spcBef>
                <a:spcPts val="400"/>
              </a:spcBef>
              <a:spcAft>
                <a:spcPts val="0"/>
              </a:spcAft>
              <a:buClr>
                <a:schemeClr val="lt1"/>
              </a:buClr>
              <a:buSzPts val="2000"/>
              <a:buFont typeface="Times New Roman"/>
              <a:buChar char="•"/>
              <a:defRPr sz="2000"/>
            </a:lvl6pPr>
            <a:lvl7pPr marL="3200400" lvl="6" indent="-355600" algn="l">
              <a:spcBef>
                <a:spcPts val="400"/>
              </a:spcBef>
              <a:spcAft>
                <a:spcPts val="0"/>
              </a:spcAft>
              <a:buClr>
                <a:schemeClr val="lt1"/>
              </a:buClr>
              <a:buSzPts val="2000"/>
              <a:buFont typeface="Times New Roman"/>
              <a:buChar char="•"/>
              <a:defRPr sz="2000"/>
            </a:lvl7pPr>
            <a:lvl8pPr marL="3657600" lvl="7" indent="-355600" algn="l">
              <a:spcBef>
                <a:spcPts val="400"/>
              </a:spcBef>
              <a:spcAft>
                <a:spcPts val="0"/>
              </a:spcAft>
              <a:buClr>
                <a:schemeClr val="lt1"/>
              </a:buClr>
              <a:buSzPts val="2000"/>
              <a:buFont typeface="Times New Roman"/>
              <a:buChar char="•"/>
              <a:defRPr sz="2000"/>
            </a:lvl8pPr>
            <a:lvl9pPr marL="4114800" lvl="8" indent="-355600" algn="l">
              <a:spcBef>
                <a:spcPts val="400"/>
              </a:spcBef>
              <a:spcAft>
                <a:spcPts val="0"/>
              </a:spcAft>
              <a:buClr>
                <a:schemeClr val="lt1"/>
              </a:buClr>
              <a:buSzPts val="2000"/>
              <a:buFont typeface="Times New Roman"/>
              <a:buChar char="•"/>
              <a:defRPr sz="2000"/>
            </a:lvl9pPr>
          </a:lstStyle>
          <a:p>
            <a:endParaRPr/>
          </a:p>
        </p:txBody>
      </p:sp>
      <p:sp>
        <p:nvSpPr>
          <p:cNvPr id="324" name="Google Shape;324;p204"/>
          <p:cNvSpPr txBox="1">
            <a:spLocks noGrp="1"/>
          </p:cNvSpPr>
          <p:nvPr>
            <p:ph type="body" idx="2"/>
          </p:nvPr>
        </p:nvSpPr>
        <p:spPr>
          <a:xfrm>
            <a:off x="457201" y="1435101"/>
            <a:ext cx="3008313" cy="4691063"/>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lt1"/>
              </a:buClr>
              <a:buSzPts val="1400"/>
              <a:buFont typeface="Times New Roman"/>
              <a:buNone/>
              <a:defRPr sz="1400"/>
            </a:lvl1pPr>
            <a:lvl2pPr marL="914400" lvl="1" indent="-228600" algn="l">
              <a:spcBef>
                <a:spcPts val="240"/>
              </a:spcBef>
              <a:spcAft>
                <a:spcPts val="0"/>
              </a:spcAft>
              <a:buClr>
                <a:schemeClr val="lt1"/>
              </a:buClr>
              <a:buSzPts val="1200"/>
              <a:buFont typeface="Times New Roman"/>
              <a:buNone/>
              <a:defRPr sz="1200"/>
            </a:lvl2pPr>
            <a:lvl3pPr marL="1371600" lvl="2" indent="-228600" algn="l">
              <a:spcBef>
                <a:spcPts val="200"/>
              </a:spcBef>
              <a:spcAft>
                <a:spcPts val="0"/>
              </a:spcAft>
              <a:buClr>
                <a:schemeClr val="lt1"/>
              </a:buClr>
              <a:buSzPts val="1000"/>
              <a:buFont typeface="Times New Roman"/>
              <a:buNone/>
              <a:defRPr sz="1000"/>
            </a:lvl3pPr>
            <a:lvl4pPr marL="1828800" lvl="3" indent="-228600" algn="l">
              <a:spcBef>
                <a:spcPts val="180"/>
              </a:spcBef>
              <a:spcAft>
                <a:spcPts val="0"/>
              </a:spcAft>
              <a:buClr>
                <a:schemeClr val="lt1"/>
              </a:buClr>
              <a:buSzPts val="900"/>
              <a:buFont typeface="Times New Roman"/>
              <a:buNone/>
              <a:defRPr sz="900"/>
            </a:lvl4pPr>
            <a:lvl5pPr marL="2286000" lvl="4" indent="-228600" algn="l">
              <a:spcBef>
                <a:spcPts val="180"/>
              </a:spcBef>
              <a:spcAft>
                <a:spcPts val="0"/>
              </a:spcAft>
              <a:buClr>
                <a:schemeClr val="lt1"/>
              </a:buClr>
              <a:buSzPts val="900"/>
              <a:buFont typeface="Times New Roman"/>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
        <p:nvSpPr>
          <p:cNvPr id="325" name="Google Shape;325;p204"/>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204"/>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204"/>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1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6"/>
          <p:cNvSpPr txBox="1">
            <a:spLocks noGrp="1"/>
          </p:cNvSpPr>
          <p:nvPr>
            <p:ph type="body" idx="1"/>
          </p:nvPr>
        </p:nvSpPr>
        <p:spPr>
          <a:xfrm>
            <a:off x="457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2" name="Google Shape;52;p176"/>
          <p:cNvSpPr txBox="1">
            <a:spLocks noGrp="1"/>
          </p:cNvSpPr>
          <p:nvPr>
            <p:ph type="body" idx="2"/>
          </p:nvPr>
        </p:nvSpPr>
        <p:spPr>
          <a:xfrm>
            <a:off x="4648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3" name="Google Shape;53;p17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7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7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28"/>
        <p:cNvGrpSpPr/>
        <p:nvPr/>
      </p:nvGrpSpPr>
      <p:grpSpPr>
        <a:xfrm>
          <a:off x="0" y="0"/>
          <a:ext cx="0" cy="0"/>
          <a:chOff x="0" y="0"/>
          <a:chExt cx="0" cy="0"/>
        </a:xfrm>
      </p:grpSpPr>
      <p:sp>
        <p:nvSpPr>
          <p:cNvPr id="329" name="Google Shape;329;p205"/>
          <p:cNvSpPr txBox="1">
            <a:spLocks noGrp="1"/>
          </p:cNvSpPr>
          <p:nvPr>
            <p:ph type="title"/>
          </p:nvPr>
        </p:nvSpPr>
        <p:spPr>
          <a:xfrm>
            <a:off x="1792288" y="4800601"/>
            <a:ext cx="5486400" cy="566738"/>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0" name="Google Shape;330;p205"/>
          <p:cNvSpPr>
            <a:spLocks noGrp="1"/>
          </p:cNvSpPr>
          <p:nvPr>
            <p:ph type="pic" idx="2"/>
          </p:nvPr>
        </p:nvSpPr>
        <p:spPr>
          <a:xfrm>
            <a:off x="1792288" y="612775"/>
            <a:ext cx="54864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a:buNone/>
              <a:defRPr sz="3200" b="0" i="0" u="none" strike="noStrike" cap="none">
                <a:solidFill>
                  <a:schemeClr val="lt1"/>
                </a:solidFill>
                <a:latin typeface="Times New Roman"/>
                <a:ea typeface="Times New Roman"/>
                <a:cs typeface="Times New Roman"/>
                <a:sym typeface="Times New Roman"/>
              </a:defRPr>
            </a:lvl1pPr>
            <a:lvl2pPr marR="0" lvl="1" algn="l" rtl="0">
              <a:spcBef>
                <a:spcPts val="560"/>
              </a:spcBef>
              <a:spcAft>
                <a:spcPts val="0"/>
              </a:spcAft>
              <a:buClr>
                <a:schemeClr val="lt1"/>
              </a:buClr>
              <a:buSzPts val="2800"/>
              <a:buFont typeface="Times New Roman"/>
              <a:buNone/>
              <a:defRPr sz="2800" b="0" i="0" u="none" strike="noStrike" cap="none">
                <a:solidFill>
                  <a:schemeClr val="lt1"/>
                </a:solidFill>
                <a:latin typeface="Times New Roman"/>
                <a:ea typeface="Times New Roman"/>
                <a:cs typeface="Times New Roman"/>
                <a:sym typeface="Times New Roman"/>
              </a:defRPr>
            </a:lvl2pPr>
            <a:lvl3pPr marR="0" lvl="2" algn="l" rtl="0">
              <a:spcBef>
                <a:spcPts val="480"/>
              </a:spcBef>
              <a:spcAft>
                <a:spcPts val="0"/>
              </a:spcAft>
              <a:buClr>
                <a:schemeClr val="lt1"/>
              </a:buClr>
              <a:buSzPts val="2400"/>
              <a:buFont typeface="Times New Roman"/>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4pPr>
            <a:lvl5pPr marR="0" lvl="4"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5pPr>
            <a:lvl6pPr marR="0" lvl="5"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6pPr>
            <a:lvl7pPr marR="0" lvl="6"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7pPr>
            <a:lvl8pPr marR="0" lvl="7"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8pPr>
            <a:lvl9pPr marR="0" lvl="8"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331" name="Google Shape;331;p205"/>
          <p:cNvSpPr txBox="1">
            <a:spLocks noGrp="1"/>
          </p:cNvSpPr>
          <p:nvPr>
            <p:ph type="body" idx="1"/>
          </p:nvPr>
        </p:nvSpPr>
        <p:spPr>
          <a:xfrm>
            <a:off x="1792288" y="5367339"/>
            <a:ext cx="5486400" cy="804862"/>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lt1"/>
              </a:buClr>
              <a:buSzPts val="1400"/>
              <a:buFont typeface="Times New Roman"/>
              <a:buNone/>
              <a:defRPr sz="1400"/>
            </a:lvl1pPr>
            <a:lvl2pPr marL="914400" lvl="1" indent="-228600" algn="l">
              <a:spcBef>
                <a:spcPts val="240"/>
              </a:spcBef>
              <a:spcAft>
                <a:spcPts val="0"/>
              </a:spcAft>
              <a:buClr>
                <a:schemeClr val="lt1"/>
              </a:buClr>
              <a:buSzPts val="1200"/>
              <a:buFont typeface="Times New Roman"/>
              <a:buNone/>
              <a:defRPr sz="1200"/>
            </a:lvl2pPr>
            <a:lvl3pPr marL="1371600" lvl="2" indent="-228600" algn="l">
              <a:spcBef>
                <a:spcPts val="200"/>
              </a:spcBef>
              <a:spcAft>
                <a:spcPts val="0"/>
              </a:spcAft>
              <a:buClr>
                <a:schemeClr val="lt1"/>
              </a:buClr>
              <a:buSzPts val="1000"/>
              <a:buFont typeface="Times New Roman"/>
              <a:buNone/>
              <a:defRPr sz="1000"/>
            </a:lvl3pPr>
            <a:lvl4pPr marL="1828800" lvl="3" indent="-228600" algn="l">
              <a:spcBef>
                <a:spcPts val="180"/>
              </a:spcBef>
              <a:spcAft>
                <a:spcPts val="0"/>
              </a:spcAft>
              <a:buClr>
                <a:schemeClr val="lt1"/>
              </a:buClr>
              <a:buSzPts val="900"/>
              <a:buFont typeface="Times New Roman"/>
              <a:buNone/>
              <a:defRPr sz="900"/>
            </a:lvl4pPr>
            <a:lvl5pPr marL="2286000" lvl="4" indent="-228600" algn="l">
              <a:spcBef>
                <a:spcPts val="180"/>
              </a:spcBef>
              <a:spcAft>
                <a:spcPts val="0"/>
              </a:spcAft>
              <a:buClr>
                <a:schemeClr val="lt1"/>
              </a:buClr>
              <a:buSzPts val="900"/>
              <a:buFont typeface="Times New Roman"/>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
        <p:nvSpPr>
          <p:cNvPr id="332" name="Google Shape;332;p205"/>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205"/>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205"/>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5"/>
        <p:cNvGrpSpPr/>
        <p:nvPr/>
      </p:nvGrpSpPr>
      <p:grpSpPr>
        <a:xfrm>
          <a:off x="0" y="0"/>
          <a:ext cx="0" cy="0"/>
          <a:chOff x="0" y="0"/>
          <a:chExt cx="0" cy="0"/>
        </a:xfrm>
      </p:grpSpPr>
      <p:sp>
        <p:nvSpPr>
          <p:cNvPr id="336" name="Google Shape;336;p206"/>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7" name="Google Shape;337;p206"/>
          <p:cNvSpPr txBox="1">
            <a:spLocks noGrp="1"/>
          </p:cNvSpPr>
          <p:nvPr>
            <p:ph type="body" idx="1"/>
          </p:nvPr>
        </p:nvSpPr>
        <p:spPr>
          <a:xfrm rot="5400000">
            <a:off x="2514600" y="457200"/>
            <a:ext cx="4114800" cy="77724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38" name="Google Shape;338;p206"/>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9" name="Google Shape;339;p206"/>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206"/>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1"/>
        <p:cNvGrpSpPr/>
        <p:nvPr/>
      </p:nvGrpSpPr>
      <p:grpSpPr>
        <a:xfrm>
          <a:off x="0" y="0"/>
          <a:ext cx="0" cy="0"/>
          <a:chOff x="0" y="0"/>
          <a:chExt cx="0" cy="0"/>
        </a:xfrm>
      </p:grpSpPr>
      <p:sp>
        <p:nvSpPr>
          <p:cNvPr id="342" name="Google Shape;342;p207"/>
          <p:cNvSpPr txBox="1">
            <a:spLocks noGrp="1"/>
          </p:cNvSpPr>
          <p:nvPr>
            <p:ph type="title"/>
          </p:nvPr>
        </p:nvSpPr>
        <p:spPr>
          <a:xfrm rot="5400000">
            <a:off x="4743451" y="2686050"/>
            <a:ext cx="5486400" cy="19431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3" name="Google Shape;343;p207"/>
          <p:cNvSpPr txBox="1">
            <a:spLocks noGrp="1"/>
          </p:cNvSpPr>
          <p:nvPr>
            <p:ph type="body" idx="1"/>
          </p:nvPr>
        </p:nvSpPr>
        <p:spPr>
          <a:xfrm rot="5400000">
            <a:off x="781051" y="819150"/>
            <a:ext cx="5486400" cy="56769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44" name="Google Shape;344;p207"/>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5" name="Google Shape;345;p207"/>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6" name="Google Shape;346;p207"/>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347"/>
        <p:cNvGrpSpPr/>
        <p:nvPr/>
      </p:nvGrpSpPr>
      <p:grpSpPr>
        <a:xfrm>
          <a:off x="0" y="0"/>
          <a:ext cx="0" cy="0"/>
          <a:chOff x="0" y="0"/>
          <a:chExt cx="0" cy="0"/>
        </a:xfrm>
      </p:grpSpPr>
      <p:sp>
        <p:nvSpPr>
          <p:cNvPr id="348" name="Google Shape;348;p208"/>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9" name="Google Shape;349;p208"/>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50" name="Google Shape;350;p208"/>
          <p:cNvSpPr>
            <a:spLocks noGrp="1"/>
          </p:cNvSpPr>
          <p:nvPr>
            <p:ph type="clipArt"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R="0" lvl="1"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2pPr>
            <a:lvl3pPr marR="0" lvl="2"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3pPr>
            <a:lvl4pPr marR="0" lvl="3"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4pPr>
            <a:lvl5pPr marR="0" lvl="4"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5pPr>
            <a:lvl6pPr marR="0" lvl="5"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6pPr>
            <a:lvl7pPr marR="0" lvl="6"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7pPr>
            <a:lvl8pPr marR="0" lvl="7"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8pPr>
            <a:lvl9pPr marR="0" lvl="8"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9pPr>
          </a:lstStyle>
          <a:p>
            <a:endParaRPr/>
          </a:p>
        </p:txBody>
      </p:sp>
      <p:sp>
        <p:nvSpPr>
          <p:cNvPr id="351" name="Google Shape;351;p208"/>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2" name="Google Shape;352;p208"/>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208"/>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54"/>
        <p:cNvGrpSpPr/>
        <p:nvPr/>
      </p:nvGrpSpPr>
      <p:grpSpPr>
        <a:xfrm>
          <a:off x="0" y="0"/>
          <a:ext cx="0" cy="0"/>
          <a:chOff x="0" y="0"/>
          <a:chExt cx="0" cy="0"/>
        </a:xfrm>
      </p:grpSpPr>
      <p:sp>
        <p:nvSpPr>
          <p:cNvPr id="355" name="Google Shape;355;p209"/>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6" name="Google Shape;356;p209"/>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57" name="Google Shape;357;p209"/>
          <p:cNvSpPr txBox="1">
            <a:spLocks noGrp="1"/>
          </p:cNvSpPr>
          <p:nvPr>
            <p:ph type="body"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58" name="Google Shape;358;p209"/>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209"/>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209"/>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over Content" type="txOverObj">
  <p:cSld name="TEXT_OVER_OBJECT">
    <p:spTree>
      <p:nvGrpSpPr>
        <p:cNvPr id="1" name="Shape 361"/>
        <p:cNvGrpSpPr/>
        <p:nvPr/>
      </p:nvGrpSpPr>
      <p:grpSpPr>
        <a:xfrm>
          <a:off x="0" y="0"/>
          <a:ext cx="0" cy="0"/>
          <a:chOff x="0" y="0"/>
          <a:chExt cx="0" cy="0"/>
        </a:xfrm>
      </p:grpSpPr>
      <p:sp>
        <p:nvSpPr>
          <p:cNvPr id="362" name="Google Shape;362;p210"/>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3" name="Google Shape;363;p210"/>
          <p:cNvSpPr txBox="1">
            <a:spLocks noGrp="1"/>
          </p:cNvSpPr>
          <p:nvPr>
            <p:ph type="body" idx="1"/>
          </p:nvPr>
        </p:nvSpPr>
        <p:spPr>
          <a:xfrm>
            <a:off x="685800" y="2286000"/>
            <a:ext cx="7772400" cy="1981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64" name="Google Shape;364;p210"/>
          <p:cNvSpPr txBox="1">
            <a:spLocks noGrp="1"/>
          </p:cNvSpPr>
          <p:nvPr>
            <p:ph type="body" idx="2"/>
          </p:nvPr>
        </p:nvSpPr>
        <p:spPr>
          <a:xfrm>
            <a:off x="685800" y="4419600"/>
            <a:ext cx="7772400" cy="1981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65" name="Google Shape;365;p210"/>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210"/>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210"/>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368"/>
        <p:cNvGrpSpPr/>
        <p:nvPr/>
      </p:nvGrpSpPr>
      <p:grpSpPr>
        <a:xfrm>
          <a:off x="0" y="0"/>
          <a:ext cx="0" cy="0"/>
          <a:chOff x="0" y="0"/>
          <a:chExt cx="0" cy="0"/>
        </a:xfrm>
      </p:grpSpPr>
      <p:sp>
        <p:nvSpPr>
          <p:cNvPr id="369" name="Google Shape;369;p211"/>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0" name="Google Shape;370;p211"/>
          <p:cNvSpPr>
            <a:spLocks noGrp="1"/>
          </p:cNvSpPr>
          <p:nvPr>
            <p:ph type="clipArt" idx="2"/>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R="0" lvl="1"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2pPr>
            <a:lvl3pPr marR="0" lvl="2"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3pPr>
            <a:lvl4pPr marR="0" lvl="3"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4pPr>
            <a:lvl5pPr marR="0" lvl="4"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5pPr>
            <a:lvl6pPr marR="0" lvl="5"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6pPr>
            <a:lvl7pPr marR="0" lvl="6"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7pPr>
            <a:lvl8pPr marR="0" lvl="7"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8pPr>
            <a:lvl9pPr marR="0" lvl="8"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9pPr>
          </a:lstStyle>
          <a:p>
            <a:endParaRPr/>
          </a:p>
        </p:txBody>
      </p:sp>
      <p:sp>
        <p:nvSpPr>
          <p:cNvPr id="371" name="Google Shape;371;p211"/>
          <p:cNvSpPr txBox="1">
            <a:spLocks noGrp="1"/>
          </p:cNvSpPr>
          <p:nvPr>
            <p:ph type="body" idx="1"/>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72" name="Google Shape;372;p211"/>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3" name="Google Shape;373;p211"/>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211"/>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2"/>
        <p:cNvGrpSpPr/>
        <p:nvPr/>
      </p:nvGrpSpPr>
      <p:grpSpPr>
        <a:xfrm>
          <a:off x="0" y="0"/>
          <a:ext cx="0" cy="0"/>
          <a:chOff x="0" y="0"/>
          <a:chExt cx="0" cy="0"/>
        </a:xfrm>
      </p:grpSpPr>
      <p:sp>
        <p:nvSpPr>
          <p:cNvPr id="383" name="Google Shape;383;p213"/>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4" name="Google Shape;384;p2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000000"/>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385" name="Google Shape;385;p213"/>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6" name="Google Shape;386;p21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21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8"/>
        <p:cNvGrpSpPr/>
        <p:nvPr/>
      </p:nvGrpSpPr>
      <p:grpSpPr>
        <a:xfrm>
          <a:off x="0" y="0"/>
          <a:ext cx="0" cy="0"/>
          <a:chOff x="0" y="0"/>
          <a:chExt cx="0" cy="0"/>
        </a:xfrm>
      </p:grpSpPr>
      <p:sp>
        <p:nvSpPr>
          <p:cNvPr id="389" name="Google Shape;389;p2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0" name="Google Shape;390;p214"/>
          <p:cNvSpPr txBox="1">
            <a:spLocks noGrp="1"/>
          </p:cNvSpPr>
          <p:nvPr>
            <p:ph type="body" idx="1"/>
          </p:nvPr>
        </p:nvSpPr>
        <p:spPr>
          <a:xfrm>
            <a:off x="914400" y="1600201"/>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1" name="Google Shape;391;p214"/>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2" name="Google Shape;392;p21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3" name="Google Shape;393;p21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4"/>
        <p:cNvGrpSpPr/>
        <p:nvPr/>
      </p:nvGrpSpPr>
      <p:grpSpPr>
        <a:xfrm>
          <a:off x="0" y="0"/>
          <a:ext cx="0" cy="0"/>
          <a:chOff x="0" y="0"/>
          <a:chExt cx="0" cy="0"/>
        </a:xfrm>
      </p:grpSpPr>
      <p:sp>
        <p:nvSpPr>
          <p:cNvPr id="395" name="Google Shape;395;p2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6" name="Google Shape;396;p215"/>
          <p:cNvSpPr txBox="1">
            <a:spLocks noGrp="1"/>
          </p:cNvSpPr>
          <p:nvPr>
            <p:ph type="body" idx="1"/>
          </p:nvPr>
        </p:nvSpPr>
        <p:spPr>
          <a:xfrm>
            <a:off x="722313" y="2906714"/>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000000"/>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397" name="Google Shape;397;p215"/>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8" name="Google Shape;398;p21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9" name="Google Shape;399;p21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1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orbe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77"/>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9" name="Google Shape;59;p177"/>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0" name="Google Shape;60;p177"/>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1" name="Google Shape;61;p177"/>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2" name="Google Shape;62;p17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0"/>
        <p:cNvGrpSpPr/>
        <p:nvPr/>
      </p:nvGrpSpPr>
      <p:grpSpPr>
        <a:xfrm>
          <a:off x="0" y="0"/>
          <a:ext cx="0" cy="0"/>
          <a:chOff x="0" y="0"/>
          <a:chExt cx="0" cy="0"/>
        </a:xfrm>
      </p:grpSpPr>
      <p:sp>
        <p:nvSpPr>
          <p:cNvPr id="401" name="Google Shape;401;p2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2" name="Google Shape;402;p216"/>
          <p:cNvSpPr txBox="1">
            <a:spLocks noGrp="1"/>
          </p:cNvSpPr>
          <p:nvPr>
            <p:ph type="body" idx="1"/>
          </p:nvPr>
        </p:nvSpPr>
        <p:spPr>
          <a:xfrm>
            <a:off x="9144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0000"/>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03" name="Google Shape;403;p216"/>
          <p:cNvSpPr txBox="1">
            <a:spLocks noGrp="1"/>
          </p:cNvSpPr>
          <p:nvPr>
            <p:ph type="body" idx="2"/>
          </p:nvPr>
        </p:nvSpPr>
        <p:spPr>
          <a:xfrm>
            <a:off x="51054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0000"/>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04" name="Google Shape;404;p216"/>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21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6" name="Google Shape;406;p21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7"/>
        <p:cNvGrpSpPr/>
        <p:nvPr/>
      </p:nvGrpSpPr>
      <p:grpSpPr>
        <a:xfrm>
          <a:off x="0" y="0"/>
          <a:ext cx="0" cy="0"/>
          <a:chOff x="0" y="0"/>
          <a:chExt cx="0" cy="0"/>
        </a:xfrm>
      </p:grpSpPr>
      <p:sp>
        <p:nvSpPr>
          <p:cNvPr id="408" name="Google Shape;408;p2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9" name="Google Shape;409;p217"/>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000000"/>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10" name="Google Shape;410;p217"/>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00000"/>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11" name="Google Shape;411;p217"/>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000000"/>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12" name="Google Shape;412;p217"/>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00000"/>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13" name="Google Shape;413;p217"/>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4" name="Google Shape;414;p21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5" name="Google Shape;415;p21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6"/>
        <p:cNvGrpSpPr/>
        <p:nvPr/>
      </p:nvGrpSpPr>
      <p:grpSpPr>
        <a:xfrm>
          <a:off x="0" y="0"/>
          <a:ext cx="0" cy="0"/>
          <a:chOff x="0" y="0"/>
          <a:chExt cx="0" cy="0"/>
        </a:xfrm>
      </p:grpSpPr>
      <p:sp>
        <p:nvSpPr>
          <p:cNvPr id="417" name="Google Shape;417;p2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8" name="Google Shape;418;p218"/>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9" name="Google Shape;419;p21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0" name="Google Shape;420;p21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1"/>
        <p:cNvGrpSpPr/>
        <p:nvPr/>
      </p:nvGrpSpPr>
      <p:grpSpPr>
        <a:xfrm>
          <a:off x="0" y="0"/>
          <a:ext cx="0" cy="0"/>
          <a:chOff x="0" y="0"/>
          <a:chExt cx="0" cy="0"/>
        </a:xfrm>
      </p:grpSpPr>
      <p:sp>
        <p:nvSpPr>
          <p:cNvPr id="422" name="Google Shape;422;p219"/>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21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21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5"/>
        <p:cNvGrpSpPr/>
        <p:nvPr/>
      </p:nvGrpSpPr>
      <p:grpSpPr>
        <a:xfrm>
          <a:off x="0" y="0"/>
          <a:ext cx="0" cy="0"/>
          <a:chOff x="0" y="0"/>
          <a:chExt cx="0" cy="0"/>
        </a:xfrm>
      </p:grpSpPr>
      <p:sp>
        <p:nvSpPr>
          <p:cNvPr id="426" name="Google Shape;426;p220"/>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7" name="Google Shape;427;p220"/>
          <p:cNvSpPr txBox="1">
            <a:spLocks noGrp="1"/>
          </p:cNvSpPr>
          <p:nvPr>
            <p:ph type="body" idx="1"/>
          </p:nvPr>
        </p:nvSpPr>
        <p:spPr>
          <a:xfrm>
            <a:off x="3575050" y="273051"/>
            <a:ext cx="5111751"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000000"/>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428" name="Google Shape;428;p220"/>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0000"/>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429" name="Google Shape;429;p220"/>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0" name="Google Shape;430;p22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1" name="Google Shape;431;p22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2"/>
        <p:cNvGrpSpPr/>
        <p:nvPr/>
      </p:nvGrpSpPr>
      <p:grpSpPr>
        <a:xfrm>
          <a:off x="0" y="0"/>
          <a:ext cx="0" cy="0"/>
          <a:chOff x="0" y="0"/>
          <a:chExt cx="0" cy="0"/>
        </a:xfrm>
      </p:grpSpPr>
      <p:sp>
        <p:nvSpPr>
          <p:cNvPr id="433" name="Google Shape;433;p221"/>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4" name="Google Shape;434;p22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000000"/>
              </a:buClr>
              <a:buSzPts val="3200"/>
              <a:buFont typeface="Arial"/>
              <a:buNone/>
              <a:defRPr sz="3200" b="0" i="0" u="none" strike="noStrike" cap="none">
                <a:solidFill>
                  <a:srgbClr val="000000"/>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35" name="Google Shape;435;p221"/>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0000"/>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436" name="Google Shape;436;p221"/>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7" name="Google Shape;437;p22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8" name="Google Shape;438;p22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39"/>
        <p:cNvGrpSpPr/>
        <p:nvPr/>
      </p:nvGrpSpPr>
      <p:grpSpPr>
        <a:xfrm>
          <a:off x="0" y="0"/>
          <a:ext cx="0" cy="0"/>
          <a:chOff x="0" y="0"/>
          <a:chExt cx="0" cy="0"/>
        </a:xfrm>
      </p:grpSpPr>
      <p:sp>
        <p:nvSpPr>
          <p:cNvPr id="440" name="Google Shape;440;p2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1" name="Google Shape;441;p222"/>
          <p:cNvSpPr txBox="1">
            <a:spLocks noGrp="1"/>
          </p:cNvSpPr>
          <p:nvPr>
            <p:ph type="body" idx="1"/>
          </p:nvPr>
        </p:nvSpPr>
        <p:spPr>
          <a:xfrm rot="5400000">
            <a:off x="2766218"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2" name="Google Shape;442;p222"/>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3" name="Google Shape;443;p22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4" name="Google Shape;444;p22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45"/>
        <p:cNvGrpSpPr/>
        <p:nvPr/>
      </p:nvGrpSpPr>
      <p:grpSpPr>
        <a:xfrm>
          <a:off x="0" y="0"/>
          <a:ext cx="0" cy="0"/>
          <a:chOff x="0" y="0"/>
          <a:chExt cx="0" cy="0"/>
        </a:xfrm>
      </p:grpSpPr>
      <p:sp>
        <p:nvSpPr>
          <p:cNvPr id="446" name="Google Shape;446;p223"/>
          <p:cNvSpPr txBox="1">
            <a:spLocks noGrp="1"/>
          </p:cNvSpPr>
          <p:nvPr>
            <p:ph type="title"/>
          </p:nvPr>
        </p:nvSpPr>
        <p:spPr>
          <a:xfrm rot="5400000">
            <a:off x="5132388" y="2114551"/>
            <a:ext cx="5851525" cy="2171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7" name="Google Shape;447;p223"/>
          <p:cNvSpPr txBox="1">
            <a:spLocks noGrp="1"/>
          </p:cNvSpPr>
          <p:nvPr>
            <p:ph type="body" idx="1"/>
          </p:nvPr>
        </p:nvSpPr>
        <p:spPr>
          <a:xfrm rot="5400000">
            <a:off x="712788" y="19052"/>
            <a:ext cx="5851525" cy="63627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8" name="Google Shape;448;p223"/>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9" name="Google Shape;449;p22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22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05"/>
        <p:cNvGrpSpPr/>
        <p:nvPr/>
      </p:nvGrpSpPr>
      <p:grpSpPr>
        <a:xfrm>
          <a:off x="0" y="0"/>
          <a:ext cx="0" cy="0"/>
          <a:chOff x="0" y="0"/>
          <a:chExt cx="0" cy="0"/>
        </a:xfrm>
      </p:grpSpPr>
      <p:grpSp>
        <p:nvGrpSpPr>
          <p:cNvPr id="506" name="Google Shape;506;p225"/>
          <p:cNvGrpSpPr/>
          <p:nvPr/>
        </p:nvGrpSpPr>
        <p:grpSpPr>
          <a:xfrm>
            <a:off x="0" y="-17463"/>
            <a:ext cx="9178925" cy="6905626"/>
            <a:chOff x="0" y="-11"/>
            <a:chExt cx="5782" cy="4350"/>
          </a:xfrm>
        </p:grpSpPr>
        <p:sp>
          <p:nvSpPr>
            <p:cNvPr id="507" name="Google Shape;507;p225"/>
            <p:cNvSpPr/>
            <p:nvPr/>
          </p:nvSpPr>
          <p:spPr>
            <a:xfrm>
              <a:off x="0" y="1824"/>
              <a:ext cx="5774" cy="2515"/>
            </a:xfrm>
            <a:prstGeom prst="rect">
              <a:avLst/>
            </a:prstGeom>
            <a:gradFill>
              <a:gsLst>
                <a:gs pos="0">
                  <a:schemeClr val="dk2"/>
                </a:gs>
                <a:gs pos="100000">
                  <a:schemeClr val="hlink"/>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08" name="Google Shape;508;p225"/>
            <p:cNvSpPr/>
            <p:nvPr/>
          </p:nvSpPr>
          <p:spPr>
            <a:xfrm>
              <a:off x="0" y="0"/>
              <a:ext cx="5759" cy="1824"/>
            </a:xfrm>
            <a:prstGeom prst="rect">
              <a:avLst/>
            </a:prstGeom>
            <a:gradFill>
              <a:gsLst>
                <a:gs pos="0">
                  <a:schemeClr val="hlink"/>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nvGrpSpPr>
            <p:cNvPr id="509" name="Google Shape;509;p225"/>
            <p:cNvGrpSpPr/>
            <p:nvPr/>
          </p:nvGrpSpPr>
          <p:grpSpPr>
            <a:xfrm>
              <a:off x="5301" y="-11"/>
              <a:ext cx="481" cy="4284"/>
              <a:chOff x="5301" y="-11"/>
              <a:chExt cx="481" cy="4284"/>
            </a:xfrm>
          </p:grpSpPr>
          <p:sp>
            <p:nvSpPr>
              <p:cNvPr id="510" name="Google Shape;510;p225"/>
              <p:cNvSpPr/>
              <p:nvPr/>
            </p:nvSpPr>
            <p:spPr>
              <a:xfrm>
                <a:off x="530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11" name="Google Shape;511;p225"/>
              <p:cNvSpPr/>
              <p:nvPr/>
            </p:nvSpPr>
            <p:spPr>
              <a:xfrm>
                <a:off x="554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nvGrpSpPr>
            <p:cNvPr id="512" name="Google Shape;512;p225"/>
            <p:cNvGrpSpPr/>
            <p:nvPr/>
          </p:nvGrpSpPr>
          <p:grpSpPr>
            <a:xfrm>
              <a:off x="0" y="0"/>
              <a:ext cx="481" cy="4273"/>
              <a:chOff x="0" y="0"/>
              <a:chExt cx="481" cy="4273"/>
            </a:xfrm>
          </p:grpSpPr>
          <p:sp>
            <p:nvSpPr>
              <p:cNvPr id="513" name="Google Shape;513;p225"/>
              <p:cNvSpPr/>
              <p:nvPr/>
            </p:nvSpPr>
            <p:spPr>
              <a:xfrm>
                <a:off x="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14" name="Google Shape;514;p225"/>
              <p:cNvSpPr/>
              <p:nvPr/>
            </p:nvSpPr>
            <p:spPr>
              <a:xfrm>
                <a:off x="24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nvGrpSpPr>
            <p:cNvPr id="515" name="Google Shape;515;p225"/>
            <p:cNvGrpSpPr/>
            <p:nvPr/>
          </p:nvGrpSpPr>
          <p:grpSpPr>
            <a:xfrm>
              <a:off x="82" y="838"/>
              <a:ext cx="5590" cy="891"/>
              <a:chOff x="82" y="838"/>
              <a:chExt cx="5590" cy="891"/>
            </a:xfrm>
          </p:grpSpPr>
          <p:grpSp>
            <p:nvGrpSpPr>
              <p:cNvPr id="516" name="Google Shape;516;p225"/>
              <p:cNvGrpSpPr/>
              <p:nvPr/>
            </p:nvGrpSpPr>
            <p:grpSpPr>
              <a:xfrm>
                <a:off x="134" y="838"/>
                <a:ext cx="5538" cy="850"/>
                <a:chOff x="134" y="838"/>
                <a:chExt cx="5538" cy="850"/>
              </a:xfrm>
            </p:grpSpPr>
            <p:sp>
              <p:nvSpPr>
                <p:cNvPr id="517" name="Google Shape;517;p225"/>
                <p:cNvSpPr/>
                <p:nvPr/>
              </p:nvSpPr>
              <p:spPr>
                <a:xfrm>
                  <a:off x="5269" y="1550"/>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18" name="Google Shape;518;p225"/>
                <p:cNvSpPr/>
                <p:nvPr/>
              </p:nvSpPr>
              <p:spPr>
                <a:xfrm>
                  <a:off x="5265" y="1562"/>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19" name="Google Shape;519;p225"/>
                <p:cNvSpPr/>
                <p:nvPr/>
              </p:nvSpPr>
              <p:spPr>
                <a:xfrm>
                  <a:off x="475" y="1541"/>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20" name="Google Shape;520;p225"/>
                <p:cNvSpPr/>
                <p:nvPr/>
              </p:nvSpPr>
              <p:spPr>
                <a:xfrm>
                  <a:off x="547" y="1554"/>
                  <a:ext cx="88" cy="75"/>
                </a:xfrm>
                <a:custGeom>
                  <a:avLst/>
                  <a:gdLst/>
                  <a:ahLst/>
                  <a:cxnLst/>
                  <a:rect l="l" t="t" r="r" b="b"/>
                  <a:pathLst>
                    <a:path w="88" h="75" extrusionOk="0">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cxnSp>
              <p:nvCxnSpPr>
                <p:cNvPr id="521" name="Google Shape;521;p225"/>
                <p:cNvCxnSpPr/>
                <p:nvPr/>
              </p:nvCxnSpPr>
              <p:spPr>
                <a:xfrm rot="10800000" flipH="1">
                  <a:off x="2020" y="1125"/>
                  <a:ext cx="192" cy="87"/>
                </a:xfrm>
                <a:prstGeom prst="straightConnector1">
                  <a:avLst/>
                </a:prstGeom>
                <a:noFill/>
                <a:ln w="12700" cap="flat" cmpd="sng">
                  <a:solidFill>
                    <a:schemeClr val="hlink"/>
                  </a:solidFill>
                  <a:prstDash val="solid"/>
                  <a:round/>
                  <a:headEnd type="none" w="sm" len="sm"/>
                  <a:tailEnd type="none" w="sm" len="sm"/>
                </a:ln>
              </p:spPr>
            </p:cxnSp>
            <p:sp>
              <p:nvSpPr>
                <p:cNvPr id="522" name="Google Shape;522;p225"/>
                <p:cNvSpPr/>
                <p:nvPr/>
              </p:nvSpPr>
              <p:spPr>
                <a:xfrm>
                  <a:off x="1408" y="838"/>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23" name="Google Shape;523;p225"/>
                <p:cNvSpPr/>
                <p:nvPr/>
              </p:nvSpPr>
              <p:spPr>
                <a:xfrm>
                  <a:off x="607" y="934"/>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24" name="Google Shape;524;p225"/>
                <p:cNvSpPr/>
                <p:nvPr/>
              </p:nvSpPr>
              <p:spPr>
                <a:xfrm>
                  <a:off x="154" y="1349"/>
                  <a:ext cx="551" cy="339"/>
                </a:xfrm>
                <a:custGeom>
                  <a:avLst/>
                  <a:gdLst/>
                  <a:ahLst/>
                  <a:cxnLst/>
                  <a:rect l="l" t="t" r="r" b="b"/>
                  <a:pathLst>
                    <a:path w="551" h="339" extrusionOk="0">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25" name="Google Shape;525;p225"/>
                <p:cNvSpPr/>
                <p:nvPr/>
              </p:nvSpPr>
              <p:spPr>
                <a:xfrm>
                  <a:off x="134" y="935"/>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26" name="Google Shape;526;p225"/>
                <p:cNvSpPr/>
                <p:nvPr/>
              </p:nvSpPr>
              <p:spPr>
                <a:xfrm>
                  <a:off x="422" y="1503"/>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27" name="Google Shape;527;p225"/>
                <p:cNvSpPr/>
                <p:nvPr/>
              </p:nvSpPr>
              <p:spPr>
                <a:xfrm>
                  <a:off x="494" y="1516"/>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28" name="Google Shape;528;p225"/>
                <p:cNvSpPr/>
                <p:nvPr/>
              </p:nvSpPr>
              <p:spPr>
                <a:xfrm>
                  <a:off x="386" y="1295"/>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29" name="Google Shape;529;p225"/>
                <p:cNvSpPr/>
                <p:nvPr/>
              </p:nvSpPr>
              <p:spPr>
                <a:xfrm>
                  <a:off x="5101" y="1353"/>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0" name="Google Shape;530;p225"/>
                <p:cNvSpPr/>
                <p:nvPr/>
              </p:nvSpPr>
              <p:spPr>
                <a:xfrm>
                  <a:off x="5197" y="935"/>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1" name="Google Shape;531;p225"/>
                <p:cNvSpPr/>
                <p:nvPr/>
              </p:nvSpPr>
              <p:spPr>
                <a:xfrm>
                  <a:off x="5228" y="1503"/>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2" name="Google Shape;532;p225"/>
                <p:cNvSpPr/>
                <p:nvPr/>
              </p:nvSpPr>
              <p:spPr>
                <a:xfrm>
                  <a:off x="5224" y="1515"/>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3" name="Google Shape;533;p225"/>
                <p:cNvSpPr/>
                <p:nvPr/>
              </p:nvSpPr>
              <p:spPr>
                <a:xfrm>
                  <a:off x="5101" y="1295"/>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4" name="Google Shape;534;p225"/>
                <p:cNvSpPr/>
                <p:nvPr/>
              </p:nvSpPr>
              <p:spPr>
                <a:xfrm>
                  <a:off x="4371" y="935"/>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sp>
            <p:nvSpPr>
              <p:cNvPr id="535" name="Google Shape;535;p225"/>
              <p:cNvSpPr/>
              <p:nvPr/>
            </p:nvSpPr>
            <p:spPr>
              <a:xfrm>
                <a:off x="5217" y="1590"/>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6" name="Google Shape;536;p225"/>
              <p:cNvSpPr/>
              <p:nvPr/>
            </p:nvSpPr>
            <p:spPr>
              <a:xfrm>
                <a:off x="5213" y="1603"/>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7" name="Google Shape;537;p225"/>
              <p:cNvSpPr/>
              <p:nvPr/>
            </p:nvSpPr>
            <p:spPr>
              <a:xfrm>
                <a:off x="423" y="1581"/>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8" name="Google Shape;538;p225"/>
              <p:cNvSpPr/>
              <p:nvPr/>
            </p:nvSpPr>
            <p:spPr>
              <a:xfrm>
                <a:off x="495" y="1595"/>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cxnSp>
            <p:nvCxnSpPr>
              <p:cNvPr id="539" name="Google Shape;539;p225"/>
              <p:cNvCxnSpPr/>
              <p:nvPr/>
            </p:nvCxnSpPr>
            <p:spPr>
              <a:xfrm rot="10800000" flipH="1">
                <a:off x="1968" y="1166"/>
                <a:ext cx="192" cy="87"/>
              </a:xfrm>
              <a:prstGeom prst="straightConnector1">
                <a:avLst/>
              </a:prstGeom>
              <a:noFill/>
              <a:ln w="12700" cap="flat" cmpd="sng">
                <a:solidFill>
                  <a:schemeClr val="hlink"/>
                </a:solidFill>
                <a:prstDash val="solid"/>
                <a:round/>
                <a:headEnd type="none" w="sm" len="sm"/>
                <a:tailEnd type="none" w="sm" len="sm"/>
              </a:ln>
            </p:spPr>
          </p:cxnSp>
          <p:sp>
            <p:nvSpPr>
              <p:cNvPr id="540" name="Google Shape;540;p225"/>
              <p:cNvSpPr/>
              <p:nvPr/>
            </p:nvSpPr>
            <p:spPr>
              <a:xfrm>
                <a:off x="1356" y="879"/>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1" name="Google Shape;541;p225"/>
              <p:cNvSpPr/>
              <p:nvPr/>
            </p:nvSpPr>
            <p:spPr>
              <a:xfrm>
                <a:off x="555" y="975"/>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2" name="Google Shape;542;p225"/>
              <p:cNvSpPr/>
              <p:nvPr/>
            </p:nvSpPr>
            <p:spPr>
              <a:xfrm>
                <a:off x="102" y="1389"/>
                <a:ext cx="551" cy="340"/>
              </a:xfrm>
              <a:custGeom>
                <a:avLst/>
                <a:gdLst/>
                <a:ahLst/>
                <a:cxnLst/>
                <a:rect l="l" t="t" r="r" b="b"/>
                <a:pathLst>
                  <a:path w="551" h="340" extrusionOk="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3" name="Google Shape;543;p225"/>
              <p:cNvSpPr/>
              <p:nvPr/>
            </p:nvSpPr>
            <p:spPr>
              <a:xfrm>
                <a:off x="82" y="976"/>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4" name="Google Shape;544;p225"/>
              <p:cNvSpPr/>
              <p:nvPr/>
            </p:nvSpPr>
            <p:spPr>
              <a:xfrm>
                <a:off x="370" y="1543"/>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5" name="Google Shape;545;p225"/>
              <p:cNvSpPr/>
              <p:nvPr/>
            </p:nvSpPr>
            <p:spPr>
              <a:xfrm>
                <a:off x="442" y="1557"/>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6" name="Google Shape;546;p225"/>
              <p:cNvSpPr/>
              <p:nvPr/>
            </p:nvSpPr>
            <p:spPr>
              <a:xfrm>
                <a:off x="334" y="1336"/>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7" name="Google Shape;547;p225"/>
              <p:cNvSpPr/>
              <p:nvPr/>
            </p:nvSpPr>
            <p:spPr>
              <a:xfrm>
                <a:off x="5049" y="1394"/>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8" name="Google Shape;548;p225"/>
              <p:cNvSpPr/>
              <p:nvPr/>
            </p:nvSpPr>
            <p:spPr>
              <a:xfrm>
                <a:off x="5145" y="976"/>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9" name="Google Shape;549;p225"/>
              <p:cNvSpPr/>
              <p:nvPr/>
            </p:nvSpPr>
            <p:spPr>
              <a:xfrm>
                <a:off x="5176" y="1543"/>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50" name="Google Shape;550;p225"/>
              <p:cNvSpPr/>
              <p:nvPr/>
            </p:nvSpPr>
            <p:spPr>
              <a:xfrm>
                <a:off x="5172" y="1556"/>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51" name="Google Shape;551;p225"/>
              <p:cNvSpPr/>
              <p:nvPr/>
            </p:nvSpPr>
            <p:spPr>
              <a:xfrm>
                <a:off x="5049" y="1336"/>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52" name="Google Shape;552;p225"/>
              <p:cNvSpPr/>
              <p:nvPr/>
            </p:nvSpPr>
            <p:spPr>
              <a:xfrm>
                <a:off x="4319" y="976"/>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sp>
        <p:nvSpPr>
          <p:cNvPr id="553" name="Google Shape;553;p225"/>
          <p:cNvSpPr txBox="1">
            <a:spLocks noGrp="1"/>
          </p:cNvSpPr>
          <p:nvPr>
            <p:ph type="ctrTitle"/>
          </p:nvPr>
        </p:nvSpPr>
        <p:spPr>
          <a:xfrm>
            <a:off x="685800" y="22860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solidFill>
                  <a:srgbClr val="FFCC00"/>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4" name="Google Shape;554;p225"/>
          <p:cNvSpPr txBox="1">
            <a:spLocks noGrp="1"/>
          </p:cNvSpPr>
          <p:nvPr>
            <p:ph type="subTitle" idx="1"/>
          </p:nvPr>
        </p:nvSpPr>
        <p:spPr>
          <a:xfrm>
            <a:off x="1371600" y="3886200"/>
            <a:ext cx="6400800" cy="1752600"/>
          </a:xfrm>
          <a:prstGeom prst="rect">
            <a:avLst/>
          </a:prstGeom>
          <a:noFill/>
          <a:ln>
            <a:noFill/>
          </a:ln>
        </p:spPr>
        <p:txBody>
          <a:bodyPr spcFirstLastPara="1" wrap="square" lIns="92075" tIns="46025" rIns="92075" bIns="46025" anchor="t" anchorCtr="0">
            <a:noAutofit/>
          </a:bodyPr>
          <a:lstStyle>
            <a:lvl1pPr lvl="0" algn="ctr">
              <a:spcBef>
                <a:spcPts val="640"/>
              </a:spcBef>
              <a:spcAft>
                <a:spcPts val="0"/>
              </a:spcAft>
              <a:buClr>
                <a:srgbClr val="F8F8F8"/>
              </a:buClr>
              <a:buSzPts val="3200"/>
              <a:buFont typeface="Times New Roman"/>
              <a:buNone/>
              <a:defRPr>
                <a:solidFill>
                  <a:srgbClr val="F8F8F8"/>
                </a:solidFill>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360"/>
              </a:spcBef>
              <a:spcAft>
                <a:spcPts val="0"/>
              </a:spcAft>
              <a:buClr>
                <a:schemeClr val="lt1"/>
              </a:buClr>
              <a:buSzPts val="1800"/>
              <a:buChar char="•"/>
              <a:defRPr/>
            </a:lvl6pPr>
            <a:lvl7pPr lvl="6" algn="l">
              <a:spcBef>
                <a:spcPts val="360"/>
              </a:spcBef>
              <a:spcAft>
                <a:spcPts val="0"/>
              </a:spcAft>
              <a:buClr>
                <a:schemeClr val="lt1"/>
              </a:buClr>
              <a:buSzPts val="1800"/>
              <a:buChar char="•"/>
              <a:defRPr/>
            </a:lvl7pPr>
            <a:lvl8pPr lvl="7" algn="l">
              <a:spcBef>
                <a:spcPts val="360"/>
              </a:spcBef>
              <a:spcAft>
                <a:spcPts val="0"/>
              </a:spcAft>
              <a:buClr>
                <a:schemeClr val="lt1"/>
              </a:buClr>
              <a:buSzPts val="1800"/>
              <a:buChar char="•"/>
              <a:defRPr/>
            </a:lvl8pPr>
            <a:lvl9pPr lvl="8" algn="l">
              <a:spcBef>
                <a:spcPts val="360"/>
              </a:spcBef>
              <a:spcAft>
                <a:spcPts val="0"/>
              </a:spcAft>
              <a:buClr>
                <a:schemeClr val="lt1"/>
              </a:buClr>
              <a:buSzPts val="1800"/>
              <a:buChar char="•"/>
              <a:defRPr/>
            </a:lvl9pPr>
          </a:lstStyle>
          <a:p>
            <a:endParaRPr/>
          </a:p>
        </p:txBody>
      </p:sp>
      <p:sp>
        <p:nvSpPr>
          <p:cNvPr id="555" name="Google Shape;555;p225"/>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solidFill>
                  <a:srgbClr val="F8F8F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6" name="Google Shape;556;p225"/>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solidFill>
                  <a:srgbClr val="F8F8F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7" name="Google Shape;557;p225"/>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rgbClr val="F8F8F8"/>
                </a:solidFill>
                <a:latin typeface="Times New Roman"/>
                <a:ea typeface="Times New Roman"/>
                <a:cs typeface="Times New Roman"/>
                <a:sym typeface="Times New Roman"/>
              </a:defRPr>
            </a:lvl1pPr>
            <a:lvl2pPr marL="0" lvl="1" indent="0" algn="l">
              <a:spcBef>
                <a:spcPts val="0"/>
              </a:spcBef>
              <a:buNone/>
              <a:defRPr sz="1400">
                <a:solidFill>
                  <a:srgbClr val="F8F8F8"/>
                </a:solidFill>
                <a:latin typeface="Times New Roman"/>
                <a:ea typeface="Times New Roman"/>
                <a:cs typeface="Times New Roman"/>
                <a:sym typeface="Times New Roman"/>
              </a:defRPr>
            </a:lvl2pPr>
            <a:lvl3pPr marL="0" lvl="2" indent="0" algn="l">
              <a:spcBef>
                <a:spcPts val="0"/>
              </a:spcBef>
              <a:buNone/>
              <a:defRPr sz="1400">
                <a:solidFill>
                  <a:srgbClr val="F8F8F8"/>
                </a:solidFill>
                <a:latin typeface="Times New Roman"/>
                <a:ea typeface="Times New Roman"/>
                <a:cs typeface="Times New Roman"/>
                <a:sym typeface="Times New Roman"/>
              </a:defRPr>
            </a:lvl3pPr>
            <a:lvl4pPr marL="0" lvl="3" indent="0" algn="l">
              <a:spcBef>
                <a:spcPts val="0"/>
              </a:spcBef>
              <a:buNone/>
              <a:defRPr sz="1400">
                <a:solidFill>
                  <a:srgbClr val="F8F8F8"/>
                </a:solidFill>
                <a:latin typeface="Times New Roman"/>
                <a:ea typeface="Times New Roman"/>
                <a:cs typeface="Times New Roman"/>
                <a:sym typeface="Times New Roman"/>
              </a:defRPr>
            </a:lvl4pPr>
            <a:lvl5pPr marL="0" lvl="4" indent="0" algn="l">
              <a:spcBef>
                <a:spcPts val="0"/>
              </a:spcBef>
              <a:buNone/>
              <a:defRPr sz="1400">
                <a:solidFill>
                  <a:srgbClr val="F8F8F8"/>
                </a:solidFill>
                <a:latin typeface="Times New Roman"/>
                <a:ea typeface="Times New Roman"/>
                <a:cs typeface="Times New Roman"/>
                <a:sym typeface="Times New Roman"/>
              </a:defRPr>
            </a:lvl5pPr>
            <a:lvl6pPr marL="0" lvl="5" indent="0" algn="l">
              <a:spcBef>
                <a:spcPts val="0"/>
              </a:spcBef>
              <a:buNone/>
              <a:defRPr sz="1400">
                <a:solidFill>
                  <a:srgbClr val="F8F8F8"/>
                </a:solidFill>
                <a:latin typeface="Times New Roman"/>
                <a:ea typeface="Times New Roman"/>
                <a:cs typeface="Times New Roman"/>
                <a:sym typeface="Times New Roman"/>
              </a:defRPr>
            </a:lvl6pPr>
            <a:lvl7pPr marL="0" lvl="6" indent="0" algn="l">
              <a:spcBef>
                <a:spcPts val="0"/>
              </a:spcBef>
              <a:buNone/>
              <a:defRPr sz="1400">
                <a:solidFill>
                  <a:srgbClr val="F8F8F8"/>
                </a:solidFill>
                <a:latin typeface="Times New Roman"/>
                <a:ea typeface="Times New Roman"/>
                <a:cs typeface="Times New Roman"/>
                <a:sym typeface="Times New Roman"/>
              </a:defRPr>
            </a:lvl7pPr>
            <a:lvl8pPr marL="0" lvl="7" indent="0" algn="l">
              <a:spcBef>
                <a:spcPts val="0"/>
              </a:spcBef>
              <a:buNone/>
              <a:defRPr sz="1400">
                <a:solidFill>
                  <a:srgbClr val="F8F8F8"/>
                </a:solidFill>
                <a:latin typeface="Times New Roman"/>
                <a:ea typeface="Times New Roman"/>
                <a:cs typeface="Times New Roman"/>
                <a:sym typeface="Times New Roman"/>
              </a:defRPr>
            </a:lvl8pPr>
            <a:lvl9pPr marL="0" lvl="8" indent="0" algn="l">
              <a:spcBef>
                <a:spcPts val="0"/>
              </a:spcBef>
              <a:buNone/>
              <a:defRPr sz="1400">
                <a:solidFill>
                  <a:srgbClr val="F8F8F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558" name="Google Shape;558;p225" descr="dnastranda_gl.gif (44360 bytes)"/>
          <p:cNvPicPr preferRelativeResize="0"/>
          <p:nvPr/>
        </p:nvPicPr>
        <p:blipFill rotWithShape="1">
          <a:blip r:embed="rId2">
            <a:alphaModFix/>
          </a:blip>
          <a:srcRect/>
          <a:stretch/>
        </p:blipFill>
        <p:spPr>
          <a:xfrm>
            <a:off x="1" y="381000"/>
            <a:ext cx="647700" cy="5943600"/>
          </a:xfrm>
          <a:prstGeom prst="rect">
            <a:avLst/>
          </a:prstGeom>
          <a:noFill/>
          <a:ln>
            <a:noFill/>
          </a:ln>
        </p:spPr>
      </p:pic>
    </p:spTree>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9"/>
        <p:cNvGrpSpPr/>
        <p:nvPr/>
      </p:nvGrpSpPr>
      <p:grpSpPr>
        <a:xfrm>
          <a:off x="0" y="0"/>
          <a:ext cx="0" cy="0"/>
          <a:chOff x="0" y="0"/>
          <a:chExt cx="0" cy="0"/>
        </a:xfrm>
      </p:grpSpPr>
      <p:sp>
        <p:nvSpPr>
          <p:cNvPr id="560" name="Google Shape;560;p226"/>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1" name="Google Shape;561;p226"/>
          <p:cNvSpPr txBox="1">
            <a:spLocks noGrp="1"/>
          </p:cNvSpPr>
          <p:nvPr>
            <p:ph type="body" idx="1"/>
          </p:nvPr>
        </p:nvSpPr>
        <p:spPr>
          <a:xfrm>
            <a:off x="685800" y="2286000"/>
            <a:ext cx="77724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562" name="Google Shape;562;p226"/>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3" name="Google Shape;563;p226"/>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4" name="Google Shape;564;p226"/>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1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8"/>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7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7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5"/>
        <p:cNvGrpSpPr/>
        <p:nvPr/>
      </p:nvGrpSpPr>
      <p:grpSpPr>
        <a:xfrm>
          <a:off x="0" y="0"/>
          <a:ext cx="0" cy="0"/>
          <a:chOff x="0" y="0"/>
          <a:chExt cx="0" cy="0"/>
        </a:xfrm>
      </p:grpSpPr>
      <p:sp>
        <p:nvSpPr>
          <p:cNvPr id="566" name="Google Shape;566;p227"/>
          <p:cNvSpPr txBox="1">
            <a:spLocks noGrp="1"/>
          </p:cNvSpPr>
          <p:nvPr>
            <p:ph type="title"/>
          </p:nvPr>
        </p:nvSpPr>
        <p:spPr>
          <a:xfrm>
            <a:off x="722313" y="4406900"/>
            <a:ext cx="7772400" cy="1362075"/>
          </a:xfrm>
          <a:prstGeom prst="rect">
            <a:avLst/>
          </a:prstGeom>
          <a:noFill/>
          <a:ln>
            <a:noFill/>
          </a:ln>
        </p:spPr>
        <p:txBody>
          <a:bodyPr spcFirstLastPara="1" wrap="square" lIns="92075" tIns="46025" rIns="92075" bIns="46025"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7" name="Google Shape;567;p227"/>
          <p:cNvSpPr txBox="1">
            <a:spLocks noGrp="1"/>
          </p:cNvSpPr>
          <p:nvPr>
            <p:ph type="body" idx="1"/>
          </p:nvPr>
        </p:nvSpPr>
        <p:spPr>
          <a:xfrm>
            <a:off x="722313" y="2906714"/>
            <a:ext cx="7772400" cy="1500187"/>
          </a:xfrm>
          <a:prstGeom prst="rect">
            <a:avLst/>
          </a:prstGeom>
          <a:noFill/>
          <a:ln>
            <a:noFill/>
          </a:ln>
        </p:spPr>
        <p:txBody>
          <a:bodyPr spcFirstLastPara="1" wrap="square" lIns="92075" tIns="46025" rIns="92075" bIns="46025" anchor="b" anchorCtr="0">
            <a:noAutofit/>
          </a:bodyPr>
          <a:lstStyle>
            <a:lvl1pPr marL="457200" lvl="0" indent="-228600" algn="l">
              <a:spcBef>
                <a:spcPts val="400"/>
              </a:spcBef>
              <a:spcAft>
                <a:spcPts val="0"/>
              </a:spcAft>
              <a:buClr>
                <a:schemeClr val="lt1"/>
              </a:buClr>
              <a:buSzPts val="2000"/>
              <a:buFont typeface="Times New Roman"/>
              <a:buNone/>
              <a:defRPr sz="2000"/>
            </a:lvl1pPr>
            <a:lvl2pPr marL="914400" lvl="1" indent="-228600" algn="l">
              <a:spcBef>
                <a:spcPts val="360"/>
              </a:spcBef>
              <a:spcAft>
                <a:spcPts val="0"/>
              </a:spcAft>
              <a:buClr>
                <a:schemeClr val="lt1"/>
              </a:buClr>
              <a:buSzPts val="1800"/>
              <a:buFont typeface="Times New Roman"/>
              <a:buNone/>
              <a:defRPr sz="1800"/>
            </a:lvl2pPr>
            <a:lvl3pPr marL="1371600" lvl="2" indent="-228600" algn="l">
              <a:spcBef>
                <a:spcPts val="320"/>
              </a:spcBef>
              <a:spcAft>
                <a:spcPts val="0"/>
              </a:spcAft>
              <a:buClr>
                <a:schemeClr val="lt1"/>
              </a:buClr>
              <a:buSzPts val="1600"/>
              <a:buFont typeface="Times New Roman"/>
              <a:buNone/>
              <a:defRPr sz="1600"/>
            </a:lvl3pPr>
            <a:lvl4pPr marL="1828800" lvl="3" indent="-228600" algn="l">
              <a:spcBef>
                <a:spcPts val="280"/>
              </a:spcBef>
              <a:spcAft>
                <a:spcPts val="0"/>
              </a:spcAft>
              <a:buClr>
                <a:schemeClr val="lt1"/>
              </a:buClr>
              <a:buSzPts val="1400"/>
              <a:buFont typeface="Times New Roman"/>
              <a:buNone/>
              <a:defRPr sz="1400"/>
            </a:lvl4pPr>
            <a:lvl5pPr marL="2286000" lvl="4" indent="-228600" algn="l">
              <a:spcBef>
                <a:spcPts val="280"/>
              </a:spcBef>
              <a:spcAft>
                <a:spcPts val="0"/>
              </a:spcAft>
              <a:buClr>
                <a:schemeClr val="lt1"/>
              </a:buClr>
              <a:buSzPts val="1400"/>
              <a:buFont typeface="Times New Roman"/>
              <a:buNone/>
              <a:defRPr sz="1400"/>
            </a:lvl5pPr>
            <a:lvl6pPr marL="2743200" lvl="5" indent="-228600" algn="l">
              <a:spcBef>
                <a:spcPts val="280"/>
              </a:spcBef>
              <a:spcAft>
                <a:spcPts val="0"/>
              </a:spcAft>
              <a:buClr>
                <a:schemeClr val="lt1"/>
              </a:buClr>
              <a:buSzPts val="1400"/>
              <a:buFont typeface="Times New Roman"/>
              <a:buNone/>
              <a:defRPr sz="1400"/>
            </a:lvl6pPr>
            <a:lvl7pPr marL="3200400" lvl="6" indent="-228600" algn="l">
              <a:spcBef>
                <a:spcPts val="280"/>
              </a:spcBef>
              <a:spcAft>
                <a:spcPts val="0"/>
              </a:spcAft>
              <a:buClr>
                <a:schemeClr val="lt1"/>
              </a:buClr>
              <a:buSzPts val="1400"/>
              <a:buFont typeface="Times New Roman"/>
              <a:buNone/>
              <a:defRPr sz="1400"/>
            </a:lvl7pPr>
            <a:lvl8pPr marL="3657600" lvl="7" indent="-228600" algn="l">
              <a:spcBef>
                <a:spcPts val="280"/>
              </a:spcBef>
              <a:spcAft>
                <a:spcPts val="0"/>
              </a:spcAft>
              <a:buClr>
                <a:schemeClr val="lt1"/>
              </a:buClr>
              <a:buSzPts val="1400"/>
              <a:buFont typeface="Times New Roman"/>
              <a:buNone/>
              <a:defRPr sz="1400"/>
            </a:lvl8pPr>
            <a:lvl9pPr marL="4114800" lvl="8" indent="-228600" algn="l">
              <a:spcBef>
                <a:spcPts val="280"/>
              </a:spcBef>
              <a:spcAft>
                <a:spcPts val="0"/>
              </a:spcAft>
              <a:buClr>
                <a:schemeClr val="lt1"/>
              </a:buClr>
              <a:buSzPts val="1400"/>
              <a:buFont typeface="Times New Roman"/>
              <a:buNone/>
              <a:defRPr sz="1400"/>
            </a:lvl9pPr>
          </a:lstStyle>
          <a:p>
            <a:endParaRPr/>
          </a:p>
        </p:txBody>
      </p:sp>
      <p:sp>
        <p:nvSpPr>
          <p:cNvPr id="568" name="Google Shape;568;p227"/>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9" name="Google Shape;569;p227"/>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0" name="Google Shape;570;p227"/>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1"/>
        <p:cNvGrpSpPr/>
        <p:nvPr/>
      </p:nvGrpSpPr>
      <p:grpSpPr>
        <a:xfrm>
          <a:off x="0" y="0"/>
          <a:ext cx="0" cy="0"/>
          <a:chOff x="0" y="0"/>
          <a:chExt cx="0" cy="0"/>
        </a:xfrm>
      </p:grpSpPr>
      <p:sp>
        <p:nvSpPr>
          <p:cNvPr id="572" name="Google Shape;572;p228"/>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3" name="Google Shape;573;p228"/>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lt1"/>
              </a:buClr>
              <a:buSzPts val="2800"/>
              <a:buFont typeface="Times New Roman"/>
              <a:buChar char="•"/>
              <a:defRPr sz="2800"/>
            </a:lvl1pPr>
            <a:lvl2pPr marL="914400" lvl="1" indent="-381000" algn="l">
              <a:spcBef>
                <a:spcPts val="480"/>
              </a:spcBef>
              <a:spcAft>
                <a:spcPts val="0"/>
              </a:spcAft>
              <a:buClr>
                <a:schemeClr val="lt1"/>
              </a:buClr>
              <a:buSzPts val="2400"/>
              <a:buFont typeface="Times New Roman"/>
              <a:buChar char="–"/>
              <a:defRPr sz="2400"/>
            </a:lvl2pPr>
            <a:lvl3pPr marL="1371600" lvl="2" indent="-355600" algn="l">
              <a:spcBef>
                <a:spcPts val="400"/>
              </a:spcBef>
              <a:spcAft>
                <a:spcPts val="0"/>
              </a:spcAft>
              <a:buClr>
                <a:schemeClr val="lt1"/>
              </a:buClr>
              <a:buSzPts val="2000"/>
              <a:buFont typeface="Times New Roman"/>
              <a:buChar char="•"/>
              <a:defRPr sz="2000"/>
            </a:lvl3pPr>
            <a:lvl4pPr marL="1828800" lvl="3" indent="-342900" algn="l">
              <a:spcBef>
                <a:spcPts val="360"/>
              </a:spcBef>
              <a:spcAft>
                <a:spcPts val="0"/>
              </a:spcAft>
              <a:buClr>
                <a:schemeClr val="lt1"/>
              </a:buClr>
              <a:buSzPts val="1800"/>
              <a:buFont typeface="Times New Roman"/>
              <a:buChar char="–"/>
              <a:defRPr sz="1800"/>
            </a:lvl4pPr>
            <a:lvl5pPr marL="2286000" lvl="4" indent="-342900" algn="l">
              <a:spcBef>
                <a:spcPts val="360"/>
              </a:spcBef>
              <a:spcAft>
                <a:spcPts val="0"/>
              </a:spcAft>
              <a:buClr>
                <a:schemeClr val="lt1"/>
              </a:buClr>
              <a:buSzPts val="1800"/>
              <a:buFont typeface="Times New Roman"/>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
        <p:nvSpPr>
          <p:cNvPr id="574" name="Google Shape;574;p228"/>
          <p:cNvSpPr txBox="1">
            <a:spLocks noGrp="1"/>
          </p:cNvSpPr>
          <p:nvPr>
            <p:ph type="body"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lt1"/>
              </a:buClr>
              <a:buSzPts val="2800"/>
              <a:buFont typeface="Times New Roman"/>
              <a:buChar char="•"/>
              <a:defRPr sz="2800"/>
            </a:lvl1pPr>
            <a:lvl2pPr marL="914400" lvl="1" indent="-381000" algn="l">
              <a:spcBef>
                <a:spcPts val="480"/>
              </a:spcBef>
              <a:spcAft>
                <a:spcPts val="0"/>
              </a:spcAft>
              <a:buClr>
                <a:schemeClr val="lt1"/>
              </a:buClr>
              <a:buSzPts val="2400"/>
              <a:buFont typeface="Times New Roman"/>
              <a:buChar char="–"/>
              <a:defRPr sz="2400"/>
            </a:lvl2pPr>
            <a:lvl3pPr marL="1371600" lvl="2" indent="-355600" algn="l">
              <a:spcBef>
                <a:spcPts val="400"/>
              </a:spcBef>
              <a:spcAft>
                <a:spcPts val="0"/>
              </a:spcAft>
              <a:buClr>
                <a:schemeClr val="lt1"/>
              </a:buClr>
              <a:buSzPts val="2000"/>
              <a:buFont typeface="Times New Roman"/>
              <a:buChar char="•"/>
              <a:defRPr sz="2000"/>
            </a:lvl3pPr>
            <a:lvl4pPr marL="1828800" lvl="3" indent="-342900" algn="l">
              <a:spcBef>
                <a:spcPts val="360"/>
              </a:spcBef>
              <a:spcAft>
                <a:spcPts val="0"/>
              </a:spcAft>
              <a:buClr>
                <a:schemeClr val="lt1"/>
              </a:buClr>
              <a:buSzPts val="1800"/>
              <a:buFont typeface="Times New Roman"/>
              <a:buChar char="–"/>
              <a:defRPr sz="1800"/>
            </a:lvl4pPr>
            <a:lvl5pPr marL="2286000" lvl="4" indent="-342900" algn="l">
              <a:spcBef>
                <a:spcPts val="360"/>
              </a:spcBef>
              <a:spcAft>
                <a:spcPts val="0"/>
              </a:spcAft>
              <a:buClr>
                <a:schemeClr val="lt1"/>
              </a:buClr>
              <a:buSzPts val="1800"/>
              <a:buFont typeface="Times New Roman"/>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
        <p:nvSpPr>
          <p:cNvPr id="575" name="Google Shape;575;p228"/>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6" name="Google Shape;576;p228"/>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7" name="Google Shape;577;p228"/>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8"/>
        <p:cNvGrpSpPr/>
        <p:nvPr/>
      </p:nvGrpSpPr>
      <p:grpSpPr>
        <a:xfrm>
          <a:off x="0" y="0"/>
          <a:ext cx="0" cy="0"/>
          <a:chOff x="0" y="0"/>
          <a:chExt cx="0" cy="0"/>
        </a:xfrm>
      </p:grpSpPr>
      <p:sp>
        <p:nvSpPr>
          <p:cNvPr id="579" name="Google Shape;579;p229"/>
          <p:cNvSpPr txBox="1">
            <a:spLocks noGrp="1"/>
          </p:cNvSpPr>
          <p:nvPr>
            <p:ph type="title"/>
          </p:nvPr>
        </p:nvSpPr>
        <p:spPr>
          <a:xfrm>
            <a:off x="457200" y="274638"/>
            <a:ext cx="82296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0" name="Google Shape;580;p229"/>
          <p:cNvSpPr txBox="1">
            <a:spLocks noGrp="1"/>
          </p:cNvSpPr>
          <p:nvPr>
            <p:ph type="body" idx="1"/>
          </p:nvPr>
        </p:nvSpPr>
        <p:spPr>
          <a:xfrm>
            <a:off x="457201" y="1535113"/>
            <a:ext cx="4040188" cy="63976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Clr>
                <a:schemeClr val="lt1"/>
              </a:buClr>
              <a:buSzPts val="2400"/>
              <a:buFont typeface="Times New Roman"/>
              <a:buNone/>
              <a:defRPr sz="2400" b="1"/>
            </a:lvl1pPr>
            <a:lvl2pPr marL="914400" lvl="1" indent="-228600" algn="l">
              <a:spcBef>
                <a:spcPts val="400"/>
              </a:spcBef>
              <a:spcAft>
                <a:spcPts val="0"/>
              </a:spcAft>
              <a:buClr>
                <a:schemeClr val="lt1"/>
              </a:buClr>
              <a:buSzPts val="2000"/>
              <a:buFont typeface="Times New Roman"/>
              <a:buNone/>
              <a:defRPr sz="2000" b="1"/>
            </a:lvl2pPr>
            <a:lvl3pPr marL="1371600" lvl="2" indent="-228600" algn="l">
              <a:spcBef>
                <a:spcPts val="360"/>
              </a:spcBef>
              <a:spcAft>
                <a:spcPts val="0"/>
              </a:spcAft>
              <a:buClr>
                <a:schemeClr val="lt1"/>
              </a:buClr>
              <a:buSzPts val="1800"/>
              <a:buFont typeface="Times New Roman"/>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581" name="Google Shape;581;p229"/>
          <p:cNvSpPr txBox="1">
            <a:spLocks noGrp="1"/>
          </p:cNvSpPr>
          <p:nvPr>
            <p:ph type="body" idx="2"/>
          </p:nvPr>
        </p:nvSpPr>
        <p:spPr>
          <a:xfrm>
            <a:off x="457201" y="2174875"/>
            <a:ext cx="4040188" cy="3951288"/>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lt1"/>
              </a:buClr>
              <a:buSzPts val="2400"/>
              <a:buFont typeface="Times New Roman"/>
              <a:buChar char="•"/>
              <a:defRPr sz="2400"/>
            </a:lvl1pPr>
            <a:lvl2pPr marL="914400" lvl="1" indent="-355600" algn="l">
              <a:spcBef>
                <a:spcPts val="400"/>
              </a:spcBef>
              <a:spcAft>
                <a:spcPts val="0"/>
              </a:spcAft>
              <a:buClr>
                <a:schemeClr val="lt1"/>
              </a:buClr>
              <a:buSzPts val="2000"/>
              <a:buFont typeface="Times New Roman"/>
              <a:buChar char="–"/>
              <a:defRPr sz="2000"/>
            </a:lvl2pPr>
            <a:lvl3pPr marL="1371600" lvl="2" indent="-342900" algn="l">
              <a:spcBef>
                <a:spcPts val="360"/>
              </a:spcBef>
              <a:spcAft>
                <a:spcPts val="0"/>
              </a:spcAft>
              <a:buClr>
                <a:schemeClr val="lt1"/>
              </a:buClr>
              <a:buSzPts val="1800"/>
              <a:buFont typeface="Times New Roman"/>
              <a:buChar char="•"/>
              <a:defRPr sz="1800"/>
            </a:lvl3pPr>
            <a:lvl4pPr marL="1828800" lvl="3" indent="-330200" algn="l">
              <a:spcBef>
                <a:spcPts val="320"/>
              </a:spcBef>
              <a:spcAft>
                <a:spcPts val="0"/>
              </a:spcAft>
              <a:buClr>
                <a:schemeClr val="lt1"/>
              </a:buClr>
              <a:buSzPts val="1600"/>
              <a:buFont typeface="Times New Roman"/>
              <a:buChar char="–"/>
              <a:defRPr sz="1600"/>
            </a:lvl4pPr>
            <a:lvl5pPr marL="2286000" lvl="4" indent="-330200" algn="l">
              <a:spcBef>
                <a:spcPts val="320"/>
              </a:spcBef>
              <a:spcAft>
                <a:spcPts val="0"/>
              </a:spcAft>
              <a:buClr>
                <a:schemeClr val="lt1"/>
              </a:buClr>
              <a:buSzPts val="1600"/>
              <a:buFont typeface="Times New Roman"/>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
        <p:nvSpPr>
          <p:cNvPr id="582" name="Google Shape;582;p229"/>
          <p:cNvSpPr txBox="1">
            <a:spLocks noGrp="1"/>
          </p:cNvSpPr>
          <p:nvPr>
            <p:ph type="body" idx="3"/>
          </p:nvPr>
        </p:nvSpPr>
        <p:spPr>
          <a:xfrm>
            <a:off x="4645026" y="1535113"/>
            <a:ext cx="4041775" cy="63976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Clr>
                <a:schemeClr val="lt1"/>
              </a:buClr>
              <a:buSzPts val="2400"/>
              <a:buFont typeface="Times New Roman"/>
              <a:buNone/>
              <a:defRPr sz="2400" b="1"/>
            </a:lvl1pPr>
            <a:lvl2pPr marL="914400" lvl="1" indent="-228600" algn="l">
              <a:spcBef>
                <a:spcPts val="400"/>
              </a:spcBef>
              <a:spcAft>
                <a:spcPts val="0"/>
              </a:spcAft>
              <a:buClr>
                <a:schemeClr val="lt1"/>
              </a:buClr>
              <a:buSzPts val="2000"/>
              <a:buFont typeface="Times New Roman"/>
              <a:buNone/>
              <a:defRPr sz="2000" b="1"/>
            </a:lvl2pPr>
            <a:lvl3pPr marL="1371600" lvl="2" indent="-228600" algn="l">
              <a:spcBef>
                <a:spcPts val="360"/>
              </a:spcBef>
              <a:spcAft>
                <a:spcPts val="0"/>
              </a:spcAft>
              <a:buClr>
                <a:schemeClr val="lt1"/>
              </a:buClr>
              <a:buSzPts val="1800"/>
              <a:buFont typeface="Times New Roman"/>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583" name="Google Shape;583;p229"/>
          <p:cNvSpPr txBox="1">
            <a:spLocks noGrp="1"/>
          </p:cNvSpPr>
          <p:nvPr>
            <p:ph type="body" idx="4"/>
          </p:nvPr>
        </p:nvSpPr>
        <p:spPr>
          <a:xfrm>
            <a:off x="4645026" y="2174875"/>
            <a:ext cx="4041775" cy="3951288"/>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lt1"/>
              </a:buClr>
              <a:buSzPts val="2400"/>
              <a:buFont typeface="Times New Roman"/>
              <a:buChar char="•"/>
              <a:defRPr sz="2400"/>
            </a:lvl1pPr>
            <a:lvl2pPr marL="914400" lvl="1" indent="-355600" algn="l">
              <a:spcBef>
                <a:spcPts val="400"/>
              </a:spcBef>
              <a:spcAft>
                <a:spcPts val="0"/>
              </a:spcAft>
              <a:buClr>
                <a:schemeClr val="lt1"/>
              </a:buClr>
              <a:buSzPts val="2000"/>
              <a:buFont typeface="Times New Roman"/>
              <a:buChar char="–"/>
              <a:defRPr sz="2000"/>
            </a:lvl2pPr>
            <a:lvl3pPr marL="1371600" lvl="2" indent="-342900" algn="l">
              <a:spcBef>
                <a:spcPts val="360"/>
              </a:spcBef>
              <a:spcAft>
                <a:spcPts val="0"/>
              </a:spcAft>
              <a:buClr>
                <a:schemeClr val="lt1"/>
              </a:buClr>
              <a:buSzPts val="1800"/>
              <a:buFont typeface="Times New Roman"/>
              <a:buChar char="•"/>
              <a:defRPr sz="1800"/>
            </a:lvl3pPr>
            <a:lvl4pPr marL="1828800" lvl="3" indent="-330200" algn="l">
              <a:spcBef>
                <a:spcPts val="320"/>
              </a:spcBef>
              <a:spcAft>
                <a:spcPts val="0"/>
              </a:spcAft>
              <a:buClr>
                <a:schemeClr val="lt1"/>
              </a:buClr>
              <a:buSzPts val="1600"/>
              <a:buFont typeface="Times New Roman"/>
              <a:buChar char="–"/>
              <a:defRPr sz="1600"/>
            </a:lvl4pPr>
            <a:lvl5pPr marL="2286000" lvl="4" indent="-330200" algn="l">
              <a:spcBef>
                <a:spcPts val="320"/>
              </a:spcBef>
              <a:spcAft>
                <a:spcPts val="0"/>
              </a:spcAft>
              <a:buClr>
                <a:schemeClr val="lt1"/>
              </a:buClr>
              <a:buSzPts val="1600"/>
              <a:buFont typeface="Times New Roman"/>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
        <p:nvSpPr>
          <p:cNvPr id="584" name="Google Shape;584;p229"/>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5" name="Google Shape;585;p229"/>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6" name="Google Shape;586;p229"/>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7"/>
        <p:cNvGrpSpPr/>
        <p:nvPr/>
      </p:nvGrpSpPr>
      <p:grpSpPr>
        <a:xfrm>
          <a:off x="0" y="0"/>
          <a:ext cx="0" cy="0"/>
          <a:chOff x="0" y="0"/>
          <a:chExt cx="0" cy="0"/>
        </a:xfrm>
      </p:grpSpPr>
      <p:sp>
        <p:nvSpPr>
          <p:cNvPr id="588" name="Google Shape;588;p230"/>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9" name="Google Shape;589;p230"/>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0" name="Google Shape;590;p230"/>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1" name="Google Shape;591;p230"/>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2"/>
        <p:cNvGrpSpPr/>
        <p:nvPr/>
      </p:nvGrpSpPr>
      <p:grpSpPr>
        <a:xfrm>
          <a:off x="0" y="0"/>
          <a:ext cx="0" cy="0"/>
          <a:chOff x="0" y="0"/>
          <a:chExt cx="0" cy="0"/>
        </a:xfrm>
      </p:grpSpPr>
      <p:sp>
        <p:nvSpPr>
          <p:cNvPr id="593" name="Google Shape;593;p231"/>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4" name="Google Shape;594;p231"/>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5" name="Google Shape;595;p231"/>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6"/>
        <p:cNvGrpSpPr/>
        <p:nvPr/>
      </p:nvGrpSpPr>
      <p:grpSpPr>
        <a:xfrm>
          <a:off x="0" y="0"/>
          <a:ext cx="0" cy="0"/>
          <a:chOff x="0" y="0"/>
          <a:chExt cx="0" cy="0"/>
        </a:xfrm>
      </p:grpSpPr>
      <p:sp>
        <p:nvSpPr>
          <p:cNvPr id="597" name="Google Shape;597;p232"/>
          <p:cNvSpPr txBox="1">
            <a:spLocks noGrp="1"/>
          </p:cNvSpPr>
          <p:nvPr>
            <p:ph type="title"/>
          </p:nvPr>
        </p:nvSpPr>
        <p:spPr>
          <a:xfrm>
            <a:off x="457201" y="273050"/>
            <a:ext cx="3008313" cy="1162050"/>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8" name="Google Shape;598;p232"/>
          <p:cNvSpPr txBox="1">
            <a:spLocks noGrp="1"/>
          </p:cNvSpPr>
          <p:nvPr>
            <p:ph type="body" idx="1"/>
          </p:nvPr>
        </p:nvSpPr>
        <p:spPr>
          <a:xfrm>
            <a:off x="3575050" y="273051"/>
            <a:ext cx="5111751" cy="5853113"/>
          </a:xfrm>
          <a:prstGeom prst="rect">
            <a:avLst/>
          </a:prstGeom>
          <a:noFill/>
          <a:ln>
            <a:noFill/>
          </a:ln>
        </p:spPr>
        <p:txBody>
          <a:bodyPr spcFirstLastPara="1" wrap="square" lIns="92075" tIns="46025" rIns="92075" bIns="46025" anchor="t" anchorCtr="0">
            <a:noAutofit/>
          </a:bodyPr>
          <a:lstStyle>
            <a:lvl1pPr marL="457200" lvl="0" indent="-431800" algn="l">
              <a:spcBef>
                <a:spcPts val="640"/>
              </a:spcBef>
              <a:spcAft>
                <a:spcPts val="0"/>
              </a:spcAft>
              <a:buClr>
                <a:schemeClr val="lt1"/>
              </a:buClr>
              <a:buSzPts val="3200"/>
              <a:buFont typeface="Times New Roman"/>
              <a:buChar char="•"/>
              <a:defRPr sz="3200"/>
            </a:lvl1pPr>
            <a:lvl2pPr marL="914400" lvl="1" indent="-406400" algn="l">
              <a:spcBef>
                <a:spcPts val="560"/>
              </a:spcBef>
              <a:spcAft>
                <a:spcPts val="0"/>
              </a:spcAft>
              <a:buClr>
                <a:schemeClr val="lt1"/>
              </a:buClr>
              <a:buSzPts val="2800"/>
              <a:buFont typeface="Times New Roman"/>
              <a:buChar char="–"/>
              <a:defRPr sz="2800"/>
            </a:lvl2pPr>
            <a:lvl3pPr marL="1371600" lvl="2" indent="-381000" algn="l">
              <a:spcBef>
                <a:spcPts val="480"/>
              </a:spcBef>
              <a:spcAft>
                <a:spcPts val="0"/>
              </a:spcAft>
              <a:buClr>
                <a:schemeClr val="lt1"/>
              </a:buClr>
              <a:buSzPts val="2400"/>
              <a:buFont typeface="Times New Roman"/>
              <a:buChar char="•"/>
              <a:defRPr sz="2400"/>
            </a:lvl3pPr>
            <a:lvl4pPr marL="1828800" lvl="3" indent="-355600" algn="l">
              <a:spcBef>
                <a:spcPts val="400"/>
              </a:spcBef>
              <a:spcAft>
                <a:spcPts val="0"/>
              </a:spcAft>
              <a:buClr>
                <a:schemeClr val="lt1"/>
              </a:buClr>
              <a:buSzPts val="2000"/>
              <a:buFont typeface="Times New Roman"/>
              <a:buChar char="–"/>
              <a:defRPr sz="2000"/>
            </a:lvl4pPr>
            <a:lvl5pPr marL="2286000" lvl="4" indent="-355600" algn="l">
              <a:spcBef>
                <a:spcPts val="400"/>
              </a:spcBef>
              <a:spcAft>
                <a:spcPts val="0"/>
              </a:spcAft>
              <a:buClr>
                <a:schemeClr val="lt1"/>
              </a:buClr>
              <a:buSzPts val="2000"/>
              <a:buFont typeface="Times New Roman"/>
              <a:buChar char="•"/>
              <a:defRPr sz="2000"/>
            </a:lvl5pPr>
            <a:lvl6pPr marL="2743200" lvl="5" indent="-355600" algn="l">
              <a:spcBef>
                <a:spcPts val="400"/>
              </a:spcBef>
              <a:spcAft>
                <a:spcPts val="0"/>
              </a:spcAft>
              <a:buClr>
                <a:schemeClr val="lt1"/>
              </a:buClr>
              <a:buSzPts val="2000"/>
              <a:buFont typeface="Times New Roman"/>
              <a:buChar char="•"/>
              <a:defRPr sz="2000"/>
            </a:lvl6pPr>
            <a:lvl7pPr marL="3200400" lvl="6" indent="-355600" algn="l">
              <a:spcBef>
                <a:spcPts val="400"/>
              </a:spcBef>
              <a:spcAft>
                <a:spcPts val="0"/>
              </a:spcAft>
              <a:buClr>
                <a:schemeClr val="lt1"/>
              </a:buClr>
              <a:buSzPts val="2000"/>
              <a:buFont typeface="Times New Roman"/>
              <a:buChar char="•"/>
              <a:defRPr sz="2000"/>
            </a:lvl7pPr>
            <a:lvl8pPr marL="3657600" lvl="7" indent="-355600" algn="l">
              <a:spcBef>
                <a:spcPts val="400"/>
              </a:spcBef>
              <a:spcAft>
                <a:spcPts val="0"/>
              </a:spcAft>
              <a:buClr>
                <a:schemeClr val="lt1"/>
              </a:buClr>
              <a:buSzPts val="2000"/>
              <a:buFont typeface="Times New Roman"/>
              <a:buChar char="•"/>
              <a:defRPr sz="2000"/>
            </a:lvl8pPr>
            <a:lvl9pPr marL="4114800" lvl="8" indent="-355600" algn="l">
              <a:spcBef>
                <a:spcPts val="400"/>
              </a:spcBef>
              <a:spcAft>
                <a:spcPts val="0"/>
              </a:spcAft>
              <a:buClr>
                <a:schemeClr val="lt1"/>
              </a:buClr>
              <a:buSzPts val="2000"/>
              <a:buFont typeface="Times New Roman"/>
              <a:buChar char="•"/>
              <a:defRPr sz="2000"/>
            </a:lvl9pPr>
          </a:lstStyle>
          <a:p>
            <a:endParaRPr/>
          </a:p>
        </p:txBody>
      </p:sp>
      <p:sp>
        <p:nvSpPr>
          <p:cNvPr id="599" name="Google Shape;599;p232"/>
          <p:cNvSpPr txBox="1">
            <a:spLocks noGrp="1"/>
          </p:cNvSpPr>
          <p:nvPr>
            <p:ph type="body" idx="2"/>
          </p:nvPr>
        </p:nvSpPr>
        <p:spPr>
          <a:xfrm>
            <a:off x="457201" y="1435101"/>
            <a:ext cx="3008313" cy="4691063"/>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lt1"/>
              </a:buClr>
              <a:buSzPts val="1400"/>
              <a:buFont typeface="Times New Roman"/>
              <a:buNone/>
              <a:defRPr sz="1400"/>
            </a:lvl1pPr>
            <a:lvl2pPr marL="914400" lvl="1" indent="-228600" algn="l">
              <a:spcBef>
                <a:spcPts val="240"/>
              </a:spcBef>
              <a:spcAft>
                <a:spcPts val="0"/>
              </a:spcAft>
              <a:buClr>
                <a:schemeClr val="lt1"/>
              </a:buClr>
              <a:buSzPts val="1200"/>
              <a:buFont typeface="Times New Roman"/>
              <a:buNone/>
              <a:defRPr sz="1200"/>
            </a:lvl2pPr>
            <a:lvl3pPr marL="1371600" lvl="2" indent="-228600" algn="l">
              <a:spcBef>
                <a:spcPts val="200"/>
              </a:spcBef>
              <a:spcAft>
                <a:spcPts val="0"/>
              </a:spcAft>
              <a:buClr>
                <a:schemeClr val="lt1"/>
              </a:buClr>
              <a:buSzPts val="1000"/>
              <a:buFont typeface="Times New Roman"/>
              <a:buNone/>
              <a:defRPr sz="1000"/>
            </a:lvl3pPr>
            <a:lvl4pPr marL="1828800" lvl="3" indent="-228600" algn="l">
              <a:spcBef>
                <a:spcPts val="180"/>
              </a:spcBef>
              <a:spcAft>
                <a:spcPts val="0"/>
              </a:spcAft>
              <a:buClr>
                <a:schemeClr val="lt1"/>
              </a:buClr>
              <a:buSzPts val="900"/>
              <a:buFont typeface="Times New Roman"/>
              <a:buNone/>
              <a:defRPr sz="900"/>
            </a:lvl4pPr>
            <a:lvl5pPr marL="2286000" lvl="4" indent="-228600" algn="l">
              <a:spcBef>
                <a:spcPts val="180"/>
              </a:spcBef>
              <a:spcAft>
                <a:spcPts val="0"/>
              </a:spcAft>
              <a:buClr>
                <a:schemeClr val="lt1"/>
              </a:buClr>
              <a:buSzPts val="900"/>
              <a:buFont typeface="Times New Roman"/>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
        <p:nvSpPr>
          <p:cNvPr id="600" name="Google Shape;600;p232"/>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1" name="Google Shape;601;p232"/>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2" name="Google Shape;602;p232"/>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3"/>
        <p:cNvGrpSpPr/>
        <p:nvPr/>
      </p:nvGrpSpPr>
      <p:grpSpPr>
        <a:xfrm>
          <a:off x="0" y="0"/>
          <a:ext cx="0" cy="0"/>
          <a:chOff x="0" y="0"/>
          <a:chExt cx="0" cy="0"/>
        </a:xfrm>
      </p:grpSpPr>
      <p:sp>
        <p:nvSpPr>
          <p:cNvPr id="604" name="Google Shape;604;p233"/>
          <p:cNvSpPr txBox="1">
            <a:spLocks noGrp="1"/>
          </p:cNvSpPr>
          <p:nvPr>
            <p:ph type="title"/>
          </p:nvPr>
        </p:nvSpPr>
        <p:spPr>
          <a:xfrm>
            <a:off x="1792288" y="4800601"/>
            <a:ext cx="5486400" cy="566738"/>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5" name="Google Shape;605;p233"/>
          <p:cNvSpPr>
            <a:spLocks noGrp="1"/>
          </p:cNvSpPr>
          <p:nvPr>
            <p:ph type="pic" idx="2"/>
          </p:nvPr>
        </p:nvSpPr>
        <p:spPr>
          <a:xfrm>
            <a:off x="1792288" y="612775"/>
            <a:ext cx="54864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a:buNone/>
              <a:defRPr sz="3200" b="0" i="0" u="none" strike="noStrike" cap="none">
                <a:solidFill>
                  <a:schemeClr val="lt1"/>
                </a:solidFill>
                <a:latin typeface="Times New Roman"/>
                <a:ea typeface="Times New Roman"/>
                <a:cs typeface="Times New Roman"/>
                <a:sym typeface="Times New Roman"/>
              </a:defRPr>
            </a:lvl1pPr>
            <a:lvl2pPr marR="0" lvl="1" algn="l" rtl="0">
              <a:spcBef>
                <a:spcPts val="560"/>
              </a:spcBef>
              <a:spcAft>
                <a:spcPts val="0"/>
              </a:spcAft>
              <a:buClr>
                <a:schemeClr val="lt1"/>
              </a:buClr>
              <a:buSzPts val="2800"/>
              <a:buFont typeface="Times New Roman"/>
              <a:buNone/>
              <a:defRPr sz="2800" b="0" i="0" u="none" strike="noStrike" cap="none">
                <a:solidFill>
                  <a:schemeClr val="lt1"/>
                </a:solidFill>
                <a:latin typeface="Times New Roman"/>
                <a:ea typeface="Times New Roman"/>
                <a:cs typeface="Times New Roman"/>
                <a:sym typeface="Times New Roman"/>
              </a:defRPr>
            </a:lvl2pPr>
            <a:lvl3pPr marR="0" lvl="2" algn="l" rtl="0">
              <a:spcBef>
                <a:spcPts val="480"/>
              </a:spcBef>
              <a:spcAft>
                <a:spcPts val="0"/>
              </a:spcAft>
              <a:buClr>
                <a:schemeClr val="lt1"/>
              </a:buClr>
              <a:buSzPts val="2400"/>
              <a:buFont typeface="Times New Roman"/>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4pPr>
            <a:lvl5pPr marR="0" lvl="4"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5pPr>
            <a:lvl6pPr marR="0" lvl="5"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6pPr>
            <a:lvl7pPr marR="0" lvl="6"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7pPr>
            <a:lvl8pPr marR="0" lvl="7"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8pPr>
            <a:lvl9pPr marR="0" lvl="8"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606" name="Google Shape;606;p233"/>
          <p:cNvSpPr txBox="1">
            <a:spLocks noGrp="1"/>
          </p:cNvSpPr>
          <p:nvPr>
            <p:ph type="body" idx="1"/>
          </p:nvPr>
        </p:nvSpPr>
        <p:spPr>
          <a:xfrm>
            <a:off x="1792288" y="5367339"/>
            <a:ext cx="5486400" cy="804862"/>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lt1"/>
              </a:buClr>
              <a:buSzPts val="1400"/>
              <a:buFont typeface="Times New Roman"/>
              <a:buNone/>
              <a:defRPr sz="1400"/>
            </a:lvl1pPr>
            <a:lvl2pPr marL="914400" lvl="1" indent="-228600" algn="l">
              <a:spcBef>
                <a:spcPts val="240"/>
              </a:spcBef>
              <a:spcAft>
                <a:spcPts val="0"/>
              </a:spcAft>
              <a:buClr>
                <a:schemeClr val="lt1"/>
              </a:buClr>
              <a:buSzPts val="1200"/>
              <a:buFont typeface="Times New Roman"/>
              <a:buNone/>
              <a:defRPr sz="1200"/>
            </a:lvl2pPr>
            <a:lvl3pPr marL="1371600" lvl="2" indent="-228600" algn="l">
              <a:spcBef>
                <a:spcPts val="200"/>
              </a:spcBef>
              <a:spcAft>
                <a:spcPts val="0"/>
              </a:spcAft>
              <a:buClr>
                <a:schemeClr val="lt1"/>
              </a:buClr>
              <a:buSzPts val="1000"/>
              <a:buFont typeface="Times New Roman"/>
              <a:buNone/>
              <a:defRPr sz="1000"/>
            </a:lvl3pPr>
            <a:lvl4pPr marL="1828800" lvl="3" indent="-228600" algn="l">
              <a:spcBef>
                <a:spcPts val="180"/>
              </a:spcBef>
              <a:spcAft>
                <a:spcPts val="0"/>
              </a:spcAft>
              <a:buClr>
                <a:schemeClr val="lt1"/>
              </a:buClr>
              <a:buSzPts val="900"/>
              <a:buFont typeface="Times New Roman"/>
              <a:buNone/>
              <a:defRPr sz="900"/>
            </a:lvl4pPr>
            <a:lvl5pPr marL="2286000" lvl="4" indent="-228600" algn="l">
              <a:spcBef>
                <a:spcPts val="180"/>
              </a:spcBef>
              <a:spcAft>
                <a:spcPts val="0"/>
              </a:spcAft>
              <a:buClr>
                <a:schemeClr val="lt1"/>
              </a:buClr>
              <a:buSzPts val="900"/>
              <a:buFont typeface="Times New Roman"/>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
        <p:nvSpPr>
          <p:cNvPr id="607" name="Google Shape;607;p233"/>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8" name="Google Shape;608;p233"/>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9" name="Google Shape;609;p233"/>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0"/>
        <p:cNvGrpSpPr/>
        <p:nvPr/>
      </p:nvGrpSpPr>
      <p:grpSpPr>
        <a:xfrm>
          <a:off x="0" y="0"/>
          <a:ext cx="0" cy="0"/>
          <a:chOff x="0" y="0"/>
          <a:chExt cx="0" cy="0"/>
        </a:xfrm>
      </p:grpSpPr>
      <p:sp>
        <p:nvSpPr>
          <p:cNvPr id="611" name="Google Shape;611;p234"/>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2" name="Google Shape;612;p234"/>
          <p:cNvSpPr txBox="1">
            <a:spLocks noGrp="1"/>
          </p:cNvSpPr>
          <p:nvPr>
            <p:ph type="body" idx="1"/>
          </p:nvPr>
        </p:nvSpPr>
        <p:spPr>
          <a:xfrm rot="5400000">
            <a:off x="2514600" y="457200"/>
            <a:ext cx="4114800" cy="77724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13" name="Google Shape;613;p234"/>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4" name="Google Shape;614;p234"/>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5" name="Google Shape;615;p234"/>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6"/>
        <p:cNvGrpSpPr/>
        <p:nvPr/>
      </p:nvGrpSpPr>
      <p:grpSpPr>
        <a:xfrm>
          <a:off x="0" y="0"/>
          <a:ext cx="0" cy="0"/>
          <a:chOff x="0" y="0"/>
          <a:chExt cx="0" cy="0"/>
        </a:xfrm>
      </p:grpSpPr>
      <p:sp>
        <p:nvSpPr>
          <p:cNvPr id="617" name="Google Shape;617;p235"/>
          <p:cNvSpPr txBox="1">
            <a:spLocks noGrp="1"/>
          </p:cNvSpPr>
          <p:nvPr>
            <p:ph type="title"/>
          </p:nvPr>
        </p:nvSpPr>
        <p:spPr>
          <a:xfrm rot="5400000">
            <a:off x="4743451" y="2686050"/>
            <a:ext cx="5486400" cy="19431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8" name="Google Shape;618;p235"/>
          <p:cNvSpPr txBox="1">
            <a:spLocks noGrp="1"/>
          </p:cNvSpPr>
          <p:nvPr>
            <p:ph type="body" idx="1"/>
          </p:nvPr>
        </p:nvSpPr>
        <p:spPr>
          <a:xfrm rot="5400000">
            <a:off x="781051" y="819150"/>
            <a:ext cx="5486400" cy="56769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19" name="Google Shape;619;p235"/>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0" name="Google Shape;620;p235"/>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1" name="Google Shape;621;p235"/>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622"/>
        <p:cNvGrpSpPr/>
        <p:nvPr/>
      </p:nvGrpSpPr>
      <p:grpSpPr>
        <a:xfrm>
          <a:off x="0" y="0"/>
          <a:ext cx="0" cy="0"/>
          <a:chOff x="0" y="0"/>
          <a:chExt cx="0" cy="0"/>
        </a:xfrm>
      </p:grpSpPr>
      <p:sp>
        <p:nvSpPr>
          <p:cNvPr id="623" name="Google Shape;623;p236"/>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4" name="Google Shape;624;p236"/>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25" name="Google Shape;625;p236"/>
          <p:cNvSpPr>
            <a:spLocks noGrp="1"/>
          </p:cNvSpPr>
          <p:nvPr>
            <p:ph type="clipArt"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R="0" lvl="1"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2pPr>
            <a:lvl3pPr marR="0" lvl="2"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3pPr>
            <a:lvl4pPr marR="0" lvl="3"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4pPr>
            <a:lvl5pPr marR="0" lvl="4"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5pPr>
            <a:lvl6pPr marR="0" lvl="5"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6pPr>
            <a:lvl7pPr marR="0" lvl="6"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7pPr>
            <a:lvl8pPr marR="0" lvl="7"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8pPr>
            <a:lvl9pPr marR="0" lvl="8"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9pPr>
          </a:lstStyle>
          <a:p>
            <a:endParaRPr/>
          </a:p>
        </p:txBody>
      </p:sp>
      <p:sp>
        <p:nvSpPr>
          <p:cNvPr id="626" name="Google Shape;626;p236"/>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7" name="Google Shape;627;p236"/>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8" name="Google Shape;628;p236"/>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7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629"/>
        <p:cNvGrpSpPr/>
        <p:nvPr/>
      </p:nvGrpSpPr>
      <p:grpSpPr>
        <a:xfrm>
          <a:off x="0" y="0"/>
          <a:ext cx="0" cy="0"/>
          <a:chOff x="0" y="0"/>
          <a:chExt cx="0" cy="0"/>
        </a:xfrm>
      </p:grpSpPr>
      <p:sp>
        <p:nvSpPr>
          <p:cNvPr id="630" name="Google Shape;630;p237"/>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1" name="Google Shape;631;p237"/>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32" name="Google Shape;632;p237"/>
          <p:cNvSpPr txBox="1">
            <a:spLocks noGrp="1"/>
          </p:cNvSpPr>
          <p:nvPr>
            <p:ph type="body"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33" name="Google Shape;633;p237"/>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4" name="Google Shape;634;p237"/>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5" name="Google Shape;635;p237"/>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ext over Content" type="txOverObj">
  <p:cSld name="TEXT_OVER_OBJECT">
    <p:spTree>
      <p:nvGrpSpPr>
        <p:cNvPr id="1" name="Shape 636"/>
        <p:cNvGrpSpPr/>
        <p:nvPr/>
      </p:nvGrpSpPr>
      <p:grpSpPr>
        <a:xfrm>
          <a:off x="0" y="0"/>
          <a:ext cx="0" cy="0"/>
          <a:chOff x="0" y="0"/>
          <a:chExt cx="0" cy="0"/>
        </a:xfrm>
      </p:grpSpPr>
      <p:sp>
        <p:nvSpPr>
          <p:cNvPr id="637" name="Google Shape;637;p238"/>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8" name="Google Shape;638;p238"/>
          <p:cNvSpPr txBox="1">
            <a:spLocks noGrp="1"/>
          </p:cNvSpPr>
          <p:nvPr>
            <p:ph type="body" idx="1"/>
          </p:nvPr>
        </p:nvSpPr>
        <p:spPr>
          <a:xfrm>
            <a:off x="685800" y="2286000"/>
            <a:ext cx="7772400" cy="1981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39" name="Google Shape;639;p238"/>
          <p:cNvSpPr txBox="1">
            <a:spLocks noGrp="1"/>
          </p:cNvSpPr>
          <p:nvPr>
            <p:ph type="body" idx="2"/>
          </p:nvPr>
        </p:nvSpPr>
        <p:spPr>
          <a:xfrm>
            <a:off x="685800" y="4419600"/>
            <a:ext cx="7772400" cy="1981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40" name="Google Shape;640;p238"/>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1" name="Google Shape;641;p238"/>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2" name="Google Shape;642;p238"/>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643"/>
        <p:cNvGrpSpPr/>
        <p:nvPr/>
      </p:nvGrpSpPr>
      <p:grpSpPr>
        <a:xfrm>
          <a:off x="0" y="0"/>
          <a:ext cx="0" cy="0"/>
          <a:chOff x="0" y="0"/>
          <a:chExt cx="0" cy="0"/>
        </a:xfrm>
      </p:grpSpPr>
      <p:sp>
        <p:nvSpPr>
          <p:cNvPr id="644" name="Google Shape;644;p239"/>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5" name="Google Shape;645;p239"/>
          <p:cNvSpPr>
            <a:spLocks noGrp="1"/>
          </p:cNvSpPr>
          <p:nvPr>
            <p:ph type="clipArt" idx="2"/>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R="0" lvl="1"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2pPr>
            <a:lvl3pPr marR="0" lvl="2"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3pPr>
            <a:lvl4pPr marR="0" lvl="3"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4pPr>
            <a:lvl5pPr marR="0" lvl="4"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5pPr>
            <a:lvl6pPr marR="0" lvl="5"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6pPr>
            <a:lvl7pPr marR="0" lvl="6"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7pPr>
            <a:lvl8pPr marR="0" lvl="7"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8pPr>
            <a:lvl9pPr marR="0" lvl="8"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9pPr>
          </a:lstStyle>
          <a:p>
            <a:endParaRPr/>
          </a:p>
        </p:txBody>
      </p:sp>
      <p:sp>
        <p:nvSpPr>
          <p:cNvPr id="646" name="Google Shape;646;p239"/>
          <p:cNvSpPr txBox="1">
            <a:spLocks noGrp="1"/>
          </p:cNvSpPr>
          <p:nvPr>
            <p:ph type="body" idx="1"/>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47" name="Google Shape;647;p239"/>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8" name="Google Shape;648;p239"/>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9" name="Google Shape;649;p239"/>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180"/>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orbe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0"/>
          <p:cNvSpPr txBox="1">
            <a:spLocks noGrp="1"/>
          </p:cNvSpPr>
          <p:nvPr>
            <p:ph type="body" idx="1"/>
          </p:nvPr>
        </p:nvSpPr>
        <p:spPr>
          <a:xfrm>
            <a:off x="3575050" y="273051"/>
            <a:ext cx="5111751"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7" name="Google Shape;77;p180"/>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8" name="Google Shape;78;p18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8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181"/>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orbe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8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orbel"/>
                <a:ea typeface="Corbel"/>
                <a:cs typeface="Corbel"/>
                <a:sym typeface="Corbe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9pPr>
          </a:lstStyle>
          <a:p>
            <a:endParaRPr/>
          </a:p>
        </p:txBody>
      </p:sp>
      <p:sp>
        <p:nvSpPr>
          <p:cNvPr id="84" name="Google Shape;84;p181"/>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5" name="Google Shape;85;p18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8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8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1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82"/>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1" name="Google Shape;91;p18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8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8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6.gi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16.gif"/><Relationship Id="rId2" Type="http://schemas.openxmlformats.org/officeDocument/2006/relationships/slideLayout" Target="../slideLayouts/slideLayout23.xml"/><Relationship Id="rId16"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6.gi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16.gif"/><Relationship Id="rId2" Type="http://schemas.openxmlformats.org/officeDocument/2006/relationships/slideLayout" Target="../slideLayouts/slideLayout49.xml"/><Relationship Id="rId16" Type="http://schemas.openxmlformats.org/officeDocument/2006/relationships/theme" Target="../theme/theme5.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2"/>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orbel"/>
                <a:ea typeface="Corbel"/>
                <a:cs typeface="Corbel"/>
                <a:sym typeface="Corbe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12" name="Google Shape;12;p17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 name="Google Shape;13;p17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4" name="Google Shape;14;p17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orbel"/>
                <a:ea typeface="Corbel"/>
                <a:cs typeface="Corbel"/>
                <a:sym typeface="Corbel"/>
              </a:defRPr>
            </a:lvl1pPr>
            <a:lvl2pPr marL="0" marR="0" lvl="1" indent="0" algn="r" rtl="0">
              <a:spcBef>
                <a:spcPts val="0"/>
              </a:spcBef>
              <a:buNone/>
              <a:defRPr sz="1200" b="0" i="0" u="none" strike="noStrike" cap="none">
                <a:solidFill>
                  <a:srgbClr val="888888"/>
                </a:solidFill>
                <a:latin typeface="Corbel"/>
                <a:ea typeface="Corbel"/>
                <a:cs typeface="Corbel"/>
                <a:sym typeface="Corbel"/>
              </a:defRPr>
            </a:lvl2pPr>
            <a:lvl3pPr marL="0" marR="0" lvl="2" indent="0" algn="r" rtl="0">
              <a:spcBef>
                <a:spcPts val="0"/>
              </a:spcBef>
              <a:buNone/>
              <a:defRPr sz="1200" b="0" i="0" u="none" strike="noStrike" cap="none">
                <a:solidFill>
                  <a:srgbClr val="888888"/>
                </a:solidFill>
                <a:latin typeface="Corbel"/>
                <a:ea typeface="Corbel"/>
                <a:cs typeface="Corbel"/>
                <a:sym typeface="Corbel"/>
              </a:defRPr>
            </a:lvl3pPr>
            <a:lvl4pPr marL="0" marR="0" lvl="3" indent="0" algn="r" rtl="0">
              <a:spcBef>
                <a:spcPts val="0"/>
              </a:spcBef>
              <a:buNone/>
              <a:defRPr sz="1200" b="0" i="0" u="none" strike="noStrike" cap="none">
                <a:solidFill>
                  <a:srgbClr val="888888"/>
                </a:solidFill>
                <a:latin typeface="Corbel"/>
                <a:ea typeface="Corbel"/>
                <a:cs typeface="Corbel"/>
                <a:sym typeface="Corbel"/>
              </a:defRPr>
            </a:lvl4pPr>
            <a:lvl5pPr marL="0" marR="0" lvl="4" indent="0" algn="r" rtl="0">
              <a:spcBef>
                <a:spcPts val="0"/>
              </a:spcBef>
              <a:buNone/>
              <a:defRPr sz="1200" b="0" i="0" u="none" strike="noStrike" cap="none">
                <a:solidFill>
                  <a:srgbClr val="888888"/>
                </a:solidFill>
                <a:latin typeface="Corbel"/>
                <a:ea typeface="Corbel"/>
                <a:cs typeface="Corbel"/>
                <a:sym typeface="Corbel"/>
              </a:defRPr>
            </a:lvl5pPr>
            <a:lvl6pPr marL="0" marR="0" lvl="5" indent="0" algn="r" rtl="0">
              <a:spcBef>
                <a:spcPts val="0"/>
              </a:spcBef>
              <a:buNone/>
              <a:defRPr sz="1200" b="0" i="0" u="none" strike="noStrike" cap="none">
                <a:solidFill>
                  <a:srgbClr val="888888"/>
                </a:solidFill>
                <a:latin typeface="Corbel"/>
                <a:ea typeface="Corbel"/>
                <a:cs typeface="Corbel"/>
                <a:sym typeface="Corbel"/>
              </a:defRPr>
            </a:lvl6pPr>
            <a:lvl7pPr marL="0" marR="0" lvl="6" indent="0" algn="r" rtl="0">
              <a:spcBef>
                <a:spcPts val="0"/>
              </a:spcBef>
              <a:buNone/>
              <a:defRPr sz="1200" b="0" i="0" u="none" strike="noStrike" cap="none">
                <a:solidFill>
                  <a:srgbClr val="888888"/>
                </a:solidFill>
                <a:latin typeface="Corbel"/>
                <a:ea typeface="Corbel"/>
                <a:cs typeface="Corbel"/>
                <a:sym typeface="Corbel"/>
              </a:defRPr>
            </a:lvl7pPr>
            <a:lvl8pPr marL="0" marR="0" lvl="7" indent="0" algn="r" rtl="0">
              <a:spcBef>
                <a:spcPts val="0"/>
              </a:spcBef>
              <a:buNone/>
              <a:defRPr sz="1200" b="0" i="0" u="none" strike="noStrike" cap="none">
                <a:solidFill>
                  <a:srgbClr val="888888"/>
                </a:solidFill>
                <a:latin typeface="Corbel"/>
                <a:ea typeface="Corbel"/>
                <a:cs typeface="Corbel"/>
                <a:sym typeface="Corbel"/>
              </a:defRPr>
            </a:lvl8pPr>
            <a:lvl9pPr marL="0" marR="0" lvl="8" indent="0" algn="r" rtl="0">
              <a:spcBef>
                <a:spcPts val="0"/>
              </a:spcBef>
              <a:buNone/>
              <a:defRPr sz="1200" b="0" i="0" u="none" strike="noStrike" cap="none">
                <a:solidFill>
                  <a:srgbClr val="888888"/>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Shape 100"/>
        <p:cNvGrpSpPr/>
        <p:nvPr/>
      </p:nvGrpSpPr>
      <p:grpSpPr>
        <a:xfrm>
          <a:off x="0" y="0"/>
          <a:ext cx="0" cy="0"/>
          <a:chOff x="0" y="0"/>
          <a:chExt cx="0" cy="0"/>
        </a:xfrm>
      </p:grpSpPr>
      <p:sp>
        <p:nvSpPr>
          <p:cNvPr id="101" name="Google Shape;101;p1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02" name="Google Shape;102;p184"/>
          <p:cNvSpPr txBox="1">
            <a:spLocks noGrp="1"/>
          </p:cNvSpPr>
          <p:nvPr>
            <p:ph type="body" idx="1"/>
          </p:nvPr>
        </p:nvSpPr>
        <p:spPr>
          <a:xfrm>
            <a:off x="914400" y="1600201"/>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3" name="Google Shape;103;p184"/>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4" name="Google Shape;104;p18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5" name="Google Shape;105;p18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chemeClr val="dk1"/>
                </a:solidFill>
                <a:latin typeface="Arial"/>
                <a:ea typeface="Arial"/>
                <a:cs typeface="Arial"/>
                <a:sym typeface="Arial"/>
              </a:defRPr>
            </a:lvl1pPr>
            <a:lvl2pPr marL="0" marR="0" lvl="1" indent="0" algn="r" rtl="0">
              <a:spcBef>
                <a:spcPts val="0"/>
              </a:spcBef>
              <a:buNone/>
              <a:defRPr sz="1400">
                <a:solidFill>
                  <a:schemeClr val="dk1"/>
                </a:solidFill>
                <a:latin typeface="Arial"/>
                <a:ea typeface="Arial"/>
                <a:cs typeface="Arial"/>
                <a:sym typeface="Arial"/>
              </a:defRPr>
            </a:lvl2pPr>
            <a:lvl3pPr marL="0" marR="0" lvl="2" indent="0" algn="r" rtl="0">
              <a:spcBef>
                <a:spcPts val="0"/>
              </a:spcBef>
              <a:buNone/>
              <a:defRPr sz="1400">
                <a:solidFill>
                  <a:schemeClr val="dk1"/>
                </a:solidFill>
                <a:latin typeface="Arial"/>
                <a:ea typeface="Arial"/>
                <a:cs typeface="Arial"/>
                <a:sym typeface="Arial"/>
              </a:defRPr>
            </a:lvl3pPr>
            <a:lvl4pPr marL="0" marR="0" lvl="3" indent="0" algn="r" rtl="0">
              <a:spcBef>
                <a:spcPts val="0"/>
              </a:spcBef>
              <a:buNone/>
              <a:defRPr sz="1400">
                <a:solidFill>
                  <a:schemeClr val="dk1"/>
                </a:solidFill>
                <a:latin typeface="Arial"/>
                <a:ea typeface="Arial"/>
                <a:cs typeface="Arial"/>
                <a:sym typeface="Arial"/>
              </a:defRPr>
            </a:lvl4pPr>
            <a:lvl5pPr marL="0" marR="0" lvl="4" indent="0" algn="r" rtl="0">
              <a:spcBef>
                <a:spcPts val="0"/>
              </a:spcBef>
              <a:buNone/>
              <a:defRPr sz="1400">
                <a:solidFill>
                  <a:schemeClr val="dk1"/>
                </a:solidFill>
                <a:latin typeface="Arial"/>
                <a:ea typeface="Arial"/>
                <a:cs typeface="Arial"/>
                <a:sym typeface="Arial"/>
              </a:defRPr>
            </a:lvl5pPr>
            <a:lvl6pPr marL="0" marR="0" lvl="5" indent="0" algn="r" rtl="0">
              <a:spcBef>
                <a:spcPts val="0"/>
              </a:spcBef>
              <a:buNone/>
              <a:defRPr sz="1400">
                <a:solidFill>
                  <a:schemeClr val="dk1"/>
                </a:solidFill>
                <a:latin typeface="Arial"/>
                <a:ea typeface="Arial"/>
                <a:cs typeface="Arial"/>
                <a:sym typeface="Arial"/>
              </a:defRPr>
            </a:lvl6pPr>
            <a:lvl7pPr marL="0" marR="0" lvl="6" indent="0" algn="r" rtl="0">
              <a:spcBef>
                <a:spcPts val="0"/>
              </a:spcBef>
              <a:buNone/>
              <a:defRPr sz="1400">
                <a:solidFill>
                  <a:schemeClr val="dk1"/>
                </a:solidFill>
                <a:latin typeface="Arial"/>
                <a:ea typeface="Arial"/>
                <a:cs typeface="Arial"/>
                <a:sym typeface="Arial"/>
              </a:defRPr>
            </a:lvl7pPr>
            <a:lvl8pPr marL="0" marR="0" lvl="7" indent="0" algn="r" rtl="0">
              <a:spcBef>
                <a:spcPts val="0"/>
              </a:spcBef>
              <a:buNone/>
              <a:defRPr sz="1400">
                <a:solidFill>
                  <a:schemeClr val="dk1"/>
                </a:solidFill>
                <a:latin typeface="Arial"/>
                <a:ea typeface="Arial"/>
                <a:cs typeface="Arial"/>
                <a:sym typeface="Arial"/>
              </a:defRPr>
            </a:lvl8pPr>
            <a:lvl9pPr marL="0" marR="0" lvl="8" indent="0" algn="r" rtl="0">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p184" descr="dnastranda_gl.gif (44360 bytes)"/>
          <p:cNvPicPr preferRelativeResize="0"/>
          <p:nvPr/>
        </p:nvPicPr>
        <p:blipFill rotWithShape="1">
          <a:blip r:embed="rId13">
            <a:alphaModFix/>
          </a:blip>
          <a:srcRect/>
          <a:stretch/>
        </p:blipFill>
        <p:spPr>
          <a:xfrm>
            <a:off x="1" y="381000"/>
            <a:ext cx="647700" cy="594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6"/>
        <p:cNvGrpSpPr/>
        <p:nvPr/>
      </p:nvGrpSpPr>
      <p:grpSpPr>
        <a:xfrm>
          <a:off x="0" y="0"/>
          <a:ext cx="0" cy="0"/>
          <a:chOff x="0" y="0"/>
          <a:chExt cx="0" cy="0"/>
        </a:xfrm>
      </p:grpSpPr>
      <p:grpSp>
        <p:nvGrpSpPr>
          <p:cNvPr id="177" name="Google Shape;177;p196"/>
          <p:cNvGrpSpPr/>
          <p:nvPr/>
        </p:nvGrpSpPr>
        <p:grpSpPr>
          <a:xfrm>
            <a:off x="0" y="-17463"/>
            <a:ext cx="9178925" cy="6905626"/>
            <a:chOff x="0" y="-11"/>
            <a:chExt cx="5782" cy="4350"/>
          </a:xfrm>
        </p:grpSpPr>
        <p:sp>
          <p:nvSpPr>
            <p:cNvPr id="178" name="Google Shape;178;p196"/>
            <p:cNvSpPr/>
            <p:nvPr/>
          </p:nvSpPr>
          <p:spPr>
            <a:xfrm>
              <a:off x="0" y="1008"/>
              <a:ext cx="5774" cy="3331"/>
            </a:xfrm>
            <a:prstGeom prst="rect">
              <a:avLst/>
            </a:prstGeom>
            <a:gradFill>
              <a:gsLst>
                <a:gs pos="0">
                  <a:schemeClr val="dk2"/>
                </a:gs>
                <a:gs pos="100000">
                  <a:schemeClr val="hlink"/>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79" name="Google Shape;179;p196"/>
            <p:cNvSpPr/>
            <p:nvPr/>
          </p:nvSpPr>
          <p:spPr>
            <a:xfrm>
              <a:off x="0" y="0"/>
              <a:ext cx="5759" cy="864"/>
            </a:xfrm>
            <a:prstGeom prst="rect">
              <a:avLst/>
            </a:prstGeom>
            <a:gradFill>
              <a:gsLst>
                <a:gs pos="0">
                  <a:schemeClr val="hlink"/>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nvGrpSpPr>
            <p:cNvPr id="180" name="Google Shape;180;p196"/>
            <p:cNvGrpSpPr/>
            <p:nvPr/>
          </p:nvGrpSpPr>
          <p:grpSpPr>
            <a:xfrm>
              <a:off x="5301" y="-11"/>
              <a:ext cx="481" cy="4284"/>
              <a:chOff x="5301" y="-11"/>
              <a:chExt cx="481" cy="4284"/>
            </a:xfrm>
          </p:grpSpPr>
          <p:sp>
            <p:nvSpPr>
              <p:cNvPr id="181" name="Google Shape;181;p196"/>
              <p:cNvSpPr/>
              <p:nvPr/>
            </p:nvSpPr>
            <p:spPr>
              <a:xfrm>
                <a:off x="530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82" name="Google Shape;182;p196"/>
              <p:cNvSpPr/>
              <p:nvPr/>
            </p:nvSpPr>
            <p:spPr>
              <a:xfrm>
                <a:off x="554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nvGrpSpPr>
            <p:cNvPr id="183" name="Google Shape;183;p196"/>
            <p:cNvGrpSpPr/>
            <p:nvPr/>
          </p:nvGrpSpPr>
          <p:grpSpPr>
            <a:xfrm>
              <a:off x="0" y="0"/>
              <a:ext cx="481" cy="4273"/>
              <a:chOff x="0" y="0"/>
              <a:chExt cx="481" cy="4273"/>
            </a:xfrm>
          </p:grpSpPr>
          <p:sp>
            <p:nvSpPr>
              <p:cNvPr id="184" name="Google Shape;184;p196"/>
              <p:cNvSpPr/>
              <p:nvPr/>
            </p:nvSpPr>
            <p:spPr>
              <a:xfrm>
                <a:off x="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85" name="Google Shape;185;p196"/>
              <p:cNvSpPr/>
              <p:nvPr/>
            </p:nvSpPr>
            <p:spPr>
              <a:xfrm>
                <a:off x="24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nvGrpSpPr>
            <p:cNvPr id="186" name="Google Shape;186;p196"/>
            <p:cNvGrpSpPr/>
            <p:nvPr/>
          </p:nvGrpSpPr>
          <p:grpSpPr>
            <a:xfrm>
              <a:off x="82" y="22"/>
              <a:ext cx="5590" cy="891"/>
              <a:chOff x="82" y="22"/>
              <a:chExt cx="5590" cy="891"/>
            </a:xfrm>
          </p:grpSpPr>
          <p:grpSp>
            <p:nvGrpSpPr>
              <p:cNvPr id="187" name="Google Shape;187;p196"/>
              <p:cNvGrpSpPr/>
              <p:nvPr/>
            </p:nvGrpSpPr>
            <p:grpSpPr>
              <a:xfrm>
                <a:off x="134" y="22"/>
                <a:ext cx="5538" cy="850"/>
                <a:chOff x="134" y="22"/>
                <a:chExt cx="5538" cy="850"/>
              </a:xfrm>
            </p:grpSpPr>
            <p:sp>
              <p:nvSpPr>
                <p:cNvPr id="188" name="Google Shape;188;p196"/>
                <p:cNvSpPr/>
                <p:nvPr/>
              </p:nvSpPr>
              <p:spPr>
                <a:xfrm>
                  <a:off x="5269" y="734"/>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89" name="Google Shape;189;p196"/>
                <p:cNvSpPr/>
                <p:nvPr/>
              </p:nvSpPr>
              <p:spPr>
                <a:xfrm>
                  <a:off x="5265" y="746"/>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0" name="Google Shape;190;p196"/>
                <p:cNvSpPr/>
                <p:nvPr/>
              </p:nvSpPr>
              <p:spPr>
                <a:xfrm>
                  <a:off x="475" y="725"/>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1" name="Google Shape;191;p196"/>
                <p:cNvSpPr/>
                <p:nvPr/>
              </p:nvSpPr>
              <p:spPr>
                <a:xfrm>
                  <a:off x="547" y="738"/>
                  <a:ext cx="88" cy="75"/>
                </a:xfrm>
                <a:custGeom>
                  <a:avLst/>
                  <a:gdLst/>
                  <a:ahLst/>
                  <a:cxnLst/>
                  <a:rect l="l" t="t" r="r" b="b"/>
                  <a:pathLst>
                    <a:path w="88" h="75" extrusionOk="0">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cxnSp>
              <p:nvCxnSpPr>
                <p:cNvPr id="192" name="Google Shape;192;p196"/>
                <p:cNvCxnSpPr/>
                <p:nvPr/>
              </p:nvCxnSpPr>
              <p:spPr>
                <a:xfrm rot="10800000" flipH="1">
                  <a:off x="2020" y="309"/>
                  <a:ext cx="192" cy="87"/>
                </a:xfrm>
                <a:prstGeom prst="straightConnector1">
                  <a:avLst/>
                </a:prstGeom>
                <a:noFill/>
                <a:ln w="12700" cap="flat" cmpd="sng">
                  <a:solidFill>
                    <a:schemeClr val="hlink"/>
                  </a:solidFill>
                  <a:prstDash val="solid"/>
                  <a:round/>
                  <a:headEnd type="none" w="sm" len="sm"/>
                  <a:tailEnd type="none" w="sm" len="sm"/>
                </a:ln>
              </p:spPr>
            </p:cxnSp>
            <p:sp>
              <p:nvSpPr>
                <p:cNvPr id="193" name="Google Shape;193;p196"/>
                <p:cNvSpPr/>
                <p:nvPr/>
              </p:nvSpPr>
              <p:spPr>
                <a:xfrm>
                  <a:off x="1408" y="22"/>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4" name="Google Shape;194;p196"/>
                <p:cNvSpPr/>
                <p:nvPr/>
              </p:nvSpPr>
              <p:spPr>
                <a:xfrm>
                  <a:off x="607" y="118"/>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5" name="Google Shape;195;p196"/>
                <p:cNvSpPr/>
                <p:nvPr/>
              </p:nvSpPr>
              <p:spPr>
                <a:xfrm>
                  <a:off x="154" y="533"/>
                  <a:ext cx="551" cy="339"/>
                </a:xfrm>
                <a:custGeom>
                  <a:avLst/>
                  <a:gdLst/>
                  <a:ahLst/>
                  <a:cxnLst/>
                  <a:rect l="l" t="t" r="r" b="b"/>
                  <a:pathLst>
                    <a:path w="551" h="339" extrusionOk="0">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6" name="Google Shape;196;p196"/>
                <p:cNvSpPr/>
                <p:nvPr/>
              </p:nvSpPr>
              <p:spPr>
                <a:xfrm>
                  <a:off x="134" y="119"/>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7" name="Google Shape;197;p196"/>
                <p:cNvSpPr/>
                <p:nvPr/>
              </p:nvSpPr>
              <p:spPr>
                <a:xfrm>
                  <a:off x="422" y="687"/>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8" name="Google Shape;198;p196"/>
                <p:cNvSpPr/>
                <p:nvPr/>
              </p:nvSpPr>
              <p:spPr>
                <a:xfrm>
                  <a:off x="494" y="700"/>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9" name="Google Shape;199;p196"/>
                <p:cNvSpPr/>
                <p:nvPr/>
              </p:nvSpPr>
              <p:spPr>
                <a:xfrm>
                  <a:off x="386" y="479"/>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0" name="Google Shape;200;p196"/>
                <p:cNvSpPr/>
                <p:nvPr/>
              </p:nvSpPr>
              <p:spPr>
                <a:xfrm>
                  <a:off x="5101" y="537"/>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1" name="Google Shape;201;p196"/>
                <p:cNvSpPr/>
                <p:nvPr/>
              </p:nvSpPr>
              <p:spPr>
                <a:xfrm>
                  <a:off x="5197" y="119"/>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2" name="Google Shape;202;p196"/>
                <p:cNvSpPr/>
                <p:nvPr/>
              </p:nvSpPr>
              <p:spPr>
                <a:xfrm>
                  <a:off x="5228" y="687"/>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3" name="Google Shape;203;p196"/>
                <p:cNvSpPr/>
                <p:nvPr/>
              </p:nvSpPr>
              <p:spPr>
                <a:xfrm>
                  <a:off x="5224" y="699"/>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4" name="Google Shape;204;p196"/>
                <p:cNvSpPr/>
                <p:nvPr/>
              </p:nvSpPr>
              <p:spPr>
                <a:xfrm>
                  <a:off x="5101" y="479"/>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5" name="Google Shape;205;p196"/>
                <p:cNvSpPr/>
                <p:nvPr/>
              </p:nvSpPr>
              <p:spPr>
                <a:xfrm>
                  <a:off x="4371" y="119"/>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sp>
            <p:nvSpPr>
              <p:cNvPr id="206" name="Google Shape;206;p196"/>
              <p:cNvSpPr/>
              <p:nvPr/>
            </p:nvSpPr>
            <p:spPr>
              <a:xfrm>
                <a:off x="5217" y="774"/>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7" name="Google Shape;207;p196"/>
              <p:cNvSpPr/>
              <p:nvPr/>
            </p:nvSpPr>
            <p:spPr>
              <a:xfrm>
                <a:off x="5213" y="787"/>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8" name="Google Shape;208;p196"/>
              <p:cNvSpPr/>
              <p:nvPr/>
            </p:nvSpPr>
            <p:spPr>
              <a:xfrm>
                <a:off x="423" y="765"/>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9" name="Google Shape;209;p196"/>
              <p:cNvSpPr/>
              <p:nvPr/>
            </p:nvSpPr>
            <p:spPr>
              <a:xfrm>
                <a:off x="495" y="779"/>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cxnSp>
            <p:nvCxnSpPr>
              <p:cNvPr id="210" name="Google Shape;210;p196"/>
              <p:cNvCxnSpPr/>
              <p:nvPr/>
            </p:nvCxnSpPr>
            <p:spPr>
              <a:xfrm rot="10800000" flipH="1">
                <a:off x="1968" y="350"/>
                <a:ext cx="192" cy="87"/>
              </a:xfrm>
              <a:prstGeom prst="straightConnector1">
                <a:avLst/>
              </a:prstGeom>
              <a:noFill/>
              <a:ln w="12700" cap="flat" cmpd="sng">
                <a:solidFill>
                  <a:schemeClr val="hlink"/>
                </a:solidFill>
                <a:prstDash val="solid"/>
                <a:round/>
                <a:headEnd type="none" w="sm" len="sm"/>
                <a:tailEnd type="none" w="sm" len="sm"/>
              </a:ln>
            </p:spPr>
          </p:cxnSp>
          <p:sp>
            <p:nvSpPr>
              <p:cNvPr id="211" name="Google Shape;211;p196"/>
              <p:cNvSpPr/>
              <p:nvPr/>
            </p:nvSpPr>
            <p:spPr>
              <a:xfrm>
                <a:off x="1356" y="63"/>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2" name="Google Shape;212;p196"/>
              <p:cNvSpPr/>
              <p:nvPr/>
            </p:nvSpPr>
            <p:spPr>
              <a:xfrm>
                <a:off x="555" y="159"/>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3" name="Google Shape;213;p196"/>
              <p:cNvSpPr/>
              <p:nvPr/>
            </p:nvSpPr>
            <p:spPr>
              <a:xfrm>
                <a:off x="102" y="573"/>
                <a:ext cx="551" cy="340"/>
              </a:xfrm>
              <a:custGeom>
                <a:avLst/>
                <a:gdLst/>
                <a:ahLst/>
                <a:cxnLst/>
                <a:rect l="l" t="t" r="r" b="b"/>
                <a:pathLst>
                  <a:path w="551" h="340" extrusionOk="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4" name="Google Shape;214;p196"/>
              <p:cNvSpPr/>
              <p:nvPr/>
            </p:nvSpPr>
            <p:spPr>
              <a:xfrm>
                <a:off x="82" y="160"/>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5" name="Google Shape;215;p196"/>
              <p:cNvSpPr/>
              <p:nvPr/>
            </p:nvSpPr>
            <p:spPr>
              <a:xfrm>
                <a:off x="370" y="727"/>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6" name="Google Shape;216;p196"/>
              <p:cNvSpPr/>
              <p:nvPr/>
            </p:nvSpPr>
            <p:spPr>
              <a:xfrm>
                <a:off x="442" y="741"/>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7" name="Google Shape;217;p196"/>
              <p:cNvSpPr/>
              <p:nvPr/>
            </p:nvSpPr>
            <p:spPr>
              <a:xfrm>
                <a:off x="334" y="520"/>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8" name="Google Shape;218;p196"/>
              <p:cNvSpPr/>
              <p:nvPr/>
            </p:nvSpPr>
            <p:spPr>
              <a:xfrm>
                <a:off x="5049" y="578"/>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9" name="Google Shape;219;p196"/>
              <p:cNvSpPr/>
              <p:nvPr/>
            </p:nvSpPr>
            <p:spPr>
              <a:xfrm>
                <a:off x="5145" y="160"/>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20" name="Google Shape;220;p196"/>
              <p:cNvSpPr/>
              <p:nvPr/>
            </p:nvSpPr>
            <p:spPr>
              <a:xfrm>
                <a:off x="5176" y="727"/>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21" name="Google Shape;221;p196"/>
              <p:cNvSpPr/>
              <p:nvPr/>
            </p:nvSpPr>
            <p:spPr>
              <a:xfrm>
                <a:off x="5172" y="740"/>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22" name="Google Shape;222;p196"/>
              <p:cNvSpPr/>
              <p:nvPr/>
            </p:nvSpPr>
            <p:spPr>
              <a:xfrm>
                <a:off x="5049" y="520"/>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23" name="Google Shape;223;p196"/>
              <p:cNvSpPr/>
              <p:nvPr/>
            </p:nvSpPr>
            <p:spPr>
              <a:xfrm>
                <a:off x="4319" y="160"/>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sp>
        <p:nvSpPr>
          <p:cNvPr id="224" name="Google Shape;224;p196"/>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225" name="Google Shape;225;p196"/>
          <p:cNvSpPr txBox="1">
            <a:spLocks noGrp="1"/>
          </p:cNvSpPr>
          <p:nvPr>
            <p:ph type="body" idx="1"/>
          </p:nvPr>
        </p:nvSpPr>
        <p:spPr>
          <a:xfrm>
            <a:off x="685800" y="2286000"/>
            <a:ext cx="7772400" cy="4114800"/>
          </a:xfrm>
          <a:prstGeom prst="rect">
            <a:avLst/>
          </a:prstGeom>
          <a:noFill/>
          <a:ln>
            <a:noFill/>
          </a:ln>
        </p:spPr>
        <p:txBody>
          <a:bodyPr spcFirstLastPara="1" wrap="square" lIns="92075" tIns="46025" rIns="92075" bIns="46025" anchor="t" anchorCtr="0">
            <a:noAutofit/>
          </a:bodyPr>
          <a:lstStyle>
            <a:lvl1pPr marL="457200" marR="0" lvl="0"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L="914400" marR="0" lvl="1"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2pPr>
            <a:lvl3pPr marL="1371600" marR="0" lvl="2"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3pPr>
            <a:lvl4pPr marL="1828800" marR="0" lvl="3"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4pPr>
            <a:lvl5pPr marL="2286000" marR="0" lvl="4"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5pPr>
            <a:lvl6pPr marL="2743200" marR="0" lvl="5"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6pPr>
            <a:lvl7pPr marL="3200400" marR="0" lvl="6"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7pPr>
            <a:lvl8pPr marL="3657600" marR="0" lvl="7"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8pPr>
            <a:lvl9pPr marL="4114800" marR="0" lvl="8"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9pPr>
          </a:lstStyle>
          <a:p>
            <a:endParaRPr/>
          </a:p>
        </p:txBody>
      </p:sp>
      <p:sp>
        <p:nvSpPr>
          <p:cNvPr id="226" name="Google Shape;226;p196"/>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227" name="Google Shape;227;p196"/>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228" name="Google Shape;228;p196"/>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marR="0" lvl="0" indent="0" algn="l" rtl="0">
              <a:spcBef>
                <a:spcPts val="0"/>
              </a:spcBef>
              <a:buNone/>
              <a:defRPr sz="1400">
                <a:solidFill>
                  <a:schemeClr val="lt1"/>
                </a:solidFill>
                <a:latin typeface="Times New Roman"/>
                <a:ea typeface="Times New Roman"/>
                <a:cs typeface="Times New Roman"/>
                <a:sym typeface="Times New Roman"/>
              </a:defRPr>
            </a:lvl1pPr>
            <a:lvl2pPr marL="0" marR="0" lvl="1" indent="0" algn="l" rtl="0">
              <a:spcBef>
                <a:spcPts val="0"/>
              </a:spcBef>
              <a:buNone/>
              <a:defRPr sz="1400">
                <a:solidFill>
                  <a:schemeClr val="lt1"/>
                </a:solidFill>
                <a:latin typeface="Times New Roman"/>
                <a:ea typeface="Times New Roman"/>
                <a:cs typeface="Times New Roman"/>
                <a:sym typeface="Times New Roman"/>
              </a:defRPr>
            </a:lvl2pPr>
            <a:lvl3pPr marL="0" marR="0" lvl="2" indent="0" algn="l" rtl="0">
              <a:spcBef>
                <a:spcPts val="0"/>
              </a:spcBef>
              <a:buNone/>
              <a:defRPr sz="1400">
                <a:solidFill>
                  <a:schemeClr val="lt1"/>
                </a:solidFill>
                <a:latin typeface="Times New Roman"/>
                <a:ea typeface="Times New Roman"/>
                <a:cs typeface="Times New Roman"/>
                <a:sym typeface="Times New Roman"/>
              </a:defRPr>
            </a:lvl3pPr>
            <a:lvl4pPr marL="0" marR="0" lvl="3" indent="0" algn="l" rtl="0">
              <a:spcBef>
                <a:spcPts val="0"/>
              </a:spcBef>
              <a:buNone/>
              <a:defRPr sz="1400">
                <a:solidFill>
                  <a:schemeClr val="lt1"/>
                </a:solidFill>
                <a:latin typeface="Times New Roman"/>
                <a:ea typeface="Times New Roman"/>
                <a:cs typeface="Times New Roman"/>
                <a:sym typeface="Times New Roman"/>
              </a:defRPr>
            </a:lvl4pPr>
            <a:lvl5pPr marL="0" marR="0" lvl="4" indent="0" algn="l" rtl="0">
              <a:spcBef>
                <a:spcPts val="0"/>
              </a:spcBef>
              <a:buNone/>
              <a:defRPr sz="1400">
                <a:solidFill>
                  <a:schemeClr val="lt1"/>
                </a:solidFill>
                <a:latin typeface="Times New Roman"/>
                <a:ea typeface="Times New Roman"/>
                <a:cs typeface="Times New Roman"/>
                <a:sym typeface="Times New Roman"/>
              </a:defRPr>
            </a:lvl5pPr>
            <a:lvl6pPr marL="0" marR="0" lvl="5" indent="0" algn="l" rtl="0">
              <a:spcBef>
                <a:spcPts val="0"/>
              </a:spcBef>
              <a:buNone/>
              <a:defRPr sz="1400">
                <a:solidFill>
                  <a:schemeClr val="lt1"/>
                </a:solidFill>
                <a:latin typeface="Times New Roman"/>
                <a:ea typeface="Times New Roman"/>
                <a:cs typeface="Times New Roman"/>
                <a:sym typeface="Times New Roman"/>
              </a:defRPr>
            </a:lvl6pPr>
            <a:lvl7pPr marL="0" marR="0" lvl="6" indent="0" algn="l" rtl="0">
              <a:spcBef>
                <a:spcPts val="0"/>
              </a:spcBef>
              <a:buNone/>
              <a:defRPr sz="1400">
                <a:solidFill>
                  <a:schemeClr val="lt1"/>
                </a:solidFill>
                <a:latin typeface="Times New Roman"/>
                <a:ea typeface="Times New Roman"/>
                <a:cs typeface="Times New Roman"/>
                <a:sym typeface="Times New Roman"/>
              </a:defRPr>
            </a:lvl7pPr>
            <a:lvl8pPr marL="0" marR="0" lvl="7" indent="0" algn="l" rtl="0">
              <a:spcBef>
                <a:spcPts val="0"/>
              </a:spcBef>
              <a:buNone/>
              <a:defRPr sz="1400">
                <a:solidFill>
                  <a:schemeClr val="lt1"/>
                </a:solidFill>
                <a:latin typeface="Times New Roman"/>
                <a:ea typeface="Times New Roman"/>
                <a:cs typeface="Times New Roman"/>
                <a:sym typeface="Times New Roman"/>
              </a:defRPr>
            </a:lvl8pPr>
            <a:lvl9pPr marL="0" marR="0" lvl="8" indent="0" algn="l" rtl="0">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229" name="Google Shape;229;p196" descr="dnastranda_gl.gif (44360 bytes)"/>
          <p:cNvPicPr preferRelativeResize="0"/>
          <p:nvPr/>
        </p:nvPicPr>
        <p:blipFill rotWithShape="1">
          <a:blip r:embed="rId17">
            <a:alphaModFix/>
          </a:blip>
          <a:srcRect/>
          <a:stretch/>
        </p:blipFill>
        <p:spPr>
          <a:xfrm>
            <a:off x="1" y="381000"/>
            <a:ext cx="647700" cy="594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Shape 375"/>
        <p:cNvGrpSpPr/>
        <p:nvPr/>
      </p:nvGrpSpPr>
      <p:grpSpPr>
        <a:xfrm>
          <a:off x="0" y="0"/>
          <a:ext cx="0" cy="0"/>
          <a:chOff x="0" y="0"/>
          <a:chExt cx="0" cy="0"/>
        </a:xfrm>
      </p:grpSpPr>
      <p:sp>
        <p:nvSpPr>
          <p:cNvPr id="376" name="Google Shape;376;p2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77" name="Google Shape;377;p212"/>
          <p:cNvSpPr txBox="1">
            <a:spLocks noGrp="1"/>
          </p:cNvSpPr>
          <p:nvPr>
            <p:ph type="body" idx="1"/>
          </p:nvPr>
        </p:nvSpPr>
        <p:spPr>
          <a:xfrm>
            <a:off x="914400" y="1600201"/>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8" name="Google Shape;378;p212"/>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9" name="Google Shape;379;p2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0" name="Google Shape;380;p2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chemeClr val="dk1"/>
                </a:solidFill>
                <a:latin typeface="Arial"/>
                <a:ea typeface="Arial"/>
                <a:cs typeface="Arial"/>
                <a:sym typeface="Arial"/>
              </a:defRPr>
            </a:lvl1pPr>
            <a:lvl2pPr marL="0" marR="0" lvl="1" indent="0" algn="r" rtl="0">
              <a:spcBef>
                <a:spcPts val="0"/>
              </a:spcBef>
              <a:buNone/>
              <a:defRPr sz="1400">
                <a:solidFill>
                  <a:schemeClr val="dk1"/>
                </a:solidFill>
                <a:latin typeface="Arial"/>
                <a:ea typeface="Arial"/>
                <a:cs typeface="Arial"/>
                <a:sym typeface="Arial"/>
              </a:defRPr>
            </a:lvl2pPr>
            <a:lvl3pPr marL="0" marR="0" lvl="2" indent="0" algn="r" rtl="0">
              <a:spcBef>
                <a:spcPts val="0"/>
              </a:spcBef>
              <a:buNone/>
              <a:defRPr sz="1400">
                <a:solidFill>
                  <a:schemeClr val="dk1"/>
                </a:solidFill>
                <a:latin typeface="Arial"/>
                <a:ea typeface="Arial"/>
                <a:cs typeface="Arial"/>
                <a:sym typeface="Arial"/>
              </a:defRPr>
            </a:lvl3pPr>
            <a:lvl4pPr marL="0" marR="0" lvl="3" indent="0" algn="r" rtl="0">
              <a:spcBef>
                <a:spcPts val="0"/>
              </a:spcBef>
              <a:buNone/>
              <a:defRPr sz="1400">
                <a:solidFill>
                  <a:schemeClr val="dk1"/>
                </a:solidFill>
                <a:latin typeface="Arial"/>
                <a:ea typeface="Arial"/>
                <a:cs typeface="Arial"/>
                <a:sym typeface="Arial"/>
              </a:defRPr>
            </a:lvl4pPr>
            <a:lvl5pPr marL="0" marR="0" lvl="4" indent="0" algn="r" rtl="0">
              <a:spcBef>
                <a:spcPts val="0"/>
              </a:spcBef>
              <a:buNone/>
              <a:defRPr sz="1400">
                <a:solidFill>
                  <a:schemeClr val="dk1"/>
                </a:solidFill>
                <a:latin typeface="Arial"/>
                <a:ea typeface="Arial"/>
                <a:cs typeface="Arial"/>
                <a:sym typeface="Arial"/>
              </a:defRPr>
            </a:lvl5pPr>
            <a:lvl6pPr marL="0" marR="0" lvl="5" indent="0" algn="r" rtl="0">
              <a:spcBef>
                <a:spcPts val="0"/>
              </a:spcBef>
              <a:buNone/>
              <a:defRPr sz="1400">
                <a:solidFill>
                  <a:schemeClr val="dk1"/>
                </a:solidFill>
                <a:latin typeface="Arial"/>
                <a:ea typeface="Arial"/>
                <a:cs typeface="Arial"/>
                <a:sym typeface="Arial"/>
              </a:defRPr>
            </a:lvl6pPr>
            <a:lvl7pPr marL="0" marR="0" lvl="6" indent="0" algn="r" rtl="0">
              <a:spcBef>
                <a:spcPts val="0"/>
              </a:spcBef>
              <a:buNone/>
              <a:defRPr sz="1400">
                <a:solidFill>
                  <a:schemeClr val="dk1"/>
                </a:solidFill>
                <a:latin typeface="Arial"/>
                <a:ea typeface="Arial"/>
                <a:cs typeface="Arial"/>
                <a:sym typeface="Arial"/>
              </a:defRPr>
            </a:lvl7pPr>
            <a:lvl8pPr marL="0" marR="0" lvl="7" indent="0" algn="r" rtl="0">
              <a:spcBef>
                <a:spcPts val="0"/>
              </a:spcBef>
              <a:buNone/>
              <a:defRPr sz="1400">
                <a:solidFill>
                  <a:schemeClr val="dk1"/>
                </a:solidFill>
                <a:latin typeface="Arial"/>
                <a:ea typeface="Arial"/>
                <a:cs typeface="Arial"/>
                <a:sym typeface="Arial"/>
              </a:defRPr>
            </a:lvl8pPr>
            <a:lvl9pPr marL="0" marR="0" lvl="8" indent="0" algn="r" rtl="0">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81" name="Google Shape;381;p212" descr="dnastranda_gl.gif (44360 bytes)"/>
          <p:cNvPicPr preferRelativeResize="0"/>
          <p:nvPr/>
        </p:nvPicPr>
        <p:blipFill rotWithShape="1">
          <a:blip r:embed="rId13">
            <a:alphaModFix/>
          </a:blip>
          <a:srcRect/>
          <a:stretch/>
        </p:blipFill>
        <p:spPr>
          <a:xfrm>
            <a:off x="1" y="381000"/>
            <a:ext cx="647700" cy="594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51"/>
        <p:cNvGrpSpPr/>
        <p:nvPr/>
      </p:nvGrpSpPr>
      <p:grpSpPr>
        <a:xfrm>
          <a:off x="0" y="0"/>
          <a:ext cx="0" cy="0"/>
          <a:chOff x="0" y="0"/>
          <a:chExt cx="0" cy="0"/>
        </a:xfrm>
      </p:grpSpPr>
      <p:grpSp>
        <p:nvGrpSpPr>
          <p:cNvPr id="452" name="Google Shape;452;p224"/>
          <p:cNvGrpSpPr/>
          <p:nvPr/>
        </p:nvGrpSpPr>
        <p:grpSpPr>
          <a:xfrm>
            <a:off x="0" y="-17463"/>
            <a:ext cx="9178925" cy="6905626"/>
            <a:chOff x="0" y="-11"/>
            <a:chExt cx="5782" cy="4350"/>
          </a:xfrm>
        </p:grpSpPr>
        <p:sp>
          <p:nvSpPr>
            <p:cNvPr id="453" name="Google Shape;453;p224"/>
            <p:cNvSpPr/>
            <p:nvPr/>
          </p:nvSpPr>
          <p:spPr>
            <a:xfrm>
              <a:off x="0" y="1008"/>
              <a:ext cx="5774" cy="3331"/>
            </a:xfrm>
            <a:prstGeom prst="rect">
              <a:avLst/>
            </a:prstGeom>
            <a:gradFill>
              <a:gsLst>
                <a:gs pos="0">
                  <a:schemeClr val="dk2"/>
                </a:gs>
                <a:gs pos="100000">
                  <a:schemeClr val="hlink"/>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54" name="Google Shape;454;p224"/>
            <p:cNvSpPr/>
            <p:nvPr/>
          </p:nvSpPr>
          <p:spPr>
            <a:xfrm>
              <a:off x="0" y="0"/>
              <a:ext cx="5759" cy="864"/>
            </a:xfrm>
            <a:prstGeom prst="rect">
              <a:avLst/>
            </a:prstGeom>
            <a:gradFill>
              <a:gsLst>
                <a:gs pos="0">
                  <a:schemeClr val="hlink"/>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nvGrpSpPr>
            <p:cNvPr id="455" name="Google Shape;455;p224"/>
            <p:cNvGrpSpPr/>
            <p:nvPr/>
          </p:nvGrpSpPr>
          <p:grpSpPr>
            <a:xfrm>
              <a:off x="5301" y="-11"/>
              <a:ext cx="481" cy="4284"/>
              <a:chOff x="5301" y="-11"/>
              <a:chExt cx="481" cy="4284"/>
            </a:xfrm>
          </p:grpSpPr>
          <p:sp>
            <p:nvSpPr>
              <p:cNvPr id="456" name="Google Shape;456;p224"/>
              <p:cNvSpPr/>
              <p:nvPr/>
            </p:nvSpPr>
            <p:spPr>
              <a:xfrm>
                <a:off x="530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57" name="Google Shape;457;p224"/>
              <p:cNvSpPr/>
              <p:nvPr/>
            </p:nvSpPr>
            <p:spPr>
              <a:xfrm>
                <a:off x="554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nvGrpSpPr>
            <p:cNvPr id="458" name="Google Shape;458;p224"/>
            <p:cNvGrpSpPr/>
            <p:nvPr/>
          </p:nvGrpSpPr>
          <p:grpSpPr>
            <a:xfrm>
              <a:off x="0" y="0"/>
              <a:ext cx="481" cy="4273"/>
              <a:chOff x="0" y="0"/>
              <a:chExt cx="481" cy="4273"/>
            </a:xfrm>
          </p:grpSpPr>
          <p:sp>
            <p:nvSpPr>
              <p:cNvPr id="459" name="Google Shape;459;p224"/>
              <p:cNvSpPr/>
              <p:nvPr/>
            </p:nvSpPr>
            <p:spPr>
              <a:xfrm>
                <a:off x="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60" name="Google Shape;460;p224"/>
              <p:cNvSpPr/>
              <p:nvPr/>
            </p:nvSpPr>
            <p:spPr>
              <a:xfrm>
                <a:off x="24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nvGrpSpPr>
            <p:cNvPr id="461" name="Google Shape;461;p224"/>
            <p:cNvGrpSpPr/>
            <p:nvPr/>
          </p:nvGrpSpPr>
          <p:grpSpPr>
            <a:xfrm>
              <a:off x="82" y="22"/>
              <a:ext cx="5590" cy="891"/>
              <a:chOff x="82" y="22"/>
              <a:chExt cx="5590" cy="891"/>
            </a:xfrm>
          </p:grpSpPr>
          <p:grpSp>
            <p:nvGrpSpPr>
              <p:cNvPr id="462" name="Google Shape;462;p224"/>
              <p:cNvGrpSpPr/>
              <p:nvPr/>
            </p:nvGrpSpPr>
            <p:grpSpPr>
              <a:xfrm>
                <a:off x="134" y="22"/>
                <a:ext cx="5538" cy="850"/>
                <a:chOff x="134" y="22"/>
                <a:chExt cx="5538" cy="850"/>
              </a:xfrm>
            </p:grpSpPr>
            <p:sp>
              <p:nvSpPr>
                <p:cNvPr id="463" name="Google Shape;463;p224"/>
                <p:cNvSpPr/>
                <p:nvPr/>
              </p:nvSpPr>
              <p:spPr>
                <a:xfrm>
                  <a:off x="5269" y="734"/>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64" name="Google Shape;464;p224"/>
                <p:cNvSpPr/>
                <p:nvPr/>
              </p:nvSpPr>
              <p:spPr>
                <a:xfrm>
                  <a:off x="5265" y="746"/>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65" name="Google Shape;465;p224"/>
                <p:cNvSpPr/>
                <p:nvPr/>
              </p:nvSpPr>
              <p:spPr>
                <a:xfrm>
                  <a:off x="475" y="725"/>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66" name="Google Shape;466;p224"/>
                <p:cNvSpPr/>
                <p:nvPr/>
              </p:nvSpPr>
              <p:spPr>
                <a:xfrm>
                  <a:off x="547" y="738"/>
                  <a:ext cx="88" cy="75"/>
                </a:xfrm>
                <a:custGeom>
                  <a:avLst/>
                  <a:gdLst/>
                  <a:ahLst/>
                  <a:cxnLst/>
                  <a:rect l="l" t="t" r="r" b="b"/>
                  <a:pathLst>
                    <a:path w="88" h="75" extrusionOk="0">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cxnSp>
              <p:nvCxnSpPr>
                <p:cNvPr id="467" name="Google Shape;467;p224"/>
                <p:cNvCxnSpPr/>
                <p:nvPr/>
              </p:nvCxnSpPr>
              <p:spPr>
                <a:xfrm rot="10800000" flipH="1">
                  <a:off x="2020" y="309"/>
                  <a:ext cx="192" cy="87"/>
                </a:xfrm>
                <a:prstGeom prst="straightConnector1">
                  <a:avLst/>
                </a:prstGeom>
                <a:noFill/>
                <a:ln w="12700" cap="flat" cmpd="sng">
                  <a:solidFill>
                    <a:schemeClr val="hlink"/>
                  </a:solidFill>
                  <a:prstDash val="solid"/>
                  <a:round/>
                  <a:headEnd type="none" w="sm" len="sm"/>
                  <a:tailEnd type="none" w="sm" len="sm"/>
                </a:ln>
              </p:spPr>
            </p:cxnSp>
            <p:sp>
              <p:nvSpPr>
                <p:cNvPr id="468" name="Google Shape;468;p224"/>
                <p:cNvSpPr/>
                <p:nvPr/>
              </p:nvSpPr>
              <p:spPr>
                <a:xfrm>
                  <a:off x="1408" y="22"/>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69" name="Google Shape;469;p224"/>
                <p:cNvSpPr/>
                <p:nvPr/>
              </p:nvSpPr>
              <p:spPr>
                <a:xfrm>
                  <a:off x="607" y="118"/>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0" name="Google Shape;470;p224"/>
                <p:cNvSpPr/>
                <p:nvPr/>
              </p:nvSpPr>
              <p:spPr>
                <a:xfrm>
                  <a:off x="154" y="533"/>
                  <a:ext cx="551" cy="339"/>
                </a:xfrm>
                <a:custGeom>
                  <a:avLst/>
                  <a:gdLst/>
                  <a:ahLst/>
                  <a:cxnLst/>
                  <a:rect l="l" t="t" r="r" b="b"/>
                  <a:pathLst>
                    <a:path w="551" h="339" extrusionOk="0">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1" name="Google Shape;471;p224"/>
                <p:cNvSpPr/>
                <p:nvPr/>
              </p:nvSpPr>
              <p:spPr>
                <a:xfrm>
                  <a:off x="134" y="119"/>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2" name="Google Shape;472;p224"/>
                <p:cNvSpPr/>
                <p:nvPr/>
              </p:nvSpPr>
              <p:spPr>
                <a:xfrm>
                  <a:off x="422" y="687"/>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3" name="Google Shape;473;p224"/>
                <p:cNvSpPr/>
                <p:nvPr/>
              </p:nvSpPr>
              <p:spPr>
                <a:xfrm>
                  <a:off x="494" y="700"/>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4" name="Google Shape;474;p224"/>
                <p:cNvSpPr/>
                <p:nvPr/>
              </p:nvSpPr>
              <p:spPr>
                <a:xfrm>
                  <a:off x="386" y="479"/>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5" name="Google Shape;475;p224"/>
                <p:cNvSpPr/>
                <p:nvPr/>
              </p:nvSpPr>
              <p:spPr>
                <a:xfrm>
                  <a:off x="5101" y="537"/>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6" name="Google Shape;476;p224"/>
                <p:cNvSpPr/>
                <p:nvPr/>
              </p:nvSpPr>
              <p:spPr>
                <a:xfrm>
                  <a:off x="5197" y="119"/>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7" name="Google Shape;477;p224"/>
                <p:cNvSpPr/>
                <p:nvPr/>
              </p:nvSpPr>
              <p:spPr>
                <a:xfrm>
                  <a:off x="5228" y="687"/>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8" name="Google Shape;478;p224"/>
                <p:cNvSpPr/>
                <p:nvPr/>
              </p:nvSpPr>
              <p:spPr>
                <a:xfrm>
                  <a:off x="5224" y="699"/>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9" name="Google Shape;479;p224"/>
                <p:cNvSpPr/>
                <p:nvPr/>
              </p:nvSpPr>
              <p:spPr>
                <a:xfrm>
                  <a:off x="5101" y="479"/>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80" name="Google Shape;480;p224"/>
                <p:cNvSpPr/>
                <p:nvPr/>
              </p:nvSpPr>
              <p:spPr>
                <a:xfrm>
                  <a:off x="4371" y="119"/>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sp>
            <p:nvSpPr>
              <p:cNvPr id="481" name="Google Shape;481;p224"/>
              <p:cNvSpPr/>
              <p:nvPr/>
            </p:nvSpPr>
            <p:spPr>
              <a:xfrm>
                <a:off x="5217" y="774"/>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82" name="Google Shape;482;p224"/>
              <p:cNvSpPr/>
              <p:nvPr/>
            </p:nvSpPr>
            <p:spPr>
              <a:xfrm>
                <a:off x="5213" y="787"/>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83" name="Google Shape;483;p224"/>
              <p:cNvSpPr/>
              <p:nvPr/>
            </p:nvSpPr>
            <p:spPr>
              <a:xfrm>
                <a:off x="423" y="765"/>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84" name="Google Shape;484;p224"/>
              <p:cNvSpPr/>
              <p:nvPr/>
            </p:nvSpPr>
            <p:spPr>
              <a:xfrm>
                <a:off x="495" y="779"/>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cxnSp>
            <p:nvCxnSpPr>
              <p:cNvPr id="485" name="Google Shape;485;p224"/>
              <p:cNvCxnSpPr/>
              <p:nvPr/>
            </p:nvCxnSpPr>
            <p:spPr>
              <a:xfrm rot="10800000" flipH="1">
                <a:off x="1968" y="350"/>
                <a:ext cx="192" cy="87"/>
              </a:xfrm>
              <a:prstGeom prst="straightConnector1">
                <a:avLst/>
              </a:prstGeom>
              <a:noFill/>
              <a:ln w="12700" cap="flat" cmpd="sng">
                <a:solidFill>
                  <a:schemeClr val="hlink"/>
                </a:solidFill>
                <a:prstDash val="solid"/>
                <a:round/>
                <a:headEnd type="none" w="sm" len="sm"/>
                <a:tailEnd type="none" w="sm" len="sm"/>
              </a:ln>
            </p:spPr>
          </p:cxnSp>
          <p:sp>
            <p:nvSpPr>
              <p:cNvPr id="486" name="Google Shape;486;p224"/>
              <p:cNvSpPr/>
              <p:nvPr/>
            </p:nvSpPr>
            <p:spPr>
              <a:xfrm>
                <a:off x="1356" y="63"/>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87" name="Google Shape;487;p224"/>
              <p:cNvSpPr/>
              <p:nvPr/>
            </p:nvSpPr>
            <p:spPr>
              <a:xfrm>
                <a:off x="555" y="159"/>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88" name="Google Shape;488;p224"/>
              <p:cNvSpPr/>
              <p:nvPr/>
            </p:nvSpPr>
            <p:spPr>
              <a:xfrm>
                <a:off x="102" y="573"/>
                <a:ext cx="551" cy="340"/>
              </a:xfrm>
              <a:custGeom>
                <a:avLst/>
                <a:gdLst/>
                <a:ahLst/>
                <a:cxnLst/>
                <a:rect l="l" t="t" r="r" b="b"/>
                <a:pathLst>
                  <a:path w="551" h="340" extrusionOk="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89" name="Google Shape;489;p224"/>
              <p:cNvSpPr/>
              <p:nvPr/>
            </p:nvSpPr>
            <p:spPr>
              <a:xfrm>
                <a:off x="82" y="160"/>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0" name="Google Shape;490;p224"/>
              <p:cNvSpPr/>
              <p:nvPr/>
            </p:nvSpPr>
            <p:spPr>
              <a:xfrm>
                <a:off x="370" y="727"/>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1" name="Google Shape;491;p224"/>
              <p:cNvSpPr/>
              <p:nvPr/>
            </p:nvSpPr>
            <p:spPr>
              <a:xfrm>
                <a:off x="442" y="741"/>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2" name="Google Shape;492;p224"/>
              <p:cNvSpPr/>
              <p:nvPr/>
            </p:nvSpPr>
            <p:spPr>
              <a:xfrm>
                <a:off x="334" y="520"/>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3" name="Google Shape;493;p224"/>
              <p:cNvSpPr/>
              <p:nvPr/>
            </p:nvSpPr>
            <p:spPr>
              <a:xfrm>
                <a:off x="5049" y="578"/>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4" name="Google Shape;494;p224"/>
              <p:cNvSpPr/>
              <p:nvPr/>
            </p:nvSpPr>
            <p:spPr>
              <a:xfrm>
                <a:off x="5145" y="160"/>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5" name="Google Shape;495;p224"/>
              <p:cNvSpPr/>
              <p:nvPr/>
            </p:nvSpPr>
            <p:spPr>
              <a:xfrm>
                <a:off x="5176" y="727"/>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6" name="Google Shape;496;p224"/>
              <p:cNvSpPr/>
              <p:nvPr/>
            </p:nvSpPr>
            <p:spPr>
              <a:xfrm>
                <a:off x="5172" y="740"/>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7" name="Google Shape;497;p224"/>
              <p:cNvSpPr/>
              <p:nvPr/>
            </p:nvSpPr>
            <p:spPr>
              <a:xfrm>
                <a:off x="5049" y="520"/>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8" name="Google Shape;498;p224"/>
              <p:cNvSpPr/>
              <p:nvPr/>
            </p:nvSpPr>
            <p:spPr>
              <a:xfrm>
                <a:off x="4319" y="160"/>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sp>
        <p:nvSpPr>
          <p:cNvPr id="499" name="Google Shape;499;p224"/>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500" name="Google Shape;500;p224"/>
          <p:cNvSpPr txBox="1">
            <a:spLocks noGrp="1"/>
          </p:cNvSpPr>
          <p:nvPr>
            <p:ph type="body" idx="1"/>
          </p:nvPr>
        </p:nvSpPr>
        <p:spPr>
          <a:xfrm>
            <a:off x="685800" y="2286000"/>
            <a:ext cx="7772400" cy="4114800"/>
          </a:xfrm>
          <a:prstGeom prst="rect">
            <a:avLst/>
          </a:prstGeom>
          <a:noFill/>
          <a:ln>
            <a:noFill/>
          </a:ln>
        </p:spPr>
        <p:txBody>
          <a:bodyPr spcFirstLastPara="1" wrap="square" lIns="92075" tIns="46025" rIns="92075" bIns="46025" anchor="t" anchorCtr="0">
            <a:noAutofit/>
          </a:bodyPr>
          <a:lstStyle>
            <a:lvl1pPr marL="457200" marR="0" lvl="0"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L="914400" marR="0" lvl="1"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2pPr>
            <a:lvl3pPr marL="1371600" marR="0" lvl="2"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3pPr>
            <a:lvl4pPr marL="1828800" marR="0" lvl="3"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4pPr>
            <a:lvl5pPr marL="2286000" marR="0" lvl="4"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5pPr>
            <a:lvl6pPr marL="2743200" marR="0" lvl="5"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6pPr>
            <a:lvl7pPr marL="3200400" marR="0" lvl="6"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7pPr>
            <a:lvl8pPr marL="3657600" marR="0" lvl="7"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8pPr>
            <a:lvl9pPr marL="4114800" marR="0" lvl="8"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9pPr>
          </a:lstStyle>
          <a:p>
            <a:endParaRPr/>
          </a:p>
        </p:txBody>
      </p:sp>
      <p:sp>
        <p:nvSpPr>
          <p:cNvPr id="501" name="Google Shape;501;p224"/>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502" name="Google Shape;502;p224"/>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503" name="Google Shape;503;p224"/>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marR="0" lvl="0" indent="0" algn="l" rtl="0">
              <a:spcBef>
                <a:spcPts val="0"/>
              </a:spcBef>
              <a:buNone/>
              <a:defRPr sz="1400">
                <a:solidFill>
                  <a:schemeClr val="lt1"/>
                </a:solidFill>
                <a:latin typeface="Times New Roman"/>
                <a:ea typeface="Times New Roman"/>
                <a:cs typeface="Times New Roman"/>
                <a:sym typeface="Times New Roman"/>
              </a:defRPr>
            </a:lvl1pPr>
            <a:lvl2pPr marL="0" marR="0" lvl="1" indent="0" algn="l" rtl="0">
              <a:spcBef>
                <a:spcPts val="0"/>
              </a:spcBef>
              <a:buNone/>
              <a:defRPr sz="1400">
                <a:solidFill>
                  <a:schemeClr val="lt1"/>
                </a:solidFill>
                <a:latin typeface="Times New Roman"/>
                <a:ea typeface="Times New Roman"/>
                <a:cs typeface="Times New Roman"/>
                <a:sym typeface="Times New Roman"/>
              </a:defRPr>
            </a:lvl2pPr>
            <a:lvl3pPr marL="0" marR="0" lvl="2" indent="0" algn="l" rtl="0">
              <a:spcBef>
                <a:spcPts val="0"/>
              </a:spcBef>
              <a:buNone/>
              <a:defRPr sz="1400">
                <a:solidFill>
                  <a:schemeClr val="lt1"/>
                </a:solidFill>
                <a:latin typeface="Times New Roman"/>
                <a:ea typeface="Times New Roman"/>
                <a:cs typeface="Times New Roman"/>
                <a:sym typeface="Times New Roman"/>
              </a:defRPr>
            </a:lvl3pPr>
            <a:lvl4pPr marL="0" marR="0" lvl="3" indent="0" algn="l" rtl="0">
              <a:spcBef>
                <a:spcPts val="0"/>
              </a:spcBef>
              <a:buNone/>
              <a:defRPr sz="1400">
                <a:solidFill>
                  <a:schemeClr val="lt1"/>
                </a:solidFill>
                <a:latin typeface="Times New Roman"/>
                <a:ea typeface="Times New Roman"/>
                <a:cs typeface="Times New Roman"/>
                <a:sym typeface="Times New Roman"/>
              </a:defRPr>
            </a:lvl4pPr>
            <a:lvl5pPr marL="0" marR="0" lvl="4" indent="0" algn="l" rtl="0">
              <a:spcBef>
                <a:spcPts val="0"/>
              </a:spcBef>
              <a:buNone/>
              <a:defRPr sz="1400">
                <a:solidFill>
                  <a:schemeClr val="lt1"/>
                </a:solidFill>
                <a:latin typeface="Times New Roman"/>
                <a:ea typeface="Times New Roman"/>
                <a:cs typeface="Times New Roman"/>
                <a:sym typeface="Times New Roman"/>
              </a:defRPr>
            </a:lvl5pPr>
            <a:lvl6pPr marL="0" marR="0" lvl="5" indent="0" algn="l" rtl="0">
              <a:spcBef>
                <a:spcPts val="0"/>
              </a:spcBef>
              <a:buNone/>
              <a:defRPr sz="1400">
                <a:solidFill>
                  <a:schemeClr val="lt1"/>
                </a:solidFill>
                <a:latin typeface="Times New Roman"/>
                <a:ea typeface="Times New Roman"/>
                <a:cs typeface="Times New Roman"/>
                <a:sym typeface="Times New Roman"/>
              </a:defRPr>
            </a:lvl6pPr>
            <a:lvl7pPr marL="0" marR="0" lvl="6" indent="0" algn="l" rtl="0">
              <a:spcBef>
                <a:spcPts val="0"/>
              </a:spcBef>
              <a:buNone/>
              <a:defRPr sz="1400">
                <a:solidFill>
                  <a:schemeClr val="lt1"/>
                </a:solidFill>
                <a:latin typeface="Times New Roman"/>
                <a:ea typeface="Times New Roman"/>
                <a:cs typeface="Times New Roman"/>
                <a:sym typeface="Times New Roman"/>
              </a:defRPr>
            </a:lvl7pPr>
            <a:lvl8pPr marL="0" marR="0" lvl="7" indent="0" algn="l" rtl="0">
              <a:spcBef>
                <a:spcPts val="0"/>
              </a:spcBef>
              <a:buNone/>
              <a:defRPr sz="1400">
                <a:solidFill>
                  <a:schemeClr val="lt1"/>
                </a:solidFill>
                <a:latin typeface="Times New Roman"/>
                <a:ea typeface="Times New Roman"/>
                <a:cs typeface="Times New Roman"/>
                <a:sym typeface="Times New Roman"/>
              </a:defRPr>
            </a:lvl8pPr>
            <a:lvl9pPr marL="0" marR="0" lvl="8" indent="0" algn="l" rtl="0">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504" name="Google Shape;504;p224" descr="dnastranda_gl.gif (44360 bytes)"/>
          <p:cNvPicPr preferRelativeResize="0"/>
          <p:nvPr/>
        </p:nvPicPr>
        <p:blipFill rotWithShape="1">
          <a:blip r:embed="rId17">
            <a:alphaModFix/>
          </a:blip>
          <a:srcRect/>
          <a:stretch/>
        </p:blipFill>
        <p:spPr>
          <a:xfrm>
            <a:off x="1" y="381000"/>
            <a:ext cx="647700" cy="594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eufic.org/en/whats-in-food/article/facts-on-fats-dietary-fats-and-health"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86"/>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800"/>
              <a:buFont typeface="Corbel"/>
              <a:buNone/>
            </a:pPr>
            <a:r>
              <a:rPr lang="en-US" sz="4800" b="1"/>
              <a:t>Macronutrients </a:t>
            </a:r>
            <a:endParaRPr b="1"/>
          </a:p>
        </p:txBody>
      </p:sp>
      <p:sp>
        <p:nvSpPr>
          <p:cNvPr id="1178" name="Google Shape;1178;p8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3200"/>
              <a:buNone/>
            </a:pPr>
            <a:r>
              <a:rPr lang="en-US" b="1" dirty="0" err="1">
                <a:solidFill>
                  <a:srgbClr val="FF0000"/>
                </a:solidFill>
              </a:rPr>
              <a:t>Yaseen</a:t>
            </a:r>
            <a:r>
              <a:rPr lang="en-US" b="1" dirty="0">
                <a:solidFill>
                  <a:srgbClr val="FF0000"/>
                </a:solidFill>
              </a:rPr>
              <a:t> </a:t>
            </a:r>
            <a:r>
              <a:rPr lang="en-US" b="1" dirty="0" err="1">
                <a:solidFill>
                  <a:srgbClr val="FF0000"/>
                </a:solidFill>
              </a:rPr>
              <a:t>Galali</a:t>
            </a:r>
            <a:r>
              <a:rPr lang="en-US" b="1" dirty="0">
                <a:solidFill>
                  <a:srgbClr val="FF0000"/>
                </a:solidFill>
              </a:rPr>
              <a:t> </a:t>
            </a:r>
            <a:endParaRPr dirty="0"/>
          </a:p>
          <a:p>
            <a:pPr marL="0" lvl="0" indent="0" algn="ctr" rtl="0">
              <a:spcBef>
                <a:spcPts val="640"/>
              </a:spcBef>
              <a:spcAft>
                <a:spcPts val="0"/>
              </a:spcAft>
              <a:buClr>
                <a:srgbClr val="FF0000"/>
              </a:buClr>
              <a:buSzPts val="3200"/>
              <a:buNone/>
            </a:pPr>
            <a:r>
              <a:rPr lang="en-US" b="1" dirty="0">
                <a:solidFill>
                  <a:srgbClr val="FF0000"/>
                </a:solidFill>
              </a:rPr>
              <a:t>Nutrition department </a:t>
            </a:r>
            <a:endParaRPr dirty="0"/>
          </a:p>
          <a:p>
            <a:pPr marL="0" lvl="0" indent="0" algn="ctr" rtl="0">
              <a:spcBef>
                <a:spcPts val="640"/>
              </a:spcBef>
              <a:spcAft>
                <a:spcPts val="0"/>
              </a:spcAft>
              <a:buClr>
                <a:srgbClr val="FF0000"/>
              </a:buClr>
              <a:buSzPts val="3200"/>
              <a:buNone/>
            </a:pPr>
            <a:endParaRPr b="1" dirty="0">
              <a:solidFill>
                <a:srgbClr val="FF0000"/>
              </a:solidFill>
            </a:endParaRP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p95"/>
          <p:cNvSpPr txBox="1">
            <a:spLocks noGrp="1"/>
          </p:cNvSpPr>
          <p:nvPr>
            <p:ph type="body" idx="1"/>
          </p:nvPr>
        </p:nvSpPr>
        <p:spPr>
          <a:xfrm>
            <a:off x="683568" y="980729"/>
            <a:ext cx="8003231" cy="5472608"/>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rgbClr val="17365D"/>
              </a:buClr>
              <a:buSzPts val="2400"/>
              <a:buFont typeface="Noto Sans Symbols"/>
              <a:buChar char="⮚"/>
            </a:pPr>
            <a:r>
              <a:rPr lang="en-US" sz="3600" dirty="0">
                <a:solidFill>
                  <a:srgbClr val="FF0000"/>
                </a:solidFill>
              </a:rPr>
              <a:t>GI to promote </a:t>
            </a:r>
            <a:r>
              <a:rPr lang="en-US" sz="3600" b="1" dirty="0">
                <a:solidFill>
                  <a:srgbClr val="FF0000"/>
                </a:solidFill>
              </a:rPr>
              <a:t>satiety </a:t>
            </a:r>
            <a:r>
              <a:rPr lang="en-US" sz="3600" dirty="0"/>
              <a:t>and confer health benefits, for the athlete, knowledge of the GI of foods is also important for implementing nutrition plans to optimize performance. </a:t>
            </a:r>
            <a:endParaRPr sz="36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924"/>
          <a:stretch/>
        </p:blipFill>
        <p:spPr bwMode="auto">
          <a:xfrm>
            <a:off x="6283492" y="4335736"/>
            <a:ext cx="2860508" cy="2482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Google Shape;1232;p96"/>
          <p:cNvSpPr txBox="1">
            <a:spLocks noGrp="1"/>
          </p:cNvSpPr>
          <p:nvPr>
            <p:ph type="body" idx="1"/>
          </p:nvPr>
        </p:nvSpPr>
        <p:spPr>
          <a:xfrm>
            <a:off x="539552" y="260649"/>
            <a:ext cx="8147247" cy="5865516"/>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Meals before exercise focus on consuming low-GI foods to enable a sustained release of glucose in the blood.</a:t>
            </a:r>
            <a:endParaRPr/>
          </a:p>
          <a:p>
            <a:pPr marL="342900" lvl="0" indent="-342900" algn="l" rtl="0">
              <a:spcBef>
                <a:spcPts val="640"/>
              </a:spcBef>
              <a:spcAft>
                <a:spcPts val="0"/>
              </a:spcAft>
              <a:buClr>
                <a:srgbClr val="17365D"/>
              </a:buClr>
              <a:buSzPts val="2400"/>
              <a:buFont typeface="Noto Sans Symbols"/>
              <a:buChar char="⮚"/>
            </a:pPr>
            <a:r>
              <a:rPr lang="en-US"/>
              <a:t> However, during and after exercise,  high-GI foods are preferred to promote a quicker glycaemic response, allowing the absorbed glucose to be utilized for performance and to replace lost glucose respectively.</a:t>
            </a:r>
            <a:endParaRP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37" name="Google Shape;1237;p97"/>
          <p:cNvSpPr txBox="1">
            <a:spLocks noGrp="1"/>
          </p:cNvSpPr>
          <p:nvPr>
            <p:ph type="body" idx="1"/>
          </p:nvPr>
        </p:nvSpPr>
        <p:spPr>
          <a:xfrm>
            <a:off x="611561" y="260649"/>
            <a:ext cx="7768164" cy="5812606"/>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dirty="0"/>
              <a:t>The impact of </a:t>
            </a:r>
            <a:r>
              <a:rPr lang="en-US" b="1" dirty="0" err="1"/>
              <a:t>hyperglycaemia</a:t>
            </a:r>
            <a:r>
              <a:rPr lang="en-US" b="1" dirty="0"/>
              <a:t> </a:t>
            </a:r>
            <a:r>
              <a:rPr lang="en-US" dirty="0"/>
              <a:t>(high blood glucose levels) on cells and tissues in the body is also cause for concern. </a:t>
            </a:r>
            <a:endParaRPr dirty="0"/>
          </a:p>
          <a:p>
            <a:pPr marL="342900" lvl="0" indent="-342900" algn="l" rtl="0">
              <a:spcBef>
                <a:spcPts val="640"/>
              </a:spcBef>
              <a:spcAft>
                <a:spcPts val="0"/>
              </a:spcAft>
              <a:buClr>
                <a:srgbClr val="17365D"/>
              </a:buClr>
              <a:buSzPts val="2400"/>
              <a:buFont typeface="Noto Sans Symbols"/>
              <a:buChar char="⮚"/>
            </a:pPr>
            <a:r>
              <a:rPr lang="en-US" dirty="0"/>
              <a:t>An indirect impact of eating large amounts of added sugars is that they may replace other </a:t>
            </a:r>
            <a:r>
              <a:rPr lang="en-US" b="1" dirty="0">
                <a:solidFill>
                  <a:srgbClr val="FF0000"/>
                </a:solidFill>
              </a:rPr>
              <a:t>nutrient-rich foods </a:t>
            </a:r>
            <a:r>
              <a:rPr lang="en-US" dirty="0"/>
              <a:t>and result in </a:t>
            </a:r>
            <a:r>
              <a:rPr lang="en-US" b="1" dirty="0">
                <a:solidFill>
                  <a:srgbClr val="FF0000"/>
                </a:solidFill>
              </a:rPr>
              <a:t>nutrient deficiencies</a:t>
            </a:r>
            <a:r>
              <a:rPr lang="en-US" dirty="0"/>
              <a:t>.</a:t>
            </a:r>
            <a:endParaRPr dirty="0"/>
          </a:p>
        </p:txBody>
      </p:sp>
      <p:pic>
        <p:nvPicPr>
          <p:cNvPr id="1026" name="Picture 2" descr="How Can I Eat More Nutrient-Dense Foods? | American Heart Assoc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901" y="4861896"/>
            <a:ext cx="4084099" cy="19961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2" name="Google Shape;1242;p98"/>
          <p:cNvSpPr txBox="1">
            <a:spLocks noGrp="1"/>
          </p:cNvSpPr>
          <p:nvPr>
            <p:ph type="body" idx="1"/>
          </p:nvPr>
        </p:nvSpPr>
        <p:spPr>
          <a:xfrm>
            <a:off x="755576" y="232643"/>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 Foods such as lollies, cakes, biscuits, doughnuts, muffins and chocolate, and drinks such as sports drinks, soft drinks and fruit drinks, all have high amounts of added sugar with few other nutrients in them, so they are referred to as </a:t>
            </a:r>
            <a:r>
              <a:rPr lang="en-US" b="1"/>
              <a:t>nutrient-poor</a:t>
            </a:r>
            <a:r>
              <a:rPr lang="en-US"/>
              <a:t>.</a:t>
            </a:r>
            <a:endParaRPr/>
          </a:p>
          <a:p>
            <a:pPr marL="342900" lvl="0" indent="-190500" algn="l" rtl="0">
              <a:spcBef>
                <a:spcPts val="640"/>
              </a:spcBef>
              <a:spcAft>
                <a:spcPts val="0"/>
              </a:spcAft>
              <a:buClr>
                <a:srgbClr val="17365D"/>
              </a:buClr>
              <a:buSzPts val="2400"/>
              <a:buFont typeface="Noto Sans Symbols"/>
              <a:buNone/>
            </a:pPr>
            <a:endParaRPr/>
          </a:p>
        </p:txBody>
      </p:sp>
      <p:pic>
        <p:nvPicPr>
          <p:cNvPr id="1243" name="Google Shape;1243;p98" descr="Related image"/>
          <p:cNvPicPr preferRelativeResize="0"/>
          <p:nvPr/>
        </p:nvPicPr>
        <p:blipFill rotWithShape="1">
          <a:blip r:embed="rId3">
            <a:alphaModFix/>
          </a:blip>
          <a:srcRect/>
          <a:stretch/>
        </p:blipFill>
        <p:spPr>
          <a:xfrm>
            <a:off x="4932041" y="3736048"/>
            <a:ext cx="4211960" cy="3121952"/>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99"/>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b="0"/>
              <a:t>PROTEIN</a:t>
            </a:r>
            <a:endParaRPr/>
          </a:p>
        </p:txBody>
      </p:sp>
      <p:sp>
        <p:nvSpPr>
          <p:cNvPr id="1249" name="Google Shape;1249;p99"/>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For normal people,  the amount of protein needed is </a:t>
            </a:r>
            <a:r>
              <a:rPr lang="en-US">
                <a:solidFill>
                  <a:srgbClr val="FF0000"/>
                </a:solidFill>
              </a:rPr>
              <a:t>0.8-1.2g/kg</a:t>
            </a:r>
            <a:endParaRPr/>
          </a:p>
          <a:p>
            <a:pPr marL="342900" lvl="0" indent="-342900" algn="l" rtl="0">
              <a:spcBef>
                <a:spcPts val="640"/>
              </a:spcBef>
              <a:spcAft>
                <a:spcPts val="0"/>
              </a:spcAft>
              <a:buClr>
                <a:srgbClr val="17365D"/>
              </a:buClr>
              <a:buSzPts val="2400"/>
              <a:buFont typeface="Noto Sans Symbols"/>
              <a:buChar char="⮚"/>
            </a:pPr>
            <a:r>
              <a:rPr lang="en-US"/>
              <a:t>If training intensely, we need extra protein </a:t>
            </a:r>
            <a:r>
              <a:rPr lang="en-US">
                <a:solidFill>
                  <a:srgbClr val="FF0000"/>
                </a:solidFill>
              </a:rPr>
              <a:t>(1.4-2 g/kg </a:t>
            </a:r>
            <a:r>
              <a:rPr lang="en-US"/>
              <a:t>body weight per day, or </a:t>
            </a:r>
            <a:r>
              <a:rPr lang="en-US">
                <a:solidFill>
                  <a:srgbClr val="FF0000"/>
                </a:solidFill>
              </a:rPr>
              <a:t>around 100-140 </a:t>
            </a:r>
            <a:r>
              <a:rPr lang="en-US"/>
              <a:t>g protein per day for a person weighing 70 kg)</a:t>
            </a:r>
            <a:endParaRPr/>
          </a:p>
        </p:txBody>
      </p:sp>
      <p:pic>
        <p:nvPicPr>
          <p:cNvPr id="1250" name="Google Shape;1250;p99" descr="Image result for protein"/>
          <p:cNvPicPr preferRelativeResize="0"/>
          <p:nvPr/>
        </p:nvPicPr>
        <p:blipFill rotWithShape="1">
          <a:blip r:embed="rId3">
            <a:alphaModFix/>
          </a:blip>
          <a:srcRect/>
          <a:stretch/>
        </p:blipFill>
        <p:spPr>
          <a:xfrm>
            <a:off x="6267208" y="4474780"/>
            <a:ext cx="2876792" cy="2114442"/>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pic>
        <p:nvPicPr>
          <p:cNvPr id="1255" name="Google Shape;1255;p100"/>
          <p:cNvPicPr preferRelativeResize="0"/>
          <p:nvPr/>
        </p:nvPicPr>
        <p:blipFill rotWithShape="1">
          <a:blip r:embed="rId3">
            <a:alphaModFix/>
          </a:blip>
          <a:srcRect l="7636" t="18675" r="36841" b="45627"/>
          <a:stretch/>
        </p:blipFill>
        <p:spPr>
          <a:xfrm>
            <a:off x="467544" y="1588168"/>
            <a:ext cx="8359001" cy="3021548"/>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101"/>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6F91C8"/>
              </a:buClr>
              <a:buSzPct val="100000"/>
              <a:buFont typeface="Corbel"/>
              <a:buNone/>
            </a:pPr>
            <a:r>
              <a:rPr lang="en-US"/>
              <a:t>FAT</a:t>
            </a:r>
            <a:br>
              <a:rPr lang="en-US"/>
            </a:br>
            <a:endParaRPr/>
          </a:p>
        </p:txBody>
      </p:sp>
      <p:sp>
        <p:nvSpPr>
          <p:cNvPr id="1261" name="Google Shape;1261;p101"/>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Active people need a moderate amount of </a:t>
            </a:r>
            <a:r>
              <a:rPr lang="en-US" u="sng">
                <a:solidFill>
                  <a:schemeClr val="hlink"/>
                </a:solidFill>
                <a:hlinkClick r:id="rId3"/>
              </a:rPr>
              <a:t>fat</a:t>
            </a:r>
            <a:r>
              <a:rPr lang="en-US"/>
              <a:t> (about 30% of daily calories). </a:t>
            </a:r>
            <a:endParaRPr/>
          </a:p>
          <a:p>
            <a:pPr marL="342900" lvl="0" indent="-342900" algn="l" rtl="0">
              <a:spcBef>
                <a:spcPts val="640"/>
              </a:spcBef>
              <a:spcAft>
                <a:spcPts val="0"/>
              </a:spcAft>
              <a:buClr>
                <a:srgbClr val="17365D"/>
              </a:buClr>
              <a:buSzPts val="2400"/>
              <a:buFont typeface="Noto Sans Symbols"/>
              <a:buChar char="⮚"/>
            </a:pPr>
            <a:r>
              <a:rPr lang="en-US"/>
              <a:t>which can easily be achieved by including oily fish (like salmon), vegetable oils or spreads, nuts, seeds and avocado in the diet</a:t>
            </a:r>
            <a:endParaRPr/>
          </a:p>
          <a:p>
            <a:pPr marL="342900" lvl="0" indent="-190500" algn="l" rtl="0">
              <a:spcBef>
                <a:spcPts val="640"/>
              </a:spcBef>
              <a:spcAft>
                <a:spcPts val="0"/>
              </a:spcAft>
              <a:buClr>
                <a:srgbClr val="17365D"/>
              </a:buClr>
              <a:buSzPts val="2400"/>
              <a:buFont typeface="Noto Sans Symbols"/>
              <a:buNone/>
            </a:pPr>
            <a:endParaRPr/>
          </a:p>
        </p:txBody>
      </p:sp>
      <p:pic>
        <p:nvPicPr>
          <p:cNvPr id="1262" name="Google Shape;1262;p101" descr="Image result for fats for sports"/>
          <p:cNvPicPr preferRelativeResize="0"/>
          <p:nvPr/>
        </p:nvPicPr>
        <p:blipFill rotWithShape="1">
          <a:blip r:embed="rId4">
            <a:alphaModFix/>
          </a:blip>
          <a:srcRect/>
          <a:stretch/>
        </p:blipFill>
        <p:spPr>
          <a:xfrm>
            <a:off x="3995936" y="4117900"/>
            <a:ext cx="5148064" cy="2740099"/>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102"/>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Current dietary guidelines recommend that </a:t>
            </a:r>
            <a:endParaRPr/>
          </a:p>
          <a:p>
            <a:pPr marL="342900" lvl="0" indent="-342900" algn="l" rtl="0">
              <a:spcBef>
                <a:spcPts val="640"/>
              </a:spcBef>
              <a:spcAft>
                <a:spcPts val="0"/>
              </a:spcAft>
              <a:buClr>
                <a:srgbClr val="17365D"/>
              </a:buClr>
              <a:buSzPts val="2400"/>
              <a:buFont typeface="Noto Sans Symbols"/>
              <a:buChar char="⮚"/>
            </a:pPr>
            <a:r>
              <a:rPr lang="en-US" b="1">
                <a:solidFill>
                  <a:srgbClr val="0067FE"/>
                </a:solidFill>
              </a:rPr>
              <a:t>10% of fat intake should come from monounsaturated sources</a:t>
            </a:r>
            <a:r>
              <a:rPr lang="en-US">
                <a:solidFill>
                  <a:srgbClr val="0067FE"/>
                </a:solidFill>
              </a:rPr>
              <a:t>,</a:t>
            </a:r>
            <a:endParaRPr/>
          </a:p>
          <a:p>
            <a:pPr marL="342900" lvl="0" indent="-342900" algn="l" rtl="0">
              <a:spcBef>
                <a:spcPts val="640"/>
              </a:spcBef>
              <a:spcAft>
                <a:spcPts val="0"/>
              </a:spcAft>
              <a:buClr>
                <a:srgbClr val="17365D"/>
              </a:buClr>
              <a:buSzPts val="2400"/>
              <a:buFont typeface="Noto Sans Symbols"/>
              <a:buChar char="⮚"/>
            </a:pPr>
            <a:r>
              <a:rPr lang="en-US"/>
              <a:t> </a:t>
            </a:r>
            <a:r>
              <a:rPr lang="en-US" b="1"/>
              <a:t>10% from polyunsaturated sources</a:t>
            </a:r>
            <a:r>
              <a:rPr lang="en-US"/>
              <a:t>, and </a:t>
            </a:r>
            <a:endParaRPr/>
          </a:p>
          <a:p>
            <a:pPr marL="342900" lvl="0" indent="-342900" algn="l" rtl="0">
              <a:spcBef>
                <a:spcPts val="640"/>
              </a:spcBef>
              <a:spcAft>
                <a:spcPts val="0"/>
              </a:spcAft>
              <a:buClr>
                <a:srgbClr val="17365D"/>
              </a:buClr>
              <a:buSzPts val="2400"/>
              <a:buFont typeface="Noto Sans Symbols"/>
              <a:buChar char="⮚"/>
            </a:pPr>
            <a:r>
              <a:rPr lang="en-US" b="1">
                <a:solidFill>
                  <a:srgbClr val="FF0000"/>
                </a:solidFill>
              </a:rPr>
              <a:t>no more  than 10% from saturated fat</a:t>
            </a:r>
            <a:endParaRPr/>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103"/>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ALCOHOL</a:t>
            </a:r>
            <a:endParaRPr/>
          </a:p>
        </p:txBody>
      </p:sp>
      <p:sp>
        <p:nvSpPr>
          <p:cNvPr id="1273" name="Google Shape;1273;p103"/>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rgbClr val="17365D"/>
              </a:buClr>
              <a:buSzPct val="75000"/>
              <a:buFont typeface="Noto Sans Symbols"/>
              <a:buChar char="⮚"/>
            </a:pPr>
            <a:r>
              <a:rPr lang="en-US"/>
              <a:t>however, it is not necessary to include when planning diets and nutritional intakes for people, including athletes, due to the negative health and performance effects.</a:t>
            </a:r>
            <a:endParaRPr/>
          </a:p>
          <a:p>
            <a:pPr marL="342900" lvl="0" indent="-201930" algn="l" rtl="0">
              <a:spcBef>
                <a:spcPts val="592"/>
              </a:spcBef>
              <a:spcAft>
                <a:spcPts val="0"/>
              </a:spcAft>
              <a:buClr>
                <a:srgbClr val="17365D"/>
              </a:buClr>
              <a:buSzPct val="75000"/>
              <a:buFont typeface="Noto Sans Symbols"/>
              <a:buNone/>
            </a:pPr>
            <a:endParaRPr/>
          </a:p>
          <a:p>
            <a:pPr marL="342900" lvl="0" indent="-342900" algn="l" rtl="0">
              <a:spcBef>
                <a:spcPts val="592"/>
              </a:spcBef>
              <a:spcAft>
                <a:spcPts val="0"/>
              </a:spcAft>
              <a:buClr>
                <a:srgbClr val="17365D"/>
              </a:buClr>
              <a:buSzPct val="75000"/>
              <a:buFont typeface="Noto Sans Symbols"/>
              <a:buChar char="⮚"/>
            </a:pPr>
            <a:r>
              <a:rPr lang="en-US"/>
              <a:t>alcohol refers to compounds containing a </a:t>
            </a:r>
            <a:r>
              <a:rPr lang="en-US">
                <a:solidFill>
                  <a:srgbClr val="FF0000"/>
                </a:solidFill>
              </a:rPr>
              <a:t>hydroxyl group (–OH), which include methanol, ethanol, isopropyl alcohol, glycerol, butanol and pentanol</a:t>
            </a:r>
            <a:r>
              <a:rPr lang="en-US"/>
              <a:t>. However, for most people the term ‘alcohol’ is used to describe alcoholic beverages containing </a:t>
            </a:r>
            <a:r>
              <a:rPr lang="en-US" b="1">
                <a:solidFill>
                  <a:srgbClr val="FF0000"/>
                </a:solidFill>
              </a:rPr>
              <a:t>ethanol</a:t>
            </a:r>
            <a:endParaRPr/>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104"/>
          <p:cNvSpPr txBox="1">
            <a:spLocks noGrp="1"/>
          </p:cNvSpPr>
          <p:nvPr>
            <p:ph type="body" idx="1"/>
          </p:nvPr>
        </p:nvSpPr>
        <p:spPr>
          <a:xfrm>
            <a:off x="395536" y="188641"/>
            <a:ext cx="8291263" cy="59375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Ethanol is a </a:t>
            </a:r>
            <a:r>
              <a:rPr lang="en-US" b="1">
                <a:solidFill>
                  <a:srgbClr val="FF0000"/>
                </a:solidFill>
              </a:rPr>
              <a:t>depressant of the brain </a:t>
            </a:r>
            <a:r>
              <a:rPr lang="en-US"/>
              <a:t>and nerve tissues and affects a number of neurochemical processes. leading to an increased risk of suffering mental health problems</a:t>
            </a:r>
            <a:endParaRPr/>
          </a:p>
          <a:p>
            <a:pPr marL="342900" lvl="0" indent="-342900" algn="l" rtl="0">
              <a:spcBef>
                <a:spcPts val="640"/>
              </a:spcBef>
              <a:spcAft>
                <a:spcPts val="0"/>
              </a:spcAft>
              <a:buClr>
                <a:srgbClr val="17365D"/>
              </a:buClr>
              <a:buSzPts val="2400"/>
              <a:buFont typeface="Noto Sans Symbols"/>
              <a:buChar char="⮚"/>
            </a:pPr>
            <a:r>
              <a:rPr lang="en-US"/>
              <a:t>Importantly, if consumed as part of </a:t>
            </a:r>
            <a:r>
              <a:rPr lang="en-US" b="1">
                <a:solidFill>
                  <a:srgbClr val="FF0000"/>
                </a:solidFill>
              </a:rPr>
              <a:t>after-game celebrations</a:t>
            </a:r>
            <a:r>
              <a:rPr lang="en-US"/>
              <a:t>, alcohol can limit athletes’ ability </a:t>
            </a:r>
            <a:r>
              <a:rPr lang="en-US" b="1">
                <a:solidFill>
                  <a:srgbClr val="FF0000"/>
                </a:solidFill>
              </a:rPr>
              <a:t>to adhere </a:t>
            </a:r>
            <a:r>
              <a:rPr lang="en-US"/>
              <a:t>to </a:t>
            </a:r>
            <a:r>
              <a:rPr lang="en-US" b="1">
                <a:solidFill>
                  <a:srgbClr val="FF0000"/>
                </a:solidFill>
              </a:rPr>
              <a:t>nutrition recovery plans</a:t>
            </a:r>
            <a:endParaRPr/>
          </a:p>
        </p:txBody>
      </p:sp>
      <p:pic>
        <p:nvPicPr>
          <p:cNvPr id="1279" name="Google Shape;1279;p104" descr="Image result for recovery after exercise"/>
          <p:cNvPicPr preferRelativeResize="0"/>
          <p:nvPr/>
        </p:nvPicPr>
        <p:blipFill rotWithShape="1">
          <a:blip r:embed="rId3">
            <a:alphaModFix/>
          </a:blip>
          <a:srcRect/>
          <a:stretch/>
        </p:blipFill>
        <p:spPr>
          <a:xfrm>
            <a:off x="5724128" y="4293096"/>
            <a:ext cx="3017247" cy="2012504"/>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Google Shape;1183;p87"/>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MACRONUTRIENTS</a:t>
            </a:r>
            <a:endParaRPr/>
          </a:p>
        </p:txBody>
      </p:sp>
      <p:sp>
        <p:nvSpPr>
          <p:cNvPr id="1184" name="Google Shape;1184;p87"/>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Carbohydrates</a:t>
            </a:r>
            <a:endParaRPr/>
          </a:p>
          <a:p>
            <a:pPr marL="342900" lvl="0" indent="-342900" algn="l" rtl="0">
              <a:spcBef>
                <a:spcPts val="640"/>
              </a:spcBef>
              <a:spcAft>
                <a:spcPts val="0"/>
              </a:spcAft>
              <a:buClr>
                <a:srgbClr val="17365D"/>
              </a:buClr>
              <a:buSzPts val="2400"/>
              <a:buFont typeface="Noto Sans Symbols"/>
              <a:buChar char="⮚"/>
            </a:pPr>
            <a:r>
              <a:rPr lang="en-US"/>
              <a:t>A normal diet, where approximately half (45-55%) of the daily calories come from carbohydrates, provides enough for most moderately active people. For example, a person weighing 70 kg needs about 210-350 g carbohydrates per day</a:t>
            </a:r>
            <a:endParaRPr/>
          </a:p>
          <a:p>
            <a:pPr marL="342900" lvl="0" indent="-190500" algn="l" rtl="0">
              <a:spcBef>
                <a:spcPts val="640"/>
              </a:spcBef>
              <a:spcAft>
                <a:spcPts val="0"/>
              </a:spcAft>
              <a:buClr>
                <a:srgbClr val="17365D"/>
              </a:buClr>
              <a:buSzPts val="2400"/>
              <a:buFont typeface="Noto Sans Symbols"/>
              <a:buNone/>
            </a:pPr>
            <a:endParaRP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88"/>
          <p:cNvSpPr txBox="1">
            <a:spLocks noGrp="1"/>
          </p:cNvSpPr>
          <p:nvPr>
            <p:ph type="body" idx="1"/>
          </p:nvPr>
        </p:nvSpPr>
        <p:spPr>
          <a:xfrm>
            <a:off x="323528" y="260649"/>
            <a:ext cx="8363271" cy="586551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r>
              <a:rPr lang="en-US">
                <a:solidFill>
                  <a:srgbClr val="FF0000"/>
                </a:solidFill>
              </a:rPr>
              <a:t>Sugars are Of particular concern for the athlete </a:t>
            </a:r>
            <a:r>
              <a:rPr lang="en-US"/>
              <a:t>is the </a:t>
            </a:r>
            <a:r>
              <a:rPr lang="en-US" b="1">
                <a:solidFill>
                  <a:srgbClr val="FF0000"/>
                </a:solidFill>
              </a:rPr>
              <a:t>quantity of sports drinks </a:t>
            </a:r>
            <a:r>
              <a:rPr lang="en-US"/>
              <a:t>they may consume to enhance </a:t>
            </a:r>
            <a:r>
              <a:rPr lang="en-US" b="1">
                <a:solidFill>
                  <a:srgbClr val="FF0000"/>
                </a:solidFill>
              </a:rPr>
              <a:t>exercise performance</a:t>
            </a:r>
            <a:r>
              <a:rPr lang="en-US"/>
              <a:t>, in terms of both general and dental health. Even, if they are ‘rinsing and spitting’, the sugar will stay in contact with their teeth for a period of time and can have a direct impact on the development of dental cavities.</a:t>
            </a:r>
            <a:endParaRP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89"/>
          <p:cNvSpPr txBox="1">
            <a:spLocks noGrp="1"/>
          </p:cNvSpPr>
          <p:nvPr>
            <p:ph type="body" idx="1"/>
          </p:nvPr>
        </p:nvSpPr>
        <p:spPr>
          <a:xfrm>
            <a:off x="539552" y="404665"/>
            <a:ext cx="8147247" cy="57215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b="1">
                <a:solidFill>
                  <a:srgbClr val="FF0000"/>
                </a:solidFill>
              </a:rPr>
              <a:t>Very active people</a:t>
            </a:r>
            <a:r>
              <a:rPr lang="en-US"/>
              <a:t>, who perform high </a:t>
            </a:r>
            <a:r>
              <a:rPr lang="en-US" b="1">
                <a:solidFill>
                  <a:srgbClr val="FF0000"/>
                </a:solidFill>
              </a:rPr>
              <a:t>intensity exercise </a:t>
            </a:r>
            <a:r>
              <a:rPr lang="en-US"/>
              <a:t>regularly (e.g. 2-3 hours intense exercise per day, 5-6 times per week), will need to consume extra energy and increase carbohydrate intake to </a:t>
            </a:r>
            <a:r>
              <a:rPr lang="en-US" b="1">
                <a:solidFill>
                  <a:srgbClr val="FF0000"/>
                </a:solidFill>
              </a:rPr>
              <a:t>55-65% of total daily calories. </a:t>
            </a:r>
            <a:endParaRPr/>
          </a:p>
          <a:p>
            <a:pPr marL="342900" lvl="0" indent="-342900" algn="l" rtl="0">
              <a:spcBef>
                <a:spcPts val="640"/>
              </a:spcBef>
              <a:spcAft>
                <a:spcPts val="0"/>
              </a:spcAft>
              <a:buClr>
                <a:srgbClr val="17365D"/>
              </a:buClr>
              <a:buSzPts val="2400"/>
              <a:buFont typeface="Noto Sans Symbols"/>
              <a:buChar char="⮚"/>
            </a:pPr>
            <a:r>
              <a:rPr lang="en-US"/>
              <a:t>The exact amount needed increases with the amount and the intensity of exercise</a:t>
            </a:r>
            <a:endParaRPr b="1">
              <a:solidFill>
                <a:srgbClr val="FF0000"/>
              </a:solidFill>
            </a:endParaRP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90"/>
          <p:cNvSpPr txBox="1">
            <a:spLocks noGrp="1"/>
          </p:cNvSpPr>
          <p:nvPr>
            <p:ph type="body" idx="1"/>
          </p:nvPr>
        </p:nvSpPr>
        <p:spPr>
          <a:xfrm>
            <a:off x="611560" y="404665"/>
            <a:ext cx="8075239" cy="57215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b="1">
                <a:solidFill>
                  <a:srgbClr val="FF0000"/>
                </a:solidFill>
              </a:rPr>
              <a:t>Carbohydrate loading</a:t>
            </a:r>
            <a:r>
              <a:rPr lang="en-US"/>
              <a:t>’ is useful for athletes taking part in events lasting more </a:t>
            </a:r>
            <a:r>
              <a:rPr lang="en-US" b="1">
                <a:solidFill>
                  <a:srgbClr val="FF0000"/>
                </a:solidFill>
              </a:rPr>
              <a:t>than 90 mins </a:t>
            </a:r>
            <a:r>
              <a:rPr lang="en-US"/>
              <a:t>to maximise energy stores before their event. This involves eating </a:t>
            </a:r>
            <a:r>
              <a:rPr lang="en-US" b="1">
                <a:solidFill>
                  <a:srgbClr val="FF0000"/>
                </a:solidFill>
              </a:rPr>
              <a:t>10-12 g of </a:t>
            </a:r>
            <a:r>
              <a:rPr lang="en-US"/>
              <a:t>carbohydrate </a:t>
            </a:r>
            <a:r>
              <a:rPr lang="en-US" b="1">
                <a:solidFill>
                  <a:srgbClr val="FF0000"/>
                </a:solidFill>
              </a:rPr>
              <a:t>per kg </a:t>
            </a:r>
            <a:r>
              <a:rPr lang="en-US"/>
              <a:t>body weight, per day, for </a:t>
            </a:r>
            <a:r>
              <a:rPr lang="en-US" b="1">
                <a:solidFill>
                  <a:srgbClr val="FF0000"/>
                </a:solidFill>
              </a:rPr>
              <a:t>1.5-2 days </a:t>
            </a:r>
            <a:r>
              <a:rPr lang="en-US"/>
              <a:t>before the event, while also resting from training.</a:t>
            </a:r>
            <a:endParaRPr baseline="30000"/>
          </a:p>
          <a:p>
            <a:pPr marL="342900" lvl="0" indent="-342900" algn="l" rtl="0">
              <a:spcBef>
                <a:spcPts val="640"/>
              </a:spcBef>
              <a:spcAft>
                <a:spcPts val="0"/>
              </a:spcAft>
              <a:buClr>
                <a:srgbClr val="17365D"/>
              </a:buClr>
              <a:buSzPts val="2400"/>
              <a:buFont typeface="Noto Sans Symbols"/>
              <a:buChar char="⮚"/>
            </a:pPr>
            <a:r>
              <a:rPr lang="en-US"/>
              <a:t>For a person weighing 70 kg, this translates </a:t>
            </a:r>
            <a:r>
              <a:rPr lang="en-US" b="1">
                <a:solidFill>
                  <a:srgbClr val="FF0000"/>
                </a:solidFill>
              </a:rPr>
              <a:t>to 700–840 </a:t>
            </a:r>
            <a:r>
              <a:rPr lang="en-US"/>
              <a:t>g carbohydrate per day (contributing 2,800-3,350 kcal)</a:t>
            </a:r>
            <a:endParaRP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91"/>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6F91C8"/>
              </a:buClr>
              <a:buSzPct val="100000"/>
              <a:buFont typeface="Corbel"/>
              <a:buNone/>
            </a:pPr>
            <a:r>
              <a:rPr lang="en-US"/>
              <a:t>GLYCEMIC INDEX AND SPORT NUTRITION  </a:t>
            </a:r>
            <a:endParaRPr/>
          </a:p>
        </p:txBody>
      </p:sp>
      <p:sp>
        <p:nvSpPr>
          <p:cNvPr id="1205" name="Google Shape;1205;p91"/>
          <p:cNvSpPr txBox="1">
            <a:spLocks noGrp="1"/>
          </p:cNvSpPr>
          <p:nvPr>
            <p:ph type="body" idx="1"/>
          </p:nvPr>
        </p:nvSpPr>
        <p:spPr>
          <a:xfrm>
            <a:off x="251520" y="1417639"/>
            <a:ext cx="8435279" cy="525172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The glycaemic response is defined by the length of time it takes for glucose to be absorbed from foods that have been consumed. </a:t>
            </a:r>
            <a:endParaRPr/>
          </a:p>
          <a:p>
            <a:pPr marL="342900" lvl="0" indent="-342900" algn="l" rtl="0">
              <a:spcBef>
                <a:spcPts val="640"/>
              </a:spcBef>
              <a:spcAft>
                <a:spcPts val="0"/>
              </a:spcAft>
              <a:buClr>
                <a:srgbClr val="17365D"/>
              </a:buClr>
              <a:buSzPts val="2400"/>
              <a:buFont typeface="Noto Sans Symbols"/>
              <a:buChar char="⮚"/>
            </a:pPr>
            <a:r>
              <a:rPr lang="en-US"/>
              <a:t> Regardless of whether the foods contain disaccharides or polysaccharides. A low glycaemic response indicates that the glucose is slowly absorbed over a longer period of time,</a:t>
            </a:r>
            <a:endParaRPr/>
          </a:p>
          <a:p>
            <a:pPr marL="342900" lvl="0" indent="-190500" algn="l" rtl="0">
              <a:spcBef>
                <a:spcPts val="640"/>
              </a:spcBef>
              <a:spcAft>
                <a:spcPts val="0"/>
              </a:spcAft>
              <a:buClr>
                <a:srgbClr val="17365D"/>
              </a:buClr>
              <a:buSzPts val="2400"/>
              <a:buFont typeface="Noto Sans Symbols"/>
              <a:buNone/>
            </a:pPr>
            <a:endParaRP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92"/>
          <p:cNvSpPr txBox="1">
            <a:spLocks noGrp="1"/>
          </p:cNvSpPr>
          <p:nvPr>
            <p:ph type="body" idx="1"/>
          </p:nvPr>
        </p:nvSpPr>
        <p:spPr>
          <a:xfrm>
            <a:off x="251520" y="260649"/>
            <a:ext cx="8435279" cy="5865516"/>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A high glycaemic response indicates that the</a:t>
            </a:r>
            <a:endParaRPr/>
          </a:p>
          <a:p>
            <a:pPr marL="0" lvl="0" indent="0" algn="l" rtl="0">
              <a:spcBef>
                <a:spcPts val="640"/>
              </a:spcBef>
              <a:spcAft>
                <a:spcPts val="0"/>
              </a:spcAft>
              <a:buSzPts val="2400"/>
              <a:buNone/>
            </a:pPr>
            <a:r>
              <a:rPr lang="en-US"/>
              <a:t>glucose is absorbed more quickly and that there is a sharp immediate rise in blood glucose levels</a:t>
            </a:r>
            <a:endParaRPr/>
          </a:p>
        </p:txBody>
      </p:sp>
      <p:pic>
        <p:nvPicPr>
          <p:cNvPr id="1211" name="Google Shape;1211;p92" descr="Image result for glycaemic index"/>
          <p:cNvPicPr preferRelativeResize="0"/>
          <p:nvPr/>
        </p:nvPicPr>
        <p:blipFill rotWithShape="1">
          <a:blip r:embed="rId3">
            <a:alphaModFix/>
          </a:blip>
          <a:srcRect/>
          <a:stretch/>
        </p:blipFill>
        <p:spPr>
          <a:xfrm>
            <a:off x="1979712" y="2144377"/>
            <a:ext cx="4896544" cy="4765970"/>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93"/>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FACTORS INFLUENCING </a:t>
            </a:r>
            <a:r>
              <a:rPr lang="en-US">
                <a:solidFill>
                  <a:srgbClr val="FF0000"/>
                </a:solidFill>
              </a:rPr>
              <a:t>GI </a:t>
            </a:r>
            <a:endParaRPr>
              <a:solidFill>
                <a:srgbClr val="FF0000"/>
              </a:solidFill>
            </a:endParaRPr>
          </a:p>
        </p:txBody>
      </p:sp>
      <p:sp>
        <p:nvSpPr>
          <p:cNvPr id="1217" name="Google Shape;1217;p93"/>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rgbClr val="17365D"/>
              </a:buClr>
              <a:buSzPct val="75000"/>
              <a:buFont typeface="Noto Sans Symbols"/>
              <a:buChar char="⮚"/>
            </a:pPr>
            <a:r>
              <a:rPr lang="en-US"/>
              <a:t>Fat content (delays gastric emptying)</a:t>
            </a:r>
            <a:endParaRPr/>
          </a:p>
          <a:p>
            <a:pPr marL="342900" lvl="0" indent="-342900" algn="l" rtl="0">
              <a:spcBef>
                <a:spcPts val="544"/>
              </a:spcBef>
              <a:spcAft>
                <a:spcPts val="0"/>
              </a:spcAft>
              <a:buClr>
                <a:srgbClr val="17365D"/>
              </a:buClr>
              <a:buSzPct val="75000"/>
              <a:buFont typeface="Noto Sans Symbols"/>
              <a:buChar char="⮚"/>
            </a:pPr>
            <a:r>
              <a:rPr lang="en-US"/>
              <a:t> Acid content (delays gastric emptying)</a:t>
            </a:r>
            <a:endParaRPr/>
          </a:p>
          <a:p>
            <a:pPr marL="342900" lvl="0" indent="-342900" algn="l" rtl="0">
              <a:spcBef>
                <a:spcPts val="544"/>
              </a:spcBef>
              <a:spcAft>
                <a:spcPts val="0"/>
              </a:spcAft>
              <a:buClr>
                <a:srgbClr val="17365D"/>
              </a:buClr>
              <a:buSzPct val="75000"/>
              <a:buFont typeface="Noto Sans Symbols"/>
              <a:buChar char="⮚"/>
            </a:pPr>
            <a:r>
              <a:rPr lang="en-US"/>
              <a:t> Protein content (delays gastric emptying)</a:t>
            </a:r>
            <a:endParaRPr/>
          </a:p>
          <a:p>
            <a:pPr marL="342900" lvl="0" indent="-342900" algn="l" rtl="0">
              <a:spcBef>
                <a:spcPts val="544"/>
              </a:spcBef>
              <a:spcAft>
                <a:spcPts val="0"/>
              </a:spcAft>
              <a:buClr>
                <a:srgbClr val="17365D"/>
              </a:buClr>
              <a:buSzPct val="75000"/>
              <a:buFont typeface="Noto Sans Symbols"/>
              <a:buChar char="⮚"/>
            </a:pPr>
            <a:r>
              <a:rPr lang="en-US"/>
              <a:t> Amount and types of fibre (soluble fibre has lower glycaemic index than insoluble fibre)</a:t>
            </a:r>
            <a:endParaRPr/>
          </a:p>
          <a:p>
            <a:pPr marL="342900" lvl="0" indent="-342900" algn="l" rtl="0">
              <a:spcBef>
                <a:spcPts val="544"/>
              </a:spcBef>
              <a:spcAft>
                <a:spcPts val="0"/>
              </a:spcAft>
              <a:buClr>
                <a:srgbClr val="17365D"/>
              </a:buClr>
              <a:buSzPct val="75000"/>
              <a:buFont typeface="Noto Sans Symbols"/>
              <a:buChar char="⮚"/>
            </a:pPr>
            <a:r>
              <a:rPr lang="en-US"/>
              <a:t> Type of starch (depending on the structure of the molecule, which affects the rate of enzyme digestion)</a:t>
            </a:r>
            <a:endParaRPr/>
          </a:p>
          <a:p>
            <a:pPr marL="342900" lvl="0" indent="-342900" algn="l" rtl="0">
              <a:spcBef>
                <a:spcPts val="544"/>
              </a:spcBef>
              <a:spcAft>
                <a:spcPts val="0"/>
              </a:spcAft>
              <a:buClr>
                <a:srgbClr val="17365D"/>
              </a:buClr>
              <a:buSzPct val="75000"/>
              <a:buFont typeface="Noto Sans Symbols"/>
              <a:buChar char="⮚"/>
            </a:pPr>
            <a:r>
              <a:rPr lang="en-US"/>
              <a:t> Level of processing (wholegrain bread has a lower glycaemic index than wholemeal bread)</a:t>
            </a:r>
            <a:endParaRPr/>
          </a:p>
          <a:p>
            <a:pPr marL="342900" lvl="0" indent="-342900" algn="l" rtl="0">
              <a:spcBef>
                <a:spcPts val="544"/>
              </a:spcBef>
              <a:spcAft>
                <a:spcPts val="0"/>
              </a:spcAft>
              <a:buClr>
                <a:srgbClr val="17365D"/>
              </a:buClr>
              <a:buSzPct val="75000"/>
              <a:buFont typeface="Noto Sans Symbols"/>
              <a:buChar char="⮚"/>
            </a:pPr>
            <a:r>
              <a:rPr lang="en-US"/>
              <a:t> Sugar type (fructose and lactose have lower glycaemic index than glucose).</a:t>
            </a:r>
            <a:endParaRP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pic>
        <p:nvPicPr>
          <p:cNvPr id="1222" name="Google Shape;1222;p94" descr="Image result for high, low and medium glycaemic index foods"/>
          <p:cNvPicPr preferRelativeResize="0"/>
          <p:nvPr/>
        </p:nvPicPr>
        <p:blipFill rotWithShape="1">
          <a:blip r:embed="rId3">
            <a:alphaModFix/>
          </a:blip>
          <a:srcRect/>
          <a:stretch/>
        </p:blipFill>
        <p:spPr>
          <a:xfrm>
            <a:off x="251520" y="0"/>
            <a:ext cx="8366786" cy="6849989"/>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Theme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na5">
  <a:themeElements>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NA THEATRE">
  <a:themeElements>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1622</TotalTime>
  <Words>784</Words>
  <Application>Microsoft Office PowerPoint</Application>
  <PresentationFormat>On-screen Show (4:3)</PresentationFormat>
  <Paragraphs>46</Paragraphs>
  <Slides>19</Slides>
  <Notes>19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19</vt:i4>
      </vt:variant>
    </vt:vector>
  </HeadingPairs>
  <TitlesOfParts>
    <vt:vector size="29" baseType="lpstr">
      <vt:lpstr>Arial</vt:lpstr>
      <vt:lpstr>Corbel</vt:lpstr>
      <vt:lpstr>Times New Roman</vt:lpstr>
      <vt:lpstr>Noto Sans Symbols</vt:lpstr>
      <vt:lpstr>Calibri</vt:lpstr>
      <vt:lpstr>Theme2</vt:lpstr>
      <vt:lpstr>dna5</vt:lpstr>
      <vt:lpstr>THEATER</vt:lpstr>
      <vt:lpstr>1_DNA THEATRE</vt:lpstr>
      <vt:lpstr>1_THEATER</vt:lpstr>
      <vt:lpstr>Macronutrients </vt:lpstr>
      <vt:lpstr>MACRONUTRIENTS</vt:lpstr>
      <vt:lpstr>PowerPoint Presentation</vt:lpstr>
      <vt:lpstr>PowerPoint Presentation</vt:lpstr>
      <vt:lpstr>PowerPoint Presentation</vt:lpstr>
      <vt:lpstr>GLYCEMIC INDEX AND SPORT NUTRITION  </vt:lpstr>
      <vt:lpstr>PowerPoint Presentation</vt:lpstr>
      <vt:lpstr>FACTORS INFLUENCING GI </vt:lpstr>
      <vt:lpstr>PowerPoint Presentation</vt:lpstr>
      <vt:lpstr>PowerPoint Presentation</vt:lpstr>
      <vt:lpstr>PowerPoint Presentation</vt:lpstr>
      <vt:lpstr>PowerPoint Presentation</vt:lpstr>
      <vt:lpstr>PowerPoint Presentation</vt:lpstr>
      <vt:lpstr>PROTEIN</vt:lpstr>
      <vt:lpstr>PowerPoint Presentation</vt:lpstr>
      <vt:lpstr>FAT </vt:lpstr>
      <vt:lpstr>PowerPoint Presentation</vt:lpstr>
      <vt:lpstr>ALCOHOL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digitallib66</dc:creator>
  <cp:lastModifiedBy>Maher</cp:lastModifiedBy>
  <cp:revision>30</cp:revision>
  <dcterms:created xsi:type="dcterms:W3CDTF">2012-02-21T06:31:23Z</dcterms:created>
  <dcterms:modified xsi:type="dcterms:W3CDTF">2026-05-03T22:04:34Z</dcterms:modified>
</cp:coreProperties>
</file>