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 id="2147483688" r:id="rId4"/>
    <p:sldMasterId id="2147483700" r:id="rId5"/>
  </p:sldMasterIdLst>
  <p:notesMasterIdLst>
    <p:notesMasterId r:id="rId45"/>
  </p:notesMasterIdLst>
  <p:sldIdLst>
    <p:sldId id="388" r:id="rId6"/>
    <p:sldId id="389" r:id="rId7"/>
    <p:sldId id="390"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403" r:id="rId21"/>
    <p:sldId id="404" r:id="rId22"/>
    <p:sldId id="405" r:id="rId23"/>
    <p:sldId id="406" r:id="rId24"/>
    <p:sldId id="407" r:id="rId25"/>
    <p:sldId id="408" r:id="rId26"/>
    <p:sldId id="409" r:id="rId27"/>
    <p:sldId id="410" r:id="rId28"/>
    <p:sldId id="411" r:id="rId29"/>
    <p:sldId id="412" r:id="rId30"/>
    <p:sldId id="413" r:id="rId31"/>
    <p:sldId id="414" r:id="rId32"/>
    <p:sldId id="415" r:id="rId33"/>
    <p:sldId id="416" r:id="rId34"/>
    <p:sldId id="417" r:id="rId35"/>
    <p:sldId id="418" r:id="rId36"/>
    <p:sldId id="419" r:id="rId37"/>
    <p:sldId id="420" r:id="rId38"/>
    <p:sldId id="421" r:id="rId39"/>
    <p:sldId id="422" r:id="rId40"/>
    <p:sldId id="423" r:id="rId41"/>
    <p:sldId id="424" r:id="rId42"/>
    <p:sldId id="425" r:id="rId43"/>
    <p:sldId id="426" r:id="rId44"/>
  </p:sldIdLst>
  <p:sldSz cx="9144000" cy="6858000" type="screen4x3"/>
  <p:notesSz cx="6669088" cy="9926638"/>
  <p:embeddedFontLst>
    <p:embeddedFont>
      <p:font typeface="Corbel" pitchFamily="34" charset="0"/>
      <p:regular r:id="rId46"/>
      <p:bold r:id="rId47"/>
      <p:italic r:id="rId48"/>
      <p:boldItalic r:id="rId49"/>
    </p:embeddedFont>
    <p:embeddedFont>
      <p:font typeface="Source Sans Pro" charset="0"/>
      <p:regular r:id="rId50"/>
      <p:bold r:id="rId51"/>
      <p:italic r:id="rId52"/>
      <p:boldItalic r:id="rId53"/>
    </p:embeddedFont>
    <p:embeddedFont>
      <p:font typeface="Calibri"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0" roundtripDataSignature="AMtx7mg1NGG6CuW7cREKgsXnzcfAMKMj0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049A92F-3201-42EB-8799-72B89D8B7F11}">
  <a:tblStyle styleId="{C049A92F-3201-42EB-8799-72B89D8B7F11}" styleName="Table_0">
    <a:wholeTbl>
      <a:tcTxStyle b="off" i="off">
        <a:font>
          <a:latin typeface="Corbel"/>
          <a:ea typeface="Corbel"/>
          <a:cs typeface="Corbel"/>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8ECF4"/>
          </a:solidFill>
        </a:fill>
      </a:tcStyle>
    </a:band1H>
    <a:band2H>
      <a:tcTxStyle/>
      <a:tcStyle>
        <a:tcBdr/>
      </a:tcStyle>
    </a:band2H>
    <a:band1V>
      <a:tcTxStyle/>
      <a:tcStyle>
        <a:tcBdr/>
        <a:fill>
          <a:solidFill>
            <a:srgbClr val="E8ECF4"/>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Corbel"/>
          <a:ea typeface="Corbel"/>
          <a:cs typeface="Corbel"/>
        </a:font>
        <a:schemeClr val="lt1"/>
      </a:tcTxStyle>
      <a:tcStyle>
        <a:tcBdr/>
        <a:fill>
          <a:solidFill>
            <a:schemeClr val="accent1"/>
          </a:solidFill>
        </a:fill>
      </a:tcStyle>
    </a:firstRow>
    <a:neCell>
      <a:tcTxStyle/>
      <a:tcStyle>
        <a:tcBdr/>
      </a:tcStyle>
    </a:neCell>
    <a:nwCell>
      <a:tcTxStyle/>
      <a:tcStyle>
        <a:tcBdr/>
      </a:tcStyle>
    </a:nwCell>
  </a:tblStyle>
  <a:tblStyle styleId="{74B4E6D3-0AF8-4337-9641-9590ACED71A5}" styleName="Table_1">
    <a:wholeTbl>
      <a:tcTxStyle b="off" i="off">
        <a:font>
          <a:latin typeface="Corbel"/>
          <a:ea typeface="Corbel"/>
          <a:cs typeface="Corbe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orbel"/>
          <a:ea typeface="Corbel"/>
          <a:cs typeface="Corbel"/>
        </a:font>
        <a:schemeClr val="lt1"/>
      </a:tcTxStyle>
      <a:tcStyle>
        <a:tcBdr/>
        <a:fill>
          <a:solidFill>
            <a:schemeClr val="accent1"/>
          </a:solidFill>
        </a:fill>
      </a:tcStyle>
    </a:lastCol>
    <a:firstCol>
      <a:tcTxStyle b="on" i="off">
        <a:font>
          <a:latin typeface="Corbel"/>
          <a:ea typeface="Corbel"/>
          <a:cs typeface="Corbel"/>
        </a:font>
        <a:schemeClr val="lt1"/>
      </a:tcTxStyle>
      <a:tcStyle>
        <a:tcBdr/>
        <a:fill>
          <a:solidFill>
            <a:schemeClr val="accent1"/>
          </a:solidFill>
        </a:fill>
      </a:tcStyle>
    </a:firstCol>
    <a:lastRow>
      <a:tcTxStyle b="on" i="off">
        <a:font>
          <a:latin typeface="Corbel"/>
          <a:ea typeface="Corbel"/>
          <a:cs typeface="Corbe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orbel"/>
          <a:ea typeface="Corbel"/>
          <a:cs typeface="Corbe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B58674FA-46C3-4BB5-BF61-047EE68FD9F4}" styleName="Table_2">
    <a:wholeTbl>
      <a:tcTxStyle b="off" i="off">
        <a:font>
          <a:latin typeface="Corbel"/>
          <a:ea typeface="Corbel"/>
          <a:cs typeface="Corbel"/>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12700" cap="flat" cmpd="sng">
              <a:solidFill>
                <a:schemeClr val="accent6"/>
              </a:solidFill>
              <a:prstDash val="solid"/>
              <a:round/>
              <a:headEnd type="none" w="sm" len="sm"/>
              <a:tailEnd type="none" w="sm" len="sm"/>
            </a:ln>
          </a:insideV>
        </a:tcBdr>
        <a:fill>
          <a:solidFill>
            <a:srgbClr val="FDEEE8"/>
          </a:solidFill>
        </a:fill>
      </a:tcStyle>
    </a:wholeTbl>
    <a:band1H>
      <a:tcTxStyle/>
      <a:tcStyle>
        <a:tcBdr/>
        <a:fill>
          <a:solidFill>
            <a:srgbClr val="FCDCCE"/>
          </a:solidFill>
        </a:fill>
      </a:tcStyle>
    </a:band1H>
    <a:band2H>
      <a:tcTxStyle/>
      <a:tcStyle>
        <a:tcBdr/>
      </a:tcStyle>
    </a:band2H>
    <a:band1V>
      <a:tcTxStyle/>
      <a:tcStyle>
        <a:tcBdr/>
        <a:fill>
          <a:solidFill>
            <a:srgbClr val="FCDCCE"/>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6"/>
              </a:solidFill>
              <a:prstDash val="solid"/>
              <a:round/>
              <a:headEnd type="none" w="sm" len="sm"/>
              <a:tailEnd type="none" w="sm" len="sm"/>
            </a:ln>
          </a:top>
        </a:tcBdr>
        <a:fill>
          <a:solidFill>
            <a:srgbClr val="FDEEE8"/>
          </a:solidFill>
        </a:fill>
      </a:tcStyle>
    </a:lastRow>
    <a:seCell>
      <a:tcTxStyle/>
      <a:tcStyle>
        <a:tcBdr/>
      </a:tcStyle>
    </a:seCell>
    <a:swCell>
      <a:tcTxStyle/>
      <a:tcStyle>
        <a:tcBdr/>
      </a:tcStyle>
    </a:swCell>
    <a:firstRow>
      <a:tcTxStyle b="on" i="off"/>
      <a:tcStyle>
        <a:tcBdr/>
        <a:fill>
          <a:solidFill>
            <a:srgbClr val="FDEEE8"/>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138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2.xml"/><Relationship Id="rId19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3" Type="http://schemas.openxmlformats.org/officeDocument/2006/relationships/font" Target="fonts/font8.fntdata"/><Relationship Id="rId190" Type="http://customschemas.google.com/relationships/presentationmetadata" Target="meta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4.fntdata"/><Relationship Id="rId57" Type="http://schemas.openxmlformats.org/officeDocument/2006/relationships/font" Target="fonts/font12.fntdata"/><Relationship Id="rId194"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7.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3.fntdata"/><Relationship Id="rId56" Type="http://schemas.openxmlformats.org/officeDocument/2006/relationships/font" Target="fonts/font11.fntdata"/><Relationship Id="rId193"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font" Target="fonts/font6.fntdata"/><Relationship Id="rId19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889250" cy="496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778250" y="0"/>
            <a:ext cx="2889250" cy="4968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66751" y="4714877"/>
            <a:ext cx="5335588" cy="446722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164"/>
            <a:ext cx="2889250" cy="49688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778250" y="9428164"/>
            <a:ext cx="2889250" cy="496886"/>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99688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1"/>
        <p:cNvGrpSpPr/>
        <p:nvPr/>
      </p:nvGrpSpPr>
      <p:grpSpPr>
        <a:xfrm>
          <a:off x="0" y="0"/>
          <a:ext cx="0" cy="0"/>
          <a:chOff x="0" y="0"/>
          <a:chExt cx="0" cy="0"/>
        </a:xfrm>
      </p:grpSpPr>
      <p:sp>
        <p:nvSpPr>
          <p:cNvPr id="1442" name="Google Shape;1442;p133: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3" name="Google Shape;1443;p133: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9"/>
        <p:cNvGrpSpPr/>
        <p:nvPr/>
      </p:nvGrpSpPr>
      <p:grpSpPr>
        <a:xfrm>
          <a:off x="0" y="0"/>
          <a:ext cx="0" cy="0"/>
          <a:chOff x="0" y="0"/>
          <a:chExt cx="0" cy="0"/>
        </a:xfrm>
      </p:grpSpPr>
      <p:sp>
        <p:nvSpPr>
          <p:cNvPr id="1500" name="Google Shape;1500;p142: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1" name="Google Shape;1501;p142: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5"/>
        <p:cNvGrpSpPr/>
        <p:nvPr/>
      </p:nvGrpSpPr>
      <p:grpSpPr>
        <a:xfrm>
          <a:off x="0" y="0"/>
          <a:ext cx="0" cy="0"/>
          <a:chOff x="0" y="0"/>
          <a:chExt cx="0" cy="0"/>
        </a:xfrm>
      </p:grpSpPr>
      <p:sp>
        <p:nvSpPr>
          <p:cNvPr id="1506" name="Google Shape;1506;p143: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7" name="Google Shape;1507;p143: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0"/>
        <p:cNvGrpSpPr/>
        <p:nvPr/>
      </p:nvGrpSpPr>
      <p:grpSpPr>
        <a:xfrm>
          <a:off x="0" y="0"/>
          <a:ext cx="0" cy="0"/>
          <a:chOff x="0" y="0"/>
          <a:chExt cx="0" cy="0"/>
        </a:xfrm>
      </p:grpSpPr>
      <p:sp>
        <p:nvSpPr>
          <p:cNvPr id="1511" name="Google Shape;1511;p144: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2" name="Google Shape;1512;p144: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
        <p:cNvGrpSpPr/>
        <p:nvPr/>
      </p:nvGrpSpPr>
      <p:grpSpPr>
        <a:xfrm>
          <a:off x="0" y="0"/>
          <a:ext cx="0" cy="0"/>
          <a:chOff x="0" y="0"/>
          <a:chExt cx="0" cy="0"/>
        </a:xfrm>
      </p:grpSpPr>
      <p:sp>
        <p:nvSpPr>
          <p:cNvPr id="1518" name="Google Shape;1518;p145: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9" name="Google Shape;1519;p145: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p146: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5" name="Google Shape;1525;p146: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9"/>
        <p:cNvGrpSpPr/>
        <p:nvPr/>
      </p:nvGrpSpPr>
      <p:grpSpPr>
        <a:xfrm>
          <a:off x="0" y="0"/>
          <a:ext cx="0" cy="0"/>
          <a:chOff x="0" y="0"/>
          <a:chExt cx="0" cy="0"/>
        </a:xfrm>
      </p:grpSpPr>
      <p:sp>
        <p:nvSpPr>
          <p:cNvPr id="1530" name="Google Shape;1530;p147: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1" name="Google Shape;1531;p147: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4"/>
        <p:cNvGrpSpPr/>
        <p:nvPr/>
      </p:nvGrpSpPr>
      <p:grpSpPr>
        <a:xfrm>
          <a:off x="0" y="0"/>
          <a:ext cx="0" cy="0"/>
          <a:chOff x="0" y="0"/>
          <a:chExt cx="0" cy="0"/>
        </a:xfrm>
      </p:grpSpPr>
      <p:sp>
        <p:nvSpPr>
          <p:cNvPr id="1535" name="Google Shape;1535;p148: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6" name="Google Shape;1536;p148: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p149: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1" name="Google Shape;1541;p149: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4"/>
        <p:cNvGrpSpPr/>
        <p:nvPr/>
      </p:nvGrpSpPr>
      <p:grpSpPr>
        <a:xfrm>
          <a:off x="0" y="0"/>
          <a:ext cx="0" cy="0"/>
          <a:chOff x="0" y="0"/>
          <a:chExt cx="0" cy="0"/>
        </a:xfrm>
      </p:grpSpPr>
      <p:sp>
        <p:nvSpPr>
          <p:cNvPr id="1545" name="Google Shape;1545;p150: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6" name="Google Shape;1546;p150: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0"/>
        <p:cNvGrpSpPr/>
        <p:nvPr/>
      </p:nvGrpSpPr>
      <p:grpSpPr>
        <a:xfrm>
          <a:off x="0" y="0"/>
          <a:ext cx="0" cy="0"/>
          <a:chOff x="0" y="0"/>
          <a:chExt cx="0" cy="0"/>
        </a:xfrm>
      </p:grpSpPr>
      <p:sp>
        <p:nvSpPr>
          <p:cNvPr id="1551" name="Google Shape;1551;p151: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2" name="Google Shape;1552;p151: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p134: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0" name="Google Shape;1450;p134: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5"/>
        <p:cNvGrpSpPr/>
        <p:nvPr/>
      </p:nvGrpSpPr>
      <p:grpSpPr>
        <a:xfrm>
          <a:off x="0" y="0"/>
          <a:ext cx="0" cy="0"/>
          <a:chOff x="0" y="0"/>
          <a:chExt cx="0" cy="0"/>
        </a:xfrm>
      </p:grpSpPr>
      <p:sp>
        <p:nvSpPr>
          <p:cNvPr id="1556" name="Google Shape;1556;p152: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7" name="Google Shape;1557;p152: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p:cNvGrpSpPr/>
        <p:nvPr/>
      </p:nvGrpSpPr>
      <p:grpSpPr>
        <a:xfrm>
          <a:off x="0" y="0"/>
          <a:ext cx="0" cy="0"/>
          <a:chOff x="0" y="0"/>
          <a:chExt cx="0" cy="0"/>
        </a:xfrm>
      </p:grpSpPr>
      <p:sp>
        <p:nvSpPr>
          <p:cNvPr id="1562" name="Google Shape;1562;p153: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3" name="Google Shape;1563;p153: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p154: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9" name="Google Shape;1569;p154: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3"/>
        <p:cNvGrpSpPr/>
        <p:nvPr/>
      </p:nvGrpSpPr>
      <p:grpSpPr>
        <a:xfrm>
          <a:off x="0" y="0"/>
          <a:ext cx="0" cy="0"/>
          <a:chOff x="0" y="0"/>
          <a:chExt cx="0" cy="0"/>
        </a:xfrm>
      </p:grpSpPr>
      <p:sp>
        <p:nvSpPr>
          <p:cNvPr id="1574" name="Google Shape;1574;p155: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5" name="Google Shape;1575;p155: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9"/>
        <p:cNvGrpSpPr/>
        <p:nvPr/>
      </p:nvGrpSpPr>
      <p:grpSpPr>
        <a:xfrm>
          <a:off x="0" y="0"/>
          <a:ext cx="0" cy="0"/>
          <a:chOff x="0" y="0"/>
          <a:chExt cx="0" cy="0"/>
        </a:xfrm>
      </p:grpSpPr>
      <p:sp>
        <p:nvSpPr>
          <p:cNvPr id="1580" name="Google Shape;1580;p156: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1" name="Google Shape;1581;p156: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5"/>
        <p:cNvGrpSpPr/>
        <p:nvPr/>
      </p:nvGrpSpPr>
      <p:grpSpPr>
        <a:xfrm>
          <a:off x="0" y="0"/>
          <a:ext cx="0" cy="0"/>
          <a:chOff x="0" y="0"/>
          <a:chExt cx="0" cy="0"/>
        </a:xfrm>
      </p:grpSpPr>
      <p:sp>
        <p:nvSpPr>
          <p:cNvPr id="1586" name="Google Shape;1586;p157: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7" name="Google Shape;1587;p157: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p158: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2" name="Google Shape;1592;p158: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5"/>
        <p:cNvGrpSpPr/>
        <p:nvPr/>
      </p:nvGrpSpPr>
      <p:grpSpPr>
        <a:xfrm>
          <a:off x="0" y="0"/>
          <a:ext cx="0" cy="0"/>
          <a:chOff x="0" y="0"/>
          <a:chExt cx="0" cy="0"/>
        </a:xfrm>
      </p:grpSpPr>
      <p:sp>
        <p:nvSpPr>
          <p:cNvPr id="1596" name="Google Shape;1596;p159: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7" name="Google Shape;1597;p159: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0"/>
        <p:cNvGrpSpPr/>
        <p:nvPr/>
      </p:nvGrpSpPr>
      <p:grpSpPr>
        <a:xfrm>
          <a:off x="0" y="0"/>
          <a:ext cx="0" cy="0"/>
          <a:chOff x="0" y="0"/>
          <a:chExt cx="0" cy="0"/>
        </a:xfrm>
      </p:grpSpPr>
      <p:sp>
        <p:nvSpPr>
          <p:cNvPr id="1601" name="Google Shape;1601;p160: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2" name="Google Shape;1602;p160: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5"/>
        <p:cNvGrpSpPr/>
        <p:nvPr/>
      </p:nvGrpSpPr>
      <p:grpSpPr>
        <a:xfrm>
          <a:off x="0" y="0"/>
          <a:ext cx="0" cy="0"/>
          <a:chOff x="0" y="0"/>
          <a:chExt cx="0" cy="0"/>
        </a:xfrm>
      </p:grpSpPr>
      <p:sp>
        <p:nvSpPr>
          <p:cNvPr id="1606" name="Google Shape;1606;p161: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7" name="Google Shape;1607;p161: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p:cNvGrpSpPr/>
        <p:nvPr/>
      </p:nvGrpSpPr>
      <p:grpSpPr>
        <a:xfrm>
          <a:off x="0" y="0"/>
          <a:ext cx="0" cy="0"/>
          <a:chOff x="0" y="0"/>
          <a:chExt cx="0" cy="0"/>
        </a:xfrm>
      </p:grpSpPr>
      <p:sp>
        <p:nvSpPr>
          <p:cNvPr id="1455" name="Google Shape;1455;p135: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6" name="Google Shape;1456;p135: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p162: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3" name="Google Shape;1613;p162: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p163: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8" name="Google Shape;1618;p163: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4"/>
        <p:cNvGrpSpPr/>
        <p:nvPr/>
      </p:nvGrpSpPr>
      <p:grpSpPr>
        <a:xfrm>
          <a:off x="0" y="0"/>
          <a:ext cx="0" cy="0"/>
          <a:chOff x="0" y="0"/>
          <a:chExt cx="0" cy="0"/>
        </a:xfrm>
      </p:grpSpPr>
      <p:sp>
        <p:nvSpPr>
          <p:cNvPr id="1625" name="Google Shape;1625;p164: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6" name="Google Shape;1626;p164: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0"/>
        <p:cNvGrpSpPr/>
        <p:nvPr/>
      </p:nvGrpSpPr>
      <p:grpSpPr>
        <a:xfrm>
          <a:off x="0" y="0"/>
          <a:ext cx="0" cy="0"/>
          <a:chOff x="0" y="0"/>
          <a:chExt cx="0" cy="0"/>
        </a:xfrm>
      </p:grpSpPr>
      <p:sp>
        <p:nvSpPr>
          <p:cNvPr id="1631" name="Google Shape;1631;p165: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2" name="Google Shape;1632;p165: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6"/>
        <p:cNvGrpSpPr/>
        <p:nvPr/>
      </p:nvGrpSpPr>
      <p:grpSpPr>
        <a:xfrm>
          <a:off x="0" y="0"/>
          <a:ext cx="0" cy="0"/>
          <a:chOff x="0" y="0"/>
          <a:chExt cx="0" cy="0"/>
        </a:xfrm>
      </p:grpSpPr>
      <p:sp>
        <p:nvSpPr>
          <p:cNvPr id="1637" name="Google Shape;1637;p166: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8" name="Google Shape;1638;p166: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p167: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4" name="Google Shape;1644;p167: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8"/>
        <p:cNvGrpSpPr/>
        <p:nvPr/>
      </p:nvGrpSpPr>
      <p:grpSpPr>
        <a:xfrm>
          <a:off x="0" y="0"/>
          <a:ext cx="0" cy="0"/>
          <a:chOff x="0" y="0"/>
          <a:chExt cx="0" cy="0"/>
        </a:xfrm>
      </p:grpSpPr>
      <p:sp>
        <p:nvSpPr>
          <p:cNvPr id="1649" name="Google Shape;1649;p168: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0" name="Google Shape;1650;p168: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3"/>
        <p:cNvGrpSpPr/>
        <p:nvPr/>
      </p:nvGrpSpPr>
      <p:grpSpPr>
        <a:xfrm>
          <a:off x="0" y="0"/>
          <a:ext cx="0" cy="0"/>
          <a:chOff x="0" y="0"/>
          <a:chExt cx="0" cy="0"/>
        </a:xfrm>
      </p:grpSpPr>
      <p:sp>
        <p:nvSpPr>
          <p:cNvPr id="1654" name="Google Shape;1654;p169: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5" name="Google Shape;1655;p169: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8"/>
        <p:cNvGrpSpPr/>
        <p:nvPr/>
      </p:nvGrpSpPr>
      <p:grpSpPr>
        <a:xfrm>
          <a:off x="0" y="0"/>
          <a:ext cx="0" cy="0"/>
          <a:chOff x="0" y="0"/>
          <a:chExt cx="0" cy="0"/>
        </a:xfrm>
      </p:grpSpPr>
      <p:sp>
        <p:nvSpPr>
          <p:cNvPr id="1659" name="Google Shape;1659;p170: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0" name="Google Shape;1660;p170: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3"/>
        <p:cNvGrpSpPr/>
        <p:nvPr/>
      </p:nvGrpSpPr>
      <p:grpSpPr>
        <a:xfrm>
          <a:off x="0" y="0"/>
          <a:ext cx="0" cy="0"/>
          <a:chOff x="0" y="0"/>
          <a:chExt cx="0" cy="0"/>
        </a:xfrm>
      </p:grpSpPr>
      <p:sp>
        <p:nvSpPr>
          <p:cNvPr id="1664" name="Google Shape;1664;p171: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5" name="Google Shape;1665;p171: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2"/>
        <p:cNvGrpSpPr/>
        <p:nvPr/>
      </p:nvGrpSpPr>
      <p:grpSpPr>
        <a:xfrm>
          <a:off x="0" y="0"/>
          <a:ext cx="0" cy="0"/>
          <a:chOff x="0" y="0"/>
          <a:chExt cx="0" cy="0"/>
        </a:xfrm>
      </p:grpSpPr>
      <p:sp>
        <p:nvSpPr>
          <p:cNvPr id="1463" name="Google Shape;1463;p136: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4" name="Google Shape;1464;p136:notes"/>
          <p:cNvSpPr txBox="1">
            <a:spLocks noGrp="1"/>
          </p:cNvSpPr>
          <p:nvPr>
            <p:ph type="body" idx="1"/>
          </p:nvPr>
        </p:nvSpPr>
        <p:spPr>
          <a:xfrm>
            <a:off x="666751" y="4714877"/>
            <a:ext cx="5335588" cy="44672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5" name="Google Shape;1465;p136:notes"/>
          <p:cNvSpPr txBox="1">
            <a:spLocks noGrp="1"/>
          </p:cNvSpPr>
          <p:nvPr>
            <p:ph type="hdr" idx="3"/>
          </p:nvPr>
        </p:nvSpPr>
        <p:spPr>
          <a:xfrm>
            <a:off x="0" y="0"/>
            <a:ext cx="2889250" cy="4968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Methodology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1"/>
        <p:cNvGrpSpPr/>
        <p:nvPr/>
      </p:nvGrpSpPr>
      <p:grpSpPr>
        <a:xfrm>
          <a:off x="0" y="0"/>
          <a:ext cx="0" cy="0"/>
          <a:chOff x="0" y="0"/>
          <a:chExt cx="0" cy="0"/>
        </a:xfrm>
      </p:grpSpPr>
      <p:sp>
        <p:nvSpPr>
          <p:cNvPr id="1472" name="Google Shape;1472;p137: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3" name="Google Shape;1473;p137: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6"/>
        <p:cNvGrpSpPr/>
        <p:nvPr/>
      </p:nvGrpSpPr>
      <p:grpSpPr>
        <a:xfrm>
          <a:off x="0" y="0"/>
          <a:ext cx="0" cy="0"/>
          <a:chOff x="0" y="0"/>
          <a:chExt cx="0" cy="0"/>
        </a:xfrm>
      </p:grpSpPr>
      <p:sp>
        <p:nvSpPr>
          <p:cNvPr id="1477" name="Google Shape;1477;p138: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8" name="Google Shape;1478;p138: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Google Shape;1482;p139: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3" name="Google Shape;1483;p139: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7"/>
        <p:cNvGrpSpPr/>
        <p:nvPr/>
      </p:nvGrpSpPr>
      <p:grpSpPr>
        <a:xfrm>
          <a:off x="0" y="0"/>
          <a:ext cx="0" cy="0"/>
          <a:chOff x="0" y="0"/>
          <a:chExt cx="0" cy="0"/>
        </a:xfrm>
      </p:grpSpPr>
      <p:sp>
        <p:nvSpPr>
          <p:cNvPr id="1488" name="Google Shape;1488;p140: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9" name="Google Shape;1489;p140: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3"/>
        <p:cNvGrpSpPr/>
        <p:nvPr/>
      </p:nvGrpSpPr>
      <p:grpSpPr>
        <a:xfrm>
          <a:off x="0" y="0"/>
          <a:ext cx="0" cy="0"/>
          <a:chOff x="0" y="0"/>
          <a:chExt cx="0" cy="0"/>
        </a:xfrm>
      </p:grpSpPr>
      <p:sp>
        <p:nvSpPr>
          <p:cNvPr id="1494" name="Google Shape;1494;p141:notes"/>
          <p:cNvSpPr txBox="1">
            <a:spLocks noGrp="1"/>
          </p:cNvSpPr>
          <p:nvPr>
            <p:ph type="body" idx="1"/>
          </p:nvPr>
        </p:nvSpPr>
        <p:spPr>
          <a:xfrm>
            <a:off x="666751" y="4714877"/>
            <a:ext cx="5335588" cy="446722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5" name="Google Shape;1495;p141:notes"/>
          <p:cNvSpPr>
            <a:spLocks noGrp="1" noRot="1" noChangeAspect="1"/>
          </p:cNvSpPr>
          <p:nvPr>
            <p:ph type="sldImg" idx="2"/>
          </p:nvPr>
        </p:nvSpPr>
        <p:spPr>
          <a:xfrm>
            <a:off x="852488" y="744538"/>
            <a:ext cx="4964112"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pic>
        <p:nvPicPr>
          <p:cNvPr id="22" name="Google Shape;22;p174" descr="Wave8.png"/>
          <p:cNvPicPr preferRelativeResize="0"/>
          <p:nvPr/>
        </p:nvPicPr>
        <p:blipFill rotWithShape="1">
          <a:blip r:embed="rId2">
            <a:alphaModFix/>
          </a:blip>
          <a:srcRect/>
          <a:stretch/>
        </p:blipFill>
        <p:spPr>
          <a:xfrm rot="5400000">
            <a:off x="-2816378" y="2865715"/>
            <a:ext cx="6857999" cy="1126571"/>
          </a:xfrm>
          <a:prstGeom prst="rect">
            <a:avLst/>
          </a:prstGeom>
          <a:noFill/>
          <a:ln>
            <a:noFill/>
          </a:ln>
        </p:spPr>
      </p:pic>
      <p:pic>
        <p:nvPicPr>
          <p:cNvPr id="23" name="Google Shape;23;p174" descr="Wave8.png"/>
          <p:cNvPicPr preferRelativeResize="0"/>
          <p:nvPr/>
        </p:nvPicPr>
        <p:blipFill rotWithShape="1">
          <a:blip r:embed="rId3">
            <a:alphaModFix/>
          </a:blip>
          <a:srcRect/>
          <a:stretch/>
        </p:blipFill>
        <p:spPr>
          <a:xfrm rot="5400000">
            <a:off x="-2891151" y="2830213"/>
            <a:ext cx="6858000" cy="1200959"/>
          </a:xfrm>
          <a:prstGeom prst="rect">
            <a:avLst/>
          </a:prstGeom>
          <a:noFill/>
          <a:ln>
            <a:noFill/>
          </a:ln>
        </p:spPr>
      </p:pic>
      <p:sp>
        <p:nvSpPr>
          <p:cNvPr id="24" name="Google Shape;24;p174"/>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6F91C8"/>
              </a:buClr>
              <a:buSzPts val="3600"/>
              <a:buFont typeface="Corbel"/>
              <a:buNone/>
              <a:defRPr sz="3600" b="1" cap="none">
                <a:solidFill>
                  <a:srgbClr val="6F91C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4"/>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lvl1pPr marL="457200" lvl="0" indent="-381000" algn="l">
              <a:spcBef>
                <a:spcPts val="640"/>
              </a:spcBef>
              <a:spcAft>
                <a:spcPts val="0"/>
              </a:spcAft>
              <a:buClr>
                <a:srgbClr val="17365D"/>
              </a:buClr>
              <a:buSzPts val="2400"/>
              <a:buFont typeface="Noto Sans Symbols"/>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174"/>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74"/>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74"/>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9" name="Google Shape;29;p174" descr="Wave8.png"/>
          <p:cNvPicPr preferRelativeResize="0"/>
          <p:nvPr/>
        </p:nvPicPr>
        <p:blipFill rotWithShape="1">
          <a:blip r:embed="rId4">
            <a:alphaModFix/>
          </a:blip>
          <a:srcRect/>
          <a:stretch/>
        </p:blipFill>
        <p:spPr>
          <a:xfrm rot="5400000">
            <a:off x="-2953781" y="2828521"/>
            <a:ext cx="6858000" cy="1200959"/>
          </a:xfrm>
          <a:prstGeom prst="rect">
            <a:avLst/>
          </a:prstGeom>
          <a:noFill/>
          <a:ln>
            <a:noFill/>
          </a:ln>
        </p:spPr>
      </p:pic>
      <p:pic>
        <p:nvPicPr>
          <p:cNvPr id="30" name="Google Shape;30;p174" descr="Wave10.png"/>
          <p:cNvPicPr preferRelativeResize="0"/>
          <p:nvPr/>
        </p:nvPicPr>
        <p:blipFill rotWithShape="1">
          <a:blip r:embed="rId5">
            <a:alphaModFix/>
          </a:blip>
          <a:srcRect/>
          <a:stretch/>
        </p:blipFill>
        <p:spPr>
          <a:xfrm rot="5400000">
            <a:off x="-3062615" y="2956142"/>
            <a:ext cx="6858001" cy="945719"/>
          </a:xfrm>
          <a:prstGeom prst="rect">
            <a:avLst/>
          </a:prstGeom>
          <a:noFill/>
          <a:ln>
            <a:noFill/>
          </a:ln>
        </p:spPr>
      </p:pic>
      <p:pic>
        <p:nvPicPr>
          <p:cNvPr id="31" name="Google Shape;31;p174" descr="Wave11.png"/>
          <p:cNvPicPr preferRelativeResize="0"/>
          <p:nvPr/>
        </p:nvPicPr>
        <p:blipFill rotWithShape="1">
          <a:blip r:embed="rId6">
            <a:alphaModFix/>
          </a:blip>
          <a:srcRect/>
          <a:stretch/>
        </p:blipFill>
        <p:spPr>
          <a:xfrm>
            <a:off x="-106475" y="5436297"/>
            <a:ext cx="9250475" cy="1435922"/>
          </a:xfrm>
          <a:prstGeom prst="rect">
            <a:avLst/>
          </a:prstGeom>
          <a:noFill/>
          <a:ln>
            <a:noFill/>
          </a:ln>
        </p:spPr>
      </p:pic>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4"/>
        <p:cNvGrpSpPr/>
        <p:nvPr/>
      </p:nvGrpSpPr>
      <p:grpSpPr>
        <a:xfrm>
          <a:off x="0" y="0"/>
          <a:ext cx="0" cy="0"/>
          <a:chOff x="0" y="0"/>
          <a:chExt cx="0" cy="0"/>
        </a:xfrm>
      </p:grpSpPr>
      <p:sp>
        <p:nvSpPr>
          <p:cNvPr id="95" name="Google Shape;95;p183"/>
          <p:cNvSpPr txBox="1">
            <a:spLocks noGrp="1"/>
          </p:cNvSpPr>
          <p:nvPr>
            <p:ph type="title"/>
          </p:nvPr>
        </p:nvSpPr>
        <p:spPr>
          <a:xfrm rot="5400000">
            <a:off x="4732337"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83"/>
          <p:cNvSpPr txBox="1">
            <a:spLocks noGrp="1"/>
          </p:cNvSpPr>
          <p:nvPr>
            <p:ph type="body" idx="1"/>
          </p:nvPr>
        </p:nvSpPr>
        <p:spPr>
          <a:xfrm rot="5400000">
            <a:off x="541338" y="190502"/>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7" name="Google Shape;97;p183"/>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83"/>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83"/>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7"/>
        <p:cNvGrpSpPr/>
        <p:nvPr/>
      </p:nvGrpSpPr>
      <p:grpSpPr>
        <a:xfrm>
          <a:off x="0" y="0"/>
          <a:ext cx="0" cy="0"/>
          <a:chOff x="0" y="0"/>
          <a:chExt cx="0" cy="0"/>
        </a:xfrm>
      </p:grpSpPr>
      <p:sp>
        <p:nvSpPr>
          <p:cNvPr id="108" name="Google Shape;108;p185"/>
          <p:cNvSpPr txBox="1">
            <a:spLocks noGrp="1"/>
          </p:cNvSpPr>
          <p:nvPr>
            <p:ph type="ctrTitle"/>
          </p:nvPr>
        </p:nvSpPr>
        <p:spPr>
          <a:xfrm>
            <a:off x="685800" y="2130426"/>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9" name="Google Shape;109;p18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000000"/>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110" name="Google Shape;110;p185"/>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8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8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3"/>
        <p:cNvGrpSpPr/>
        <p:nvPr/>
      </p:nvGrpSpPr>
      <p:grpSpPr>
        <a:xfrm>
          <a:off x="0" y="0"/>
          <a:ext cx="0" cy="0"/>
          <a:chOff x="0" y="0"/>
          <a:chExt cx="0" cy="0"/>
        </a:xfrm>
      </p:grpSpPr>
      <p:sp>
        <p:nvSpPr>
          <p:cNvPr id="114" name="Google Shape;114;p18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5" name="Google Shape;115;p186"/>
          <p:cNvSpPr txBox="1">
            <a:spLocks noGrp="1"/>
          </p:cNvSpPr>
          <p:nvPr>
            <p:ph type="body" idx="1"/>
          </p:nvPr>
        </p:nvSpPr>
        <p:spPr>
          <a:xfrm>
            <a:off x="914400" y="1600201"/>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000000"/>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6" name="Google Shape;116;p186"/>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8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8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9"/>
        <p:cNvGrpSpPr/>
        <p:nvPr/>
      </p:nvGrpSpPr>
      <p:grpSpPr>
        <a:xfrm>
          <a:off x="0" y="0"/>
          <a:ext cx="0" cy="0"/>
          <a:chOff x="0" y="0"/>
          <a:chExt cx="0" cy="0"/>
        </a:xfrm>
      </p:grpSpPr>
      <p:sp>
        <p:nvSpPr>
          <p:cNvPr id="120" name="Google Shape;120;p18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1" name="Google Shape;121;p187"/>
          <p:cNvSpPr txBox="1">
            <a:spLocks noGrp="1"/>
          </p:cNvSpPr>
          <p:nvPr>
            <p:ph type="body" idx="1"/>
          </p:nvPr>
        </p:nvSpPr>
        <p:spPr>
          <a:xfrm>
            <a:off x="722313" y="2906714"/>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000000"/>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122" name="Google Shape;122;p187"/>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8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5"/>
        <p:cNvGrpSpPr/>
        <p:nvPr/>
      </p:nvGrpSpPr>
      <p:grpSpPr>
        <a:xfrm>
          <a:off x="0" y="0"/>
          <a:ext cx="0" cy="0"/>
          <a:chOff x="0" y="0"/>
          <a:chExt cx="0" cy="0"/>
        </a:xfrm>
      </p:grpSpPr>
      <p:sp>
        <p:nvSpPr>
          <p:cNvPr id="126" name="Google Shape;126;p18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7" name="Google Shape;127;p188"/>
          <p:cNvSpPr txBox="1">
            <a:spLocks noGrp="1"/>
          </p:cNvSpPr>
          <p:nvPr>
            <p:ph type="body" idx="1"/>
          </p:nvPr>
        </p:nvSpPr>
        <p:spPr>
          <a:xfrm>
            <a:off x="914400" y="1600201"/>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000000"/>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128" name="Google Shape;128;p188"/>
          <p:cNvSpPr txBox="1">
            <a:spLocks noGrp="1"/>
          </p:cNvSpPr>
          <p:nvPr>
            <p:ph type="body" idx="2"/>
          </p:nvPr>
        </p:nvSpPr>
        <p:spPr>
          <a:xfrm>
            <a:off x="5105400" y="1600201"/>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000000"/>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129" name="Google Shape;129;p188"/>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8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8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2"/>
        <p:cNvGrpSpPr/>
        <p:nvPr/>
      </p:nvGrpSpPr>
      <p:grpSpPr>
        <a:xfrm>
          <a:off x="0" y="0"/>
          <a:ext cx="0" cy="0"/>
          <a:chOff x="0" y="0"/>
          <a:chExt cx="0" cy="0"/>
        </a:xfrm>
      </p:grpSpPr>
      <p:sp>
        <p:nvSpPr>
          <p:cNvPr id="133" name="Google Shape;133;p18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4" name="Google Shape;134;p189"/>
          <p:cNvSpPr txBox="1">
            <a:spLocks noGrp="1"/>
          </p:cNvSpPr>
          <p:nvPr>
            <p:ph type="body" idx="1"/>
          </p:nvPr>
        </p:nvSpPr>
        <p:spPr>
          <a:xfrm>
            <a:off x="457201"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000000"/>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135" name="Google Shape;135;p189"/>
          <p:cNvSpPr txBox="1">
            <a:spLocks noGrp="1"/>
          </p:cNvSpPr>
          <p:nvPr>
            <p:ph type="body" idx="2"/>
          </p:nvPr>
        </p:nvSpPr>
        <p:spPr>
          <a:xfrm>
            <a:off x="457201"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000000"/>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136" name="Google Shape;136;p189"/>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000000"/>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137" name="Google Shape;137;p189"/>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000000"/>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138" name="Google Shape;138;p189"/>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8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8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1"/>
        <p:cNvGrpSpPr/>
        <p:nvPr/>
      </p:nvGrpSpPr>
      <p:grpSpPr>
        <a:xfrm>
          <a:off x="0" y="0"/>
          <a:ext cx="0" cy="0"/>
          <a:chOff x="0" y="0"/>
          <a:chExt cx="0" cy="0"/>
        </a:xfrm>
      </p:grpSpPr>
      <p:sp>
        <p:nvSpPr>
          <p:cNvPr id="142" name="Google Shape;142;p19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3" name="Google Shape;143;p190"/>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19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9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6"/>
        <p:cNvGrpSpPr/>
        <p:nvPr/>
      </p:nvGrpSpPr>
      <p:grpSpPr>
        <a:xfrm>
          <a:off x="0" y="0"/>
          <a:ext cx="0" cy="0"/>
          <a:chOff x="0" y="0"/>
          <a:chExt cx="0" cy="0"/>
        </a:xfrm>
      </p:grpSpPr>
      <p:sp>
        <p:nvSpPr>
          <p:cNvPr id="147" name="Google Shape;147;p191"/>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19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19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0"/>
        <p:cNvGrpSpPr/>
        <p:nvPr/>
      </p:nvGrpSpPr>
      <p:grpSpPr>
        <a:xfrm>
          <a:off x="0" y="0"/>
          <a:ext cx="0" cy="0"/>
          <a:chOff x="0" y="0"/>
          <a:chExt cx="0" cy="0"/>
        </a:xfrm>
      </p:grpSpPr>
      <p:sp>
        <p:nvSpPr>
          <p:cNvPr id="151" name="Google Shape;151;p192"/>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2" name="Google Shape;152;p192"/>
          <p:cNvSpPr txBox="1">
            <a:spLocks noGrp="1"/>
          </p:cNvSpPr>
          <p:nvPr>
            <p:ph type="body" idx="1"/>
          </p:nvPr>
        </p:nvSpPr>
        <p:spPr>
          <a:xfrm>
            <a:off x="3575050" y="273051"/>
            <a:ext cx="5111751"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rgbClr val="000000"/>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153" name="Google Shape;153;p192"/>
          <p:cNvSpPr txBox="1">
            <a:spLocks noGrp="1"/>
          </p:cNvSpPr>
          <p:nvPr>
            <p:ph type="body" idx="2"/>
          </p:nvPr>
        </p:nvSpPr>
        <p:spPr>
          <a:xfrm>
            <a:off x="457201" y="1435101"/>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000000"/>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154" name="Google Shape;154;p192"/>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19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19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7"/>
        <p:cNvGrpSpPr/>
        <p:nvPr/>
      </p:nvGrpSpPr>
      <p:grpSpPr>
        <a:xfrm>
          <a:off x="0" y="0"/>
          <a:ext cx="0" cy="0"/>
          <a:chOff x="0" y="0"/>
          <a:chExt cx="0" cy="0"/>
        </a:xfrm>
      </p:grpSpPr>
      <p:sp>
        <p:nvSpPr>
          <p:cNvPr id="158" name="Google Shape;158;p193"/>
          <p:cNvSpPr txBox="1">
            <a:spLocks noGrp="1"/>
          </p:cNvSpPr>
          <p:nvPr>
            <p:ph type="title"/>
          </p:nvPr>
        </p:nvSpPr>
        <p:spPr>
          <a:xfrm>
            <a:off x="1792288" y="4800601"/>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9" name="Google Shape;159;p19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000000"/>
              </a:buClr>
              <a:buSzPts val="3200"/>
              <a:buFont typeface="Arial"/>
              <a:buNone/>
              <a:defRPr sz="3200" b="0" i="0" u="none" strike="noStrike" cap="none">
                <a:solidFill>
                  <a:srgbClr val="000000"/>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60" name="Google Shape;160;p193"/>
          <p:cNvSpPr txBox="1">
            <a:spLocks noGrp="1"/>
          </p:cNvSpPr>
          <p:nvPr>
            <p:ph type="body" idx="1"/>
          </p:nvPr>
        </p:nvSpPr>
        <p:spPr>
          <a:xfrm>
            <a:off x="1792288" y="5367339"/>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000000"/>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161" name="Google Shape;161;p193"/>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19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19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pic>
        <p:nvPicPr>
          <p:cNvPr id="33" name="Google Shape;33;p175" descr="Wave8.png"/>
          <p:cNvPicPr preferRelativeResize="0"/>
          <p:nvPr/>
        </p:nvPicPr>
        <p:blipFill rotWithShape="1">
          <a:blip r:embed="rId2">
            <a:alphaModFix/>
          </a:blip>
          <a:srcRect/>
          <a:stretch/>
        </p:blipFill>
        <p:spPr>
          <a:xfrm>
            <a:off x="0" y="3290241"/>
            <a:ext cx="8458200" cy="3454415"/>
          </a:xfrm>
          <a:prstGeom prst="rect">
            <a:avLst/>
          </a:prstGeom>
          <a:noFill/>
          <a:ln>
            <a:noFill/>
          </a:ln>
        </p:spPr>
      </p:pic>
      <p:pic>
        <p:nvPicPr>
          <p:cNvPr id="34" name="Google Shape;34;p175" descr="Wave11.png"/>
          <p:cNvPicPr preferRelativeResize="0"/>
          <p:nvPr/>
        </p:nvPicPr>
        <p:blipFill rotWithShape="1">
          <a:blip r:embed="rId3">
            <a:alphaModFix/>
          </a:blip>
          <a:srcRect/>
          <a:stretch/>
        </p:blipFill>
        <p:spPr>
          <a:xfrm>
            <a:off x="2104373" y="3730912"/>
            <a:ext cx="7039627" cy="3139615"/>
          </a:xfrm>
          <a:prstGeom prst="rect">
            <a:avLst/>
          </a:prstGeom>
          <a:noFill/>
          <a:ln>
            <a:noFill/>
          </a:ln>
        </p:spPr>
      </p:pic>
      <p:pic>
        <p:nvPicPr>
          <p:cNvPr id="35" name="Google Shape;35;p175" descr="Wave2.png"/>
          <p:cNvPicPr preferRelativeResize="0"/>
          <p:nvPr/>
        </p:nvPicPr>
        <p:blipFill rotWithShape="1">
          <a:blip r:embed="rId4">
            <a:alphaModFix/>
          </a:blip>
          <a:srcRect/>
          <a:stretch/>
        </p:blipFill>
        <p:spPr>
          <a:xfrm>
            <a:off x="-12526" y="1"/>
            <a:ext cx="5373635" cy="643129"/>
          </a:xfrm>
          <a:prstGeom prst="rect">
            <a:avLst/>
          </a:prstGeom>
          <a:noFill/>
          <a:ln>
            <a:noFill/>
          </a:ln>
        </p:spPr>
      </p:pic>
      <p:sp>
        <p:nvSpPr>
          <p:cNvPr id="36" name="Google Shape;36;p175"/>
          <p:cNvSpPr txBox="1">
            <a:spLocks noGrp="1"/>
          </p:cNvSpPr>
          <p:nvPr>
            <p:ph type="ctrTitle"/>
          </p:nvPr>
        </p:nvSpPr>
        <p:spPr>
          <a:xfrm>
            <a:off x="685800" y="2130426"/>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7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8" name="Google Shape;38;p175"/>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75"/>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75"/>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1" name="Google Shape;41;p175" descr="Wave1.png"/>
          <p:cNvPicPr preferRelativeResize="0"/>
          <p:nvPr/>
        </p:nvPicPr>
        <p:blipFill rotWithShape="1">
          <a:blip r:embed="rId5">
            <a:alphaModFix/>
          </a:blip>
          <a:srcRect/>
          <a:stretch/>
        </p:blipFill>
        <p:spPr>
          <a:xfrm>
            <a:off x="-12526" y="-25051"/>
            <a:ext cx="5373635" cy="563881"/>
          </a:xfrm>
          <a:prstGeom prst="rect">
            <a:avLst/>
          </a:prstGeom>
          <a:noFill/>
          <a:ln>
            <a:noFill/>
          </a:ln>
        </p:spPr>
      </p:pic>
      <p:pic>
        <p:nvPicPr>
          <p:cNvPr id="42" name="Google Shape;42;p175" descr="Wave8.png"/>
          <p:cNvPicPr preferRelativeResize="0"/>
          <p:nvPr/>
        </p:nvPicPr>
        <p:blipFill rotWithShape="1">
          <a:blip r:embed="rId6">
            <a:alphaModFix/>
          </a:blip>
          <a:srcRect/>
          <a:stretch/>
        </p:blipFill>
        <p:spPr>
          <a:xfrm>
            <a:off x="0" y="3185175"/>
            <a:ext cx="9144000" cy="3636226"/>
          </a:xfrm>
          <a:prstGeom prst="rect">
            <a:avLst/>
          </a:prstGeom>
          <a:noFill/>
          <a:ln>
            <a:noFill/>
          </a:ln>
        </p:spPr>
      </p:pic>
      <p:pic>
        <p:nvPicPr>
          <p:cNvPr id="43" name="Google Shape;43;p175" descr="Wave8.png"/>
          <p:cNvPicPr preferRelativeResize="0"/>
          <p:nvPr/>
        </p:nvPicPr>
        <p:blipFill rotWithShape="1">
          <a:blip r:embed="rId7">
            <a:alphaModFix/>
          </a:blip>
          <a:srcRect/>
          <a:stretch/>
        </p:blipFill>
        <p:spPr>
          <a:xfrm>
            <a:off x="0" y="3234300"/>
            <a:ext cx="9144000" cy="3636226"/>
          </a:xfrm>
          <a:prstGeom prst="rect">
            <a:avLst/>
          </a:prstGeom>
          <a:noFill/>
          <a:ln>
            <a:noFill/>
          </a:ln>
        </p:spPr>
      </p:pic>
      <p:pic>
        <p:nvPicPr>
          <p:cNvPr id="44" name="Google Shape;44;p175" descr="Wave10.png"/>
          <p:cNvPicPr preferRelativeResize="0"/>
          <p:nvPr/>
        </p:nvPicPr>
        <p:blipFill rotWithShape="1">
          <a:blip r:embed="rId8">
            <a:alphaModFix/>
          </a:blip>
          <a:srcRect/>
          <a:stretch/>
        </p:blipFill>
        <p:spPr>
          <a:xfrm>
            <a:off x="0" y="4480470"/>
            <a:ext cx="9144000" cy="2102938"/>
          </a:xfrm>
          <a:prstGeom prst="rect">
            <a:avLst/>
          </a:prstGeom>
          <a:noFill/>
          <a:ln>
            <a:noFill/>
          </a:ln>
        </p:spPr>
      </p:pic>
      <p:pic>
        <p:nvPicPr>
          <p:cNvPr id="45" name="Google Shape;45;p175" descr="Wave9.png"/>
          <p:cNvPicPr preferRelativeResize="0"/>
          <p:nvPr/>
        </p:nvPicPr>
        <p:blipFill rotWithShape="1">
          <a:blip r:embed="rId9">
            <a:alphaModFix/>
          </a:blip>
          <a:srcRect/>
          <a:stretch/>
        </p:blipFill>
        <p:spPr>
          <a:xfrm>
            <a:off x="5830818" y="3591838"/>
            <a:ext cx="3313183" cy="1341123"/>
          </a:xfrm>
          <a:prstGeom prst="rect">
            <a:avLst/>
          </a:prstGeom>
          <a:noFill/>
          <a:ln>
            <a:noFill/>
          </a:ln>
        </p:spPr>
      </p:pic>
      <p:pic>
        <p:nvPicPr>
          <p:cNvPr id="46" name="Google Shape;46;p175" descr="Wave6.png"/>
          <p:cNvPicPr preferRelativeResize="0"/>
          <p:nvPr/>
        </p:nvPicPr>
        <p:blipFill rotWithShape="1">
          <a:blip r:embed="rId10">
            <a:alphaModFix/>
          </a:blip>
          <a:srcRect/>
          <a:stretch/>
        </p:blipFill>
        <p:spPr>
          <a:xfrm>
            <a:off x="-16807" y="4967351"/>
            <a:ext cx="4476075" cy="809685"/>
          </a:xfrm>
          <a:prstGeom prst="rect">
            <a:avLst/>
          </a:prstGeom>
          <a:noFill/>
          <a:ln>
            <a:noFill/>
          </a:ln>
        </p:spPr>
      </p:pic>
      <p:pic>
        <p:nvPicPr>
          <p:cNvPr id="47" name="Google Shape;47;p175" descr="Wave3.png"/>
          <p:cNvPicPr preferRelativeResize="0"/>
          <p:nvPr/>
        </p:nvPicPr>
        <p:blipFill rotWithShape="1">
          <a:blip r:embed="rId11">
            <a:alphaModFix/>
          </a:blip>
          <a:srcRect/>
          <a:stretch/>
        </p:blipFill>
        <p:spPr>
          <a:xfrm rot="-178345">
            <a:off x="-106626" y="3101774"/>
            <a:ext cx="9455699" cy="2325798"/>
          </a:xfrm>
          <a:prstGeom prst="rect">
            <a:avLst/>
          </a:prstGeom>
          <a:noFill/>
          <a:ln>
            <a:noFill/>
          </a:ln>
        </p:spPr>
      </p:pic>
      <p:pic>
        <p:nvPicPr>
          <p:cNvPr id="48" name="Google Shape;48;p175" descr="Wave11.png"/>
          <p:cNvPicPr preferRelativeResize="0"/>
          <p:nvPr/>
        </p:nvPicPr>
        <p:blipFill rotWithShape="1">
          <a:blip r:embed="rId12">
            <a:alphaModFix/>
          </a:blip>
          <a:srcRect/>
          <a:stretch/>
        </p:blipFill>
        <p:spPr>
          <a:xfrm>
            <a:off x="2590800" y="3260332"/>
            <a:ext cx="6553200" cy="3611887"/>
          </a:xfrm>
          <a:prstGeom prst="rect">
            <a:avLst/>
          </a:prstGeom>
          <a:noFill/>
          <a:ln>
            <a:noFill/>
          </a:ln>
        </p:spPr>
      </p:pic>
    </p:spTree>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4"/>
        <p:cNvGrpSpPr/>
        <p:nvPr/>
      </p:nvGrpSpPr>
      <p:grpSpPr>
        <a:xfrm>
          <a:off x="0" y="0"/>
          <a:ext cx="0" cy="0"/>
          <a:chOff x="0" y="0"/>
          <a:chExt cx="0" cy="0"/>
        </a:xfrm>
      </p:grpSpPr>
      <p:sp>
        <p:nvSpPr>
          <p:cNvPr id="165" name="Google Shape;165;p19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6" name="Google Shape;166;p194"/>
          <p:cNvSpPr txBox="1">
            <a:spLocks noGrp="1"/>
          </p:cNvSpPr>
          <p:nvPr>
            <p:ph type="body" idx="1"/>
          </p:nvPr>
        </p:nvSpPr>
        <p:spPr>
          <a:xfrm rot="5400000">
            <a:off x="2766218" y="-251618"/>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000000"/>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7" name="Google Shape;167;p194"/>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19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19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0"/>
        <p:cNvGrpSpPr/>
        <p:nvPr/>
      </p:nvGrpSpPr>
      <p:grpSpPr>
        <a:xfrm>
          <a:off x="0" y="0"/>
          <a:ext cx="0" cy="0"/>
          <a:chOff x="0" y="0"/>
          <a:chExt cx="0" cy="0"/>
        </a:xfrm>
      </p:grpSpPr>
      <p:sp>
        <p:nvSpPr>
          <p:cNvPr id="171" name="Google Shape;171;p195"/>
          <p:cNvSpPr txBox="1">
            <a:spLocks noGrp="1"/>
          </p:cNvSpPr>
          <p:nvPr>
            <p:ph type="title"/>
          </p:nvPr>
        </p:nvSpPr>
        <p:spPr>
          <a:xfrm rot="5400000">
            <a:off x="5132388" y="2114551"/>
            <a:ext cx="5851525" cy="21717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2" name="Google Shape;172;p195"/>
          <p:cNvSpPr txBox="1">
            <a:spLocks noGrp="1"/>
          </p:cNvSpPr>
          <p:nvPr>
            <p:ph type="body" idx="1"/>
          </p:nvPr>
        </p:nvSpPr>
        <p:spPr>
          <a:xfrm rot="5400000">
            <a:off x="712788" y="19052"/>
            <a:ext cx="5851525" cy="63627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000000"/>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3" name="Google Shape;173;p195"/>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19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19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30"/>
        <p:cNvGrpSpPr/>
        <p:nvPr/>
      </p:nvGrpSpPr>
      <p:grpSpPr>
        <a:xfrm>
          <a:off x="0" y="0"/>
          <a:ext cx="0" cy="0"/>
          <a:chOff x="0" y="0"/>
          <a:chExt cx="0" cy="0"/>
        </a:xfrm>
      </p:grpSpPr>
      <p:grpSp>
        <p:nvGrpSpPr>
          <p:cNvPr id="231" name="Google Shape;231;p197"/>
          <p:cNvGrpSpPr/>
          <p:nvPr/>
        </p:nvGrpSpPr>
        <p:grpSpPr>
          <a:xfrm>
            <a:off x="0" y="-17463"/>
            <a:ext cx="9178925" cy="6905626"/>
            <a:chOff x="0" y="-11"/>
            <a:chExt cx="5782" cy="4350"/>
          </a:xfrm>
        </p:grpSpPr>
        <p:sp>
          <p:nvSpPr>
            <p:cNvPr id="232" name="Google Shape;232;p197"/>
            <p:cNvSpPr/>
            <p:nvPr/>
          </p:nvSpPr>
          <p:spPr>
            <a:xfrm>
              <a:off x="0" y="1824"/>
              <a:ext cx="5774" cy="2515"/>
            </a:xfrm>
            <a:prstGeom prst="rect">
              <a:avLst/>
            </a:prstGeom>
            <a:gradFill>
              <a:gsLst>
                <a:gs pos="0">
                  <a:schemeClr val="dk2"/>
                </a:gs>
                <a:gs pos="100000">
                  <a:schemeClr val="hlink"/>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33" name="Google Shape;233;p197"/>
            <p:cNvSpPr/>
            <p:nvPr/>
          </p:nvSpPr>
          <p:spPr>
            <a:xfrm>
              <a:off x="0" y="0"/>
              <a:ext cx="5759" cy="1824"/>
            </a:xfrm>
            <a:prstGeom prst="rect">
              <a:avLst/>
            </a:prstGeom>
            <a:gradFill>
              <a:gsLst>
                <a:gs pos="0">
                  <a:schemeClr val="hlink"/>
                </a:gs>
                <a:gs pos="100000">
                  <a:schemeClr val="dk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nvGrpSpPr>
            <p:cNvPr id="234" name="Google Shape;234;p197"/>
            <p:cNvGrpSpPr/>
            <p:nvPr/>
          </p:nvGrpSpPr>
          <p:grpSpPr>
            <a:xfrm>
              <a:off x="5301" y="-11"/>
              <a:ext cx="481" cy="4284"/>
              <a:chOff x="5301" y="-11"/>
              <a:chExt cx="481" cy="4284"/>
            </a:xfrm>
          </p:grpSpPr>
          <p:sp>
            <p:nvSpPr>
              <p:cNvPr id="235" name="Google Shape;235;p197"/>
              <p:cNvSpPr/>
              <p:nvPr/>
            </p:nvSpPr>
            <p:spPr>
              <a:xfrm>
                <a:off x="5301" y="-11"/>
                <a:ext cx="241" cy="4284"/>
              </a:xfrm>
              <a:custGeom>
                <a:avLst/>
                <a:gdLst/>
                <a:ahLst/>
                <a:cxnLst/>
                <a:rect l="l" t="t" r="r" b="b"/>
                <a:pathLst>
                  <a:path w="241" h="4284" extrusionOk="0">
                    <a:moveTo>
                      <a:pt x="0" y="4234"/>
                    </a:moveTo>
                    <a:lnTo>
                      <a:pt x="0" y="0"/>
                    </a:lnTo>
                    <a:lnTo>
                      <a:pt x="240" y="0"/>
                    </a:lnTo>
                    <a:lnTo>
                      <a:pt x="240" y="4234"/>
                    </a:lnTo>
                    <a:lnTo>
                      <a:pt x="192" y="4283"/>
                    </a:lnTo>
                    <a:lnTo>
                      <a:pt x="144" y="4281"/>
                    </a:lnTo>
                    <a:lnTo>
                      <a:pt x="112" y="4281"/>
                    </a:lnTo>
                    <a:lnTo>
                      <a:pt x="49" y="4281"/>
                    </a:lnTo>
                    <a:lnTo>
                      <a:pt x="0" y="4234"/>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36" name="Google Shape;236;p197"/>
              <p:cNvSpPr/>
              <p:nvPr/>
            </p:nvSpPr>
            <p:spPr>
              <a:xfrm>
                <a:off x="5541" y="-11"/>
                <a:ext cx="241" cy="4284"/>
              </a:xfrm>
              <a:custGeom>
                <a:avLst/>
                <a:gdLst/>
                <a:ahLst/>
                <a:cxnLst/>
                <a:rect l="l" t="t" r="r" b="b"/>
                <a:pathLst>
                  <a:path w="241" h="4284" extrusionOk="0">
                    <a:moveTo>
                      <a:pt x="0" y="4234"/>
                    </a:moveTo>
                    <a:lnTo>
                      <a:pt x="0" y="0"/>
                    </a:lnTo>
                    <a:lnTo>
                      <a:pt x="240" y="0"/>
                    </a:lnTo>
                    <a:lnTo>
                      <a:pt x="240" y="4234"/>
                    </a:lnTo>
                    <a:lnTo>
                      <a:pt x="192" y="4283"/>
                    </a:lnTo>
                    <a:lnTo>
                      <a:pt x="144" y="4281"/>
                    </a:lnTo>
                    <a:lnTo>
                      <a:pt x="112" y="4281"/>
                    </a:lnTo>
                    <a:lnTo>
                      <a:pt x="49" y="4281"/>
                    </a:lnTo>
                    <a:lnTo>
                      <a:pt x="0" y="4234"/>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grpSp>
          <p:nvGrpSpPr>
            <p:cNvPr id="237" name="Google Shape;237;p197"/>
            <p:cNvGrpSpPr/>
            <p:nvPr/>
          </p:nvGrpSpPr>
          <p:grpSpPr>
            <a:xfrm>
              <a:off x="0" y="0"/>
              <a:ext cx="481" cy="4273"/>
              <a:chOff x="0" y="0"/>
              <a:chExt cx="481" cy="4273"/>
            </a:xfrm>
          </p:grpSpPr>
          <p:sp>
            <p:nvSpPr>
              <p:cNvPr id="238" name="Google Shape;238;p197"/>
              <p:cNvSpPr/>
              <p:nvPr/>
            </p:nvSpPr>
            <p:spPr>
              <a:xfrm>
                <a:off x="0" y="0"/>
                <a:ext cx="241" cy="4273"/>
              </a:xfrm>
              <a:custGeom>
                <a:avLst/>
                <a:gdLst/>
                <a:ahLst/>
                <a:cxnLst/>
                <a:rect l="l" t="t" r="r" b="b"/>
                <a:pathLst>
                  <a:path w="241" h="4273" extrusionOk="0">
                    <a:moveTo>
                      <a:pt x="0" y="4223"/>
                    </a:moveTo>
                    <a:lnTo>
                      <a:pt x="0" y="0"/>
                    </a:lnTo>
                    <a:lnTo>
                      <a:pt x="240" y="0"/>
                    </a:lnTo>
                    <a:lnTo>
                      <a:pt x="240" y="4223"/>
                    </a:lnTo>
                    <a:lnTo>
                      <a:pt x="192" y="4272"/>
                    </a:lnTo>
                    <a:lnTo>
                      <a:pt x="144" y="4270"/>
                    </a:lnTo>
                    <a:lnTo>
                      <a:pt x="112" y="4270"/>
                    </a:lnTo>
                    <a:lnTo>
                      <a:pt x="49" y="4270"/>
                    </a:lnTo>
                    <a:lnTo>
                      <a:pt x="0" y="4223"/>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39" name="Google Shape;239;p197"/>
              <p:cNvSpPr/>
              <p:nvPr/>
            </p:nvSpPr>
            <p:spPr>
              <a:xfrm>
                <a:off x="240" y="0"/>
                <a:ext cx="241" cy="4273"/>
              </a:xfrm>
              <a:custGeom>
                <a:avLst/>
                <a:gdLst/>
                <a:ahLst/>
                <a:cxnLst/>
                <a:rect l="l" t="t" r="r" b="b"/>
                <a:pathLst>
                  <a:path w="241" h="4273" extrusionOk="0">
                    <a:moveTo>
                      <a:pt x="0" y="4223"/>
                    </a:moveTo>
                    <a:lnTo>
                      <a:pt x="0" y="0"/>
                    </a:lnTo>
                    <a:lnTo>
                      <a:pt x="240" y="0"/>
                    </a:lnTo>
                    <a:lnTo>
                      <a:pt x="240" y="4223"/>
                    </a:lnTo>
                    <a:lnTo>
                      <a:pt x="192" y="4272"/>
                    </a:lnTo>
                    <a:lnTo>
                      <a:pt x="144" y="4270"/>
                    </a:lnTo>
                    <a:lnTo>
                      <a:pt x="112" y="4270"/>
                    </a:lnTo>
                    <a:lnTo>
                      <a:pt x="49" y="4270"/>
                    </a:lnTo>
                    <a:lnTo>
                      <a:pt x="0" y="4223"/>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grpSp>
          <p:nvGrpSpPr>
            <p:cNvPr id="240" name="Google Shape;240;p197"/>
            <p:cNvGrpSpPr/>
            <p:nvPr/>
          </p:nvGrpSpPr>
          <p:grpSpPr>
            <a:xfrm>
              <a:off x="82" y="838"/>
              <a:ext cx="5590" cy="891"/>
              <a:chOff x="82" y="838"/>
              <a:chExt cx="5590" cy="891"/>
            </a:xfrm>
          </p:grpSpPr>
          <p:grpSp>
            <p:nvGrpSpPr>
              <p:cNvPr id="241" name="Google Shape;241;p197"/>
              <p:cNvGrpSpPr/>
              <p:nvPr/>
            </p:nvGrpSpPr>
            <p:grpSpPr>
              <a:xfrm>
                <a:off x="134" y="838"/>
                <a:ext cx="5538" cy="850"/>
                <a:chOff x="134" y="838"/>
                <a:chExt cx="5538" cy="850"/>
              </a:xfrm>
            </p:grpSpPr>
            <p:sp>
              <p:nvSpPr>
                <p:cNvPr id="242" name="Google Shape;242;p197"/>
                <p:cNvSpPr/>
                <p:nvPr/>
              </p:nvSpPr>
              <p:spPr>
                <a:xfrm>
                  <a:off x="5269" y="1550"/>
                  <a:ext cx="156" cy="117"/>
                </a:xfrm>
                <a:custGeom>
                  <a:avLst/>
                  <a:gdLst/>
                  <a:ahLst/>
                  <a:cxnLst/>
                  <a:rect l="l" t="t" r="r" b="b"/>
                  <a:pathLst>
                    <a:path w="156" h="117" extrusionOk="0">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43" name="Google Shape;243;p197"/>
                <p:cNvSpPr/>
                <p:nvPr/>
              </p:nvSpPr>
              <p:spPr>
                <a:xfrm>
                  <a:off x="5265" y="1562"/>
                  <a:ext cx="88" cy="75"/>
                </a:xfrm>
                <a:custGeom>
                  <a:avLst/>
                  <a:gdLst/>
                  <a:ahLst/>
                  <a:cxnLst/>
                  <a:rect l="l" t="t" r="r" b="b"/>
                  <a:pathLst>
                    <a:path w="88" h="75" extrusionOk="0">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44" name="Google Shape;244;p197"/>
                <p:cNvSpPr/>
                <p:nvPr/>
              </p:nvSpPr>
              <p:spPr>
                <a:xfrm>
                  <a:off x="475" y="1541"/>
                  <a:ext cx="156" cy="117"/>
                </a:xfrm>
                <a:custGeom>
                  <a:avLst/>
                  <a:gdLst/>
                  <a:ahLst/>
                  <a:cxnLst/>
                  <a:rect l="l" t="t" r="r" b="b"/>
                  <a:pathLst>
                    <a:path w="156" h="117" extrusionOk="0">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45" name="Google Shape;245;p197"/>
                <p:cNvSpPr/>
                <p:nvPr/>
              </p:nvSpPr>
              <p:spPr>
                <a:xfrm>
                  <a:off x="547" y="1554"/>
                  <a:ext cx="88" cy="75"/>
                </a:xfrm>
                <a:custGeom>
                  <a:avLst/>
                  <a:gdLst/>
                  <a:ahLst/>
                  <a:cxnLst/>
                  <a:rect l="l" t="t" r="r" b="b"/>
                  <a:pathLst>
                    <a:path w="88" h="75" extrusionOk="0">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cxnSp>
              <p:nvCxnSpPr>
                <p:cNvPr id="246" name="Google Shape;246;p197"/>
                <p:cNvCxnSpPr/>
                <p:nvPr/>
              </p:nvCxnSpPr>
              <p:spPr>
                <a:xfrm rot="10800000" flipH="1">
                  <a:off x="2020" y="1125"/>
                  <a:ext cx="192" cy="87"/>
                </a:xfrm>
                <a:prstGeom prst="straightConnector1">
                  <a:avLst/>
                </a:prstGeom>
                <a:noFill/>
                <a:ln w="12700" cap="flat" cmpd="sng">
                  <a:solidFill>
                    <a:schemeClr val="hlink"/>
                  </a:solidFill>
                  <a:prstDash val="solid"/>
                  <a:round/>
                  <a:headEnd type="none" w="sm" len="sm"/>
                  <a:tailEnd type="none" w="sm" len="sm"/>
                </a:ln>
              </p:spPr>
            </p:cxnSp>
            <p:sp>
              <p:nvSpPr>
                <p:cNvPr id="247" name="Google Shape;247;p197"/>
                <p:cNvSpPr/>
                <p:nvPr/>
              </p:nvSpPr>
              <p:spPr>
                <a:xfrm>
                  <a:off x="1408" y="838"/>
                  <a:ext cx="2967" cy="457"/>
                </a:xfrm>
                <a:custGeom>
                  <a:avLst/>
                  <a:gdLst/>
                  <a:ahLst/>
                  <a:cxnLst/>
                  <a:rect l="l" t="t" r="r" b="b"/>
                  <a:pathLst>
                    <a:path w="2967" h="457" extrusionOk="0">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48" name="Google Shape;248;p197"/>
                <p:cNvSpPr/>
                <p:nvPr/>
              </p:nvSpPr>
              <p:spPr>
                <a:xfrm>
                  <a:off x="607" y="934"/>
                  <a:ext cx="823" cy="431"/>
                </a:xfrm>
                <a:custGeom>
                  <a:avLst/>
                  <a:gdLst/>
                  <a:ahLst/>
                  <a:cxnLst/>
                  <a:rect l="l" t="t" r="r" b="b"/>
                  <a:pathLst>
                    <a:path w="823" h="431" extrusionOk="0">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49" name="Google Shape;249;p197"/>
                <p:cNvSpPr/>
                <p:nvPr/>
              </p:nvSpPr>
              <p:spPr>
                <a:xfrm>
                  <a:off x="154" y="1349"/>
                  <a:ext cx="551" cy="339"/>
                </a:xfrm>
                <a:custGeom>
                  <a:avLst/>
                  <a:gdLst/>
                  <a:ahLst/>
                  <a:cxnLst/>
                  <a:rect l="l" t="t" r="r" b="b"/>
                  <a:pathLst>
                    <a:path w="551" h="339" extrusionOk="0">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50" name="Google Shape;250;p197"/>
                <p:cNvSpPr/>
                <p:nvPr/>
              </p:nvSpPr>
              <p:spPr>
                <a:xfrm>
                  <a:off x="134" y="935"/>
                  <a:ext cx="475" cy="552"/>
                </a:xfrm>
                <a:custGeom>
                  <a:avLst/>
                  <a:gdLst/>
                  <a:ahLst/>
                  <a:cxnLst/>
                  <a:rect l="l" t="t" r="r" b="b"/>
                  <a:pathLst>
                    <a:path w="475" h="552" extrusionOk="0">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51" name="Google Shape;251;p197"/>
                <p:cNvSpPr/>
                <p:nvPr/>
              </p:nvSpPr>
              <p:spPr>
                <a:xfrm>
                  <a:off x="422" y="1503"/>
                  <a:ext cx="156" cy="117"/>
                </a:xfrm>
                <a:custGeom>
                  <a:avLst/>
                  <a:gdLst/>
                  <a:ahLst/>
                  <a:cxnLst/>
                  <a:rect l="l" t="t" r="r" b="b"/>
                  <a:pathLst>
                    <a:path w="156" h="117" extrusionOk="0">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52" name="Google Shape;252;p197"/>
                <p:cNvSpPr/>
                <p:nvPr/>
              </p:nvSpPr>
              <p:spPr>
                <a:xfrm>
                  <a:off x="494" y="1516"/>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53" name="Google Shape;253;p197"/>
                <p:cNvSpPr/>
                <p:nvPr/>
              </p:nvSpPr>
              <p:spPr>
                <a:xfrm>
                  <a:off x="386" y="1295"/>
                  <a:ext cx="319" cy="286"/>
                </a:xfrm>
                <a:custGeom>
                  <a:avLst/>
                  <a:gdLst/>
                  <a:ahLst/>
                  <a:cxnLst/>
                  <a:rect l="l" t="t" r="r" b="b"/>
                  <a:pathLst>
                    <a:path w="319" h="286" extrusionOk="0">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54" name="Google Shape;254;p197"/>
                <p:cNvSpPr/>
                <p:nvPr/>
              </p:nvSpPr>
              <p:spPr>
                <a:xfrm>
                  <a:off x="5101" y="1353"/>
                  <a:ext cx="551" cy="335"/>
                </a:xfrm>
                <a:custGeom>
                  <a:avLst/>
                  <a:gdLst/>
                  <a:ahLst/>
                  <a:cxnLst/>
                  <a:rect l="l" t="t" r="r" b="b"/>
                  <a:pathLst>
                    <a:path w="551" h="335" extrusionOk="0">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55" name="Google Shape;255;p197"/>
                <p:cNvSpPr/>
                <p:nvPr/>
              </p:nvSpPr>
              <p:spPr>
                <a:xfrm>
                  <a:off x="5197" y="935"/>
                  <a:ext cx="475" cy="552"/>
                </a:xfrm>
                <a:custGeom>
                  <a:avLst/>
                  <a:gdLst/>
                  <a:ahLst/>
                  <a:cxnLst/>
                  <a:rect l="l" t="t" r="r" b="b"/>
                  <a:pathLst>
                    <a:path w="475" h="552" extrusionOk="0">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56" name="Google Shape;256;p197"/>
                <p:cNvSpPr/>
                <p:nvPr/>
              </p:nvSpPr>
              <p:spPr>
                <a:xfrm>
                  <a:off x="5228" y="1503"/>
                  <a:ext cx="156" cy="117"/>
                </a:xfrm>
                <a:custGeom>
                  <a:avLst/>
                  <a:gdLst/>
                  <a:ahLst/>
                  <a:cxnLst/>
                  <a:rect l="l" t="t" r="r" b="b"/>
                  <a:pathLst>
                    <a:path w="156" h="117" extrusionOk="0">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57" name="Google Shape;257;p197"/>
                <p:cNvSpPr/>
                <p:nvPr/>
              </p:nvSpPr>
              <p:spPr>
                <a:xfrm>
                  <a:off x="5224" y="1515"/>
                  <a:ext cx="88" cy="75"/>
                </a:xfrm>
                <a:custGeom>
                  <a:avLst/>
                  <a:gdLst/>
                  <a:ahLst/>
                  <a:cxnLst/>
                  <a:rect l="l" t="t" r="r" b="b"/>
                  <a:pathLst>
                    <a:path w="88" h="75" extrusionOk="0">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58" name="Google Shape;258;p197"/>
                <p:cNvSpPr/>
                <p:nvPr/>
              </p:nvSpPr>
              <p:spPr>
                <a:xfrm>
                  <a:off x="5101" y="1295"/>
                  <a:ext cx="319" cy="286"/>
                </a:xfrm>
                <a:custGeom>
                  <a:avLst/>
                  <a:gdLst/>
                  <a:ahLst/>
                  <a:cxnLst/>
                  <a:rect l="l" t="t" r="r" b="b"/>
                  <a:pathLst>
                    <a:path w="319" h="286" extrusionOk="0">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59" name="Google Shape;259;p197"/>
                <p:cNvSpPr/>
                <p:nvPr/>
              </p:nvSpPr>
              <p:spPr>
                <a:xfrm>
                  <a:off x="4371" y="935"/>
                  <a:ext cx="832" cy="420"/>
                </a:xfrm>
                <a:custGeom>
                  <a:avLst/>
                  <a:gdLst/>
                  <a:ahLst/>
                  <a:cxnLst/>
                  <a:rect l="l" t="t" r="r" b="b"/>
                  <a:pathLst>
                    <a:path w="832" h="420" extrusionOk="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sp>
            <p:nvSpPr>
              <p:cNvPr id="260" name="Google Shape;260;p197"/>
              <p:cNvSpPr/>
              <p:nvPr/>
            </p:nvSpPr>
            <p:spPr>
              <a:xfrm>
                <a:off x="5217" y="1590"/>
                <a:ext cx="156" cy="118"/>
              </a:xfrm>
              <a:custGeom>
                <a:avLst/>
                <a:gdLst/>
                <a:ahLst/>
                <a:cxnLst/>
                <a:rect l="l" t="t" r="r" b="b"/>
                <a:pathLst>
                  <a:path w="156" h="118" extrusionOk="0">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61" name="Google Shape;261;p197"/>
              <p:cNvSpPr/>
              <p:nvPr/>
            </p:nvSpPr>
            <p:spPr>
              <a:xfrm>
                <a:off x="5213" y="1603"/>
                <a:ext cx="88" cy="74"/>
              </a:xfrm>
              <a:custGeom>
                <a:avLst/>
                <a:gdLst/>
                <a:ahLst/>
                <a:cxnLst/>
                <a:rect l="l" t="t" r="r" b="b"/>
                <a:pathLst>
                  <a:path w="88" h="74" extrusionOk="0">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62" name="Google Shape;262;p197"/>
              <p:cNvSpPr/>
              <p:nvPr/>
            </p:nvSpPr>
            <p:spPr>
              <a:xfrm>
                <a:off x="423" y="1581"/>
                <a:ext cx="156" cy="118"/>
              </a:xfrm>
              <a:custGeom>
                <a:avLst/>
                <a:gdLst/>
                <a:ahLst/>
                <a:cxnLst/>
                <a:rect l="l" t="t" r="r" b="b"/>
                <a:pathLst>
                  <a:path w="156" h="118" extrusionOk="0">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63" name="Google Shape;263;p197"/>
              <p:cNvSpPr/>
              <p:nvPr/>
            </p:nvSpPr>
            <p:spPr>
              <a:xfrm>
                <a:off x="495" y="1595"/>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cxnSp>
            <p:nvCxnSpPr>
              <p:cNvPr id="264" name="Google Shape;264;p197"/>
              <p:cNvCxnSpPr/>
              <p:nvPr/>
            </p:nvCxnSpPr>
            <p:spPr>
              <a:xfrm rot="10800000" flipH="1">
                <a:off x="1968" y="1166"/>
                <a:ext cx="192" cy="87"/>
              </a:xfrm>
              <a:prstGeom prst="straightConnector1">
                <a:avLst/>
              </a:prstGeom>
              <a:noFill/>
              <a:ln w="12700" cap="flat" cmpd="sng">
                <a:solidFill>
                  <a:schemeClr val="hlink"/>
                </a:solidFill>
                <a:prstDash val="solid"/>
                <a:round/>
                <a:headEnd type="none" w="sm" len="sm"/>
                <a:tailEnd type="none" w="sm" len="sm"/>
              </a:ln>
            </p:spPr>
          </p:cxnSp>
          <p:sp>
            <p:nvSpPr>
              <p:cNvPr id="265" name="Google Shape;265;p197"/>
              <p:cNvSpPr/>
              <p:nvPr/>
            </p:nvSpPr>
            <p:spPr>
              <a:xfrm>
                <a:off x="1356" y="879"/>
                <a:ext cx="2967" cy="457"/>
              </a:xfrm>
              <a:custGeom>
                <a:avLst/>
                <a:gdLst/>
                <a:ahLst/>
                <a:cxnLst/>
                <a:rect l="l" t="t" r="r" b="b"/>
                <a:pathLst>
                  <a:path w="2967" h="457" extrusionOk="0">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66" name="Google Shape;266;p197"/>
              <p:cNvSpPr/>
              <p:nvPr/>
            </p:nvSpPr>
            <p:spPr>
              <a:xfrm>
                <a:off x="555" y="975"/>
                <a:ext cx="823" cy="431"/>
              </a:xfrm>
              <a:custGeom>
                <a:avLst/>
                <a:gdLst/>
                <a:ahLst/>
                <a:cxnLst/>
                <a:rect l="l" t="t" r="r" b="b"/>
                <a:pathLst>
                  <a:path w="823" h="431" extrusionOk="0">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67" name="Google Shape;267;p197"/>
              <p:cNvSpPr/>
              <p:nvPr/>
            </p:nvSpPr>
            <p:spPr>
              <a:xfrm>
                <a:off x="102" y="1389"/>
                <a:ext cx="551" cy="340"/>
              </a:xfrm>
              <a:custGeom>
                <a:avLst/>
                <a:gdLst/>
                <a:ahLst/>
                <a:cxnLst/>
                <a:rect l="l" t="t" r="r" b="b"/>
                <a:pathLst>
                  <a:path w="551" h="340" extrusionOk="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a:gsLst>
                  <a:gs pos="0">
                    <a:schemeClr val="hlink"/>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68" name="Google Shape;268;p197"/>
              <p:cNvSpPr/>
              <p:nvPr/>
            </p:nvSpPr>
            <p:spPr>
              <a:xfrm>
                <a:off x="82" y="976"/>
                <a:ext cx="475" cy="552"/>
              </a:xfrm>
              <a:custGeom>
                <a:avLst/>
                <a:gdLst/>
                <a:ahLst/>
                <a:cxnLst/>
                <a:rect l="l" t="t" r="r" b="b"/>
                <a:pathLst>
                  <a:path w="475" h="552" extrusionOk="0">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69" name="Google Shape;269;p197"/>
              <p:cNvSpPr/>
              <p:nvPr/>
            </p:nvSpPr>
            <p:spPr>
              <a:xfrm>
                <a:off x="370" y="1543"/>
                <a:ext cx="156" cy="118"/>
              </a:xfrm>
              <a:custGeom>
                <a:avLst/>
                <a:gdLst/>
                <a:ahLst/>
                <a:cxnLst/>
                <a:rect l="l" t="t" r="r" b="b"/>
                <a:pathLst>
                  <a:path w="156" h="118" extrusionOk="0">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a:gsLst>
                  <a:gs pos="0">
                    <a:schemeClr val="hlink"/>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70" name="Google Shape;270;p197"/>
              <p:cNvSpPr/>
              <p:nvPr/>
            </p:nvSpPr>
            <p:spPr>
              <a:xfrm>
                <a:off x="442" y="1557"/>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71" name="Google Shape;271;p197"/>
              <p:cNvSpPr/>
              <p:nvPr/>
            </p:nvSpPr>
            <p:spPr>
              <a:xfrm>
                <a:off x="334" y="1336"/>
                <a:ext cx="319" cy="286"/>
              </a:xfrm>
              <a:custGeom>
                <a:avLst/>
                <a:gdLst/>
                <a:ahLst/>
                <a:cxnLst/>
                <a:rect l="l" t="t" r="r" b="b"/>
                <a:pathLst>
                  <a:path w="319" h="286" extrusionOk="0">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72" name="Google Shape;272;p197"/>
              <p:cNvSpPr/>
              <p:nvPr/>
            </p:nvSpPr>
            <p:spPr>
              <a:xfrm>
                <a:off x="5049" y="1394"/>
                <a:ext cx="551" cy="335"/>
              </a:xfrm>
              <a:custGeom>
                <a:avLst/>
                <a:gdLst/>
                <a:ahLst/>
                <a:cxnLst/>
                <a:rect l="l" t="t" r="r" b="b"/>
                <a:pathLst>
                  <a:path w="551" h="335" extrusionOk="0">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a:gsLst>
                  <a:gs pos="0">
                    <a:schemeClr val="folHlink"/>
                  </a:gs>
                  <a:gs pos="100000">
                    <a:schemeClr va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73" name="Google Shape;273;p197"/>
              <p:cNvSpPr/>
              <p:nvPr/>
            </p:nvSpPr>
            <p:spPr>
              <a:xfrm>
                <a:off x="5145" y="976"/>
                <a:ext cx="475" cy="552"/>
              </a:xfrm>
              <a:custGeom>
                <a:avLst/>
                <a:gdLst/>
                <a:ahLst/>
                <a:cxnLst/>
                <a:rect l="l" t="t" r="r" b="b"/>
                <a:pathLst>
                  <a:path w="475" h="552" extrusionOk="0">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74" name="Google Shape;274;p197"/>
              <p:cNvSpPr/>
              <p:nvPr/>
            </p:nvSpPr>
            <p:spPr>
              <a:xfrm>
                <a:off x="5176" y="1543"/>
                <a:ext cx="156" cy="118"/>
              </a:xfrm>
              <a:custGeom>
                <a:avLst/>
                <a:gdLst/>
                <a:ahLst/>
                <a:cxnLst/>
                <a:rect l="l" t="t" r="r" b="b"/>
                <a:pathLst>
                  <a:path w="156" h="118" extrusionOk="0">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a:gsLst>
                  <a:gs pos="0">
                    <a:schemeClr val="folHlink"/>
                  </a:gs>
                  <a:gs pos="100000">
                    <a:schemeClr va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75" name="Google Shape;275;p197"/>
              <p:cNvSpPr/>
              <p:nvPr/>
            </p:nvSpPr>
            <p:spPr>
              <a:xfrm>
                <a:off x="5172" y="1556"/>
                <a:ext cx="88" cy="74"/>
              </a:xfrm>
              <a:custGeom>
                <a:avLst/>
                <a:gdLst/>
                <a:ahLst/>
                <a:cxnLst/>
                <a:rect l="l" t="t" r="r" b="b"/>
                <a:pathLst>
                  <a:path w="88" h="74" extrusionOk="0">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76" name="Google Shape;276;p197"/>
              <p:cNvSpPr/>
              <p:nvPr/>
            </p:nvSpPr>
            <p:spPr>
              <a:xfrm>
                <a:off x="5049" y="1336"/>
                <a:ext cx="319" cy="286"/>
              </a:xfrm>
              <a:custGeom>
                <a:avLst/>
                <a:gdLst/>
                <a:ahLst/>
                <a:cxnLst/>
                <a:rect l="l" t="t" r="r" b="b"/>
                <a:pathLst>
                  <a:path w="319" h="286" extrusionOk="0">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77" name="Google Shape;277;p197"/>
              <p:cNvSpPr/>
              <p:nvPr/>
            </p:nvSpPr>
            <p:spPr>
              <a:xfrm>
                <a:off x="4319" y="976"/>
                <a:ext cx="832" cy="420"/>
              </a:xfrm>
              <a:custGeom>
                <a:avLst/>
                <a:gdLst/>
                <a:ahLst/>
                <a:cxnLst/>
                <a:rect l="l" t="t" r="r" b="b"/>
                <a:pathLst>
                  <a:path w="832" h="420" extrusionOk="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grpSp>
      <p:sp>
        <p:nvSpPr>
          <p:cNvPr id="278" name="Google Shape;278;p197"/>
          <p:cNvSpPr txBox="1">
            <a:spLocks noGrp="1"/>
          </p:cNvSpPr>
          <p:nvPr>
            <p:ph type="ctrTitle"/>
          </p:nvPr>
        </p:nvSpPr>
        <p:spPr>
          <a:xfrm>
            <a:off x="685800" y="22860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solidFill>
                  <a:srgbClr val="FFCC00"/>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9" name="Google Shape;279;p197"/>
          <p:cNvSpPr txBox="1">
            <a:spLocks noGrp="1"/>
          </p:cNvSpPr>
          <p:nvPr>
            <p:ph type="subTitle" idx="1"/>
          </p:nvPr>
        </p:nvSpPr>
        <p:spPr>
          <a:xfrm>
            <a:off x="1371600" y="3886200"/>
            <a:ext cx="6400800" cy="1752600"/>
          </a:xfrm>
          <a:prstGeom prst="rect">
            <a:avLst/>
          </a:prstGeom>
          <a:noFill/>
          <a:ln>
            <a:noFill/>
          </a:ln>
        </p:spPr>
        <p:txBody>
          <a:bodyPr spcFirstLastPara="1" wrap="square" lIns="92075" tIns="46025" rIns="92075" bIns="46025" anchor="t" anchorCtr="0">
            <a:noAutofit/>
          </a:bodyPr>
          <a:lstStyle>
            <a:lvl1pPr lvl="0" algn="ctr">
              <a:spcBef>
                <a:spcPts val="640"/>
              </a:spcBef>
              <a:spcAft>
                <a:spcPts val="0"/>
              </a:spcAft>
              <a:buClr>
                <a:srgbClr val="F8F8F8"/>
              </a:buClr>
              <a:buSzPts val="3200"/>
              <a:buFont typeface="Times New Roman"/>
              <a:buNone/>
              <a:defRPr>
                <a:solidFill>
                  <a:srgbClr val="F8F8F8"/>
                </a:solidFill>
              </a:defRPr>
            </a:lvl1pPr>
            <a:lvl2pPr lvl="1" algn="l">
              <a:spcBef>
                <a:spcPts val="360"/>
              </a:spcBef>
              <a:spcAft>
                <a:spcPts val="0"/>
              </a:spcAft>
              <a:buClr>
                <a:schemeClr val="lt1"/>
              </a:buClr>
              <a:buSzPts val="1800"/>
              <a:buChar char="–"/>
              <a:defRPr/>
            </a:lvl2pPr>
            <a:lvl3pPr lvl="2" algn="l">
              <a:spcBef>
                <a:spcPts val="360"/>
              </a:spcBef>
              <a:spcAft>
                <a:spcPts val="0"/>
              </a:spcAft>
              <a:buClr>
                <a:schemeClr val="lt1"/>
              </a:buClr>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Clr>
                <a:schemeClr val="lt1"/>
              </a:buClr>
              <a:buSzPts val="1800"/>
              <a:buChar char="•"/>
              <a:defRPr/>
            </a:lvl5pPr>
            <a:lvl6pPr lvl="5" algn="l">
              <a:spcBef>
                <a:spcPts val="360"/>
              </a:spcBef>
              <a:spcAft>
                <a:spcPts val="0"/>
              </a:spcAft>
              <a:buClr>
                <a:schemeClr val="lt1"/>
              </a:buClr>
              <a:buSzPts val="1800"/>
              <a:buChar char="•"/>
              <a:defRPr/>
            </a:lvl6pPr>
            <a:lvl7pPr lvl="6" algn="l">
              <a:spcBef>
                <a:spcPts val="360"/>
              </a:spcBef>
              <a:spcAft>
                <a:spcPts val="0"/>
              </a:spcAft>
              <a:buClr>
                <a:schemeClr val="lt1"/>
              </a:buClr>
              <a:buSzPts val="1800"/>
              <a:buChar char="•"/>
              <a:defRPr/>
            </a:lvl7pPr>
            <a:lvl8pPr lvl="7" algn="l">
              <a:spcBef>
                <a:spcPts val="360"/>
              </a:spcBef>
              <a:spcAft>
                <a:spcPts val="0"/>
              </a:spcAft>
              <a:buClr>
                <a:schemeClr val="lt1"/>
              </a:buClr>
              <a:buSzPts val="1800"/>
              <a:buChar char="•"/>
              <a:defRPr/>
            </a:lvl8pPr>
            <a:lvl9pPr lvl="8" algn="l">
              <a:spcBef>
                <a:spcPts val="360"/>
              </a:spcBef>
              <a:spcAft>
                <a:spcPts val="0"/>
              </a:spcAft>
              <a:buClr>
                <a:schemeClr val="lt1"/>
              </a:buClr>
              <a:buSzPts val="1800"/>
              <a:buChar char="•"/>
              <a:defRPr/>
            </a:lvl9pPr>
          </a:lstStyle>
          <a:p>
            <a:endParaRPr/>
          </a:p>
        </p:txBody>
      </p:sp>
      <p:sp>
        <p:nvSpPr>
          <p:cNvPr id="280" name="Google Shape;280;p197"/>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solidFill>
                  <a:srgbClr val="F8F8F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197"/>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solidFill>
                  <a:srgbClr val="F8F8F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2" name="Google Shape;282;p197"/>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rgbClr val="F8F8F8"/>
                </a:solidFill>
                <a:latin typeface="Times New Roman"/>
                <a:ea typeface="Times New Roman"/>
                <a:cs typeface="Times New Roman"/>
                <a:sym typeface="Times New Roman"/>
              </a:defRPr>
            </a:lvl1pPr>
            <a:lvl2pPr marL="0" lvl="1" indent="0" algn="l">
              <a:spcBef>
                <a:spcPts val="0"/>
              </a:spcBef>
              <a:buNone/>
              <a:defRPr sz="1400">
                <a:solidFill>
                  <a:srgbClr val="F8F8F8"/>
                </a:solidFill>
                <a:latin typeface="Times New Roman"/>
                <a:ea typeface="Times New Roman"/>
                <a:cs typeface="Times New Roman"/>
                <a:sym typeface="Times New Roman"/>
              </a:defRPr>
            </a:lvl2pPr>
            <a:lvl3pPr marL="0" lvl="2" indent="0" algn="l">
              <a:spcBef>
                <a:spcPts val="0"/>
              </a:spcBef>
              <a:buNone/>
              <a:defRPr sz="1400">
                <a:solidFill>
                  <a:srgbClr val="F8F8F8"/>
                </a:solidFill>
                <a:latin typeface="Times New Roman"/>
                <a:ea typeface="Times New Roman"/>
                <a:cs typeface="Times New Roman"/>
                <a:sym typeface="Times New Roman"/>
              </a:defRPr>
            </a:lvl3pPr>
            <a:lvl4pPr marL="0" lvl="3" indent="0" algn="l">
              <a:spcBef>
                <a:spcPts val="0"/>
              </a:spcBef>
              <a:buNone/>
              <a:defRPr sz="1400">
                <a:solidFill>
                  <a:srgbClr val="F8F8F8"/>
                </a:solidFill>
                <a:latin typeface="Times New Roman"/>
                <a:ea typeface="Times New Roman"/>
                <a:cs typeface="Times New Roman"/>
                <a:sym typeface="Times New Roman"/>
              </a:defRPr>
            </a:lvl4pPr>
            <a:lvl5pPr marL="0" lvl="4" indent="0" algn="l">
              <a:spcBef>
                <a:spcPts val="0"/>
              </a:spcBef>
              <a:buNone/>
              <a:defRPr sz="1400">
                <a:solidFill>
                  <a:srgbClr val="F8F8F8"/>
                </a:solidFill>
                <a:latin typeface="Times New Roman"/>
                <a:ea typeface="Times New Roman"/>
                <a:cs typeface="Times New Roman"/>
                <a:sym typeface="Times New Roman"/>
              </a:defRPr>
            </a:lvl5pPr>
            <a:lvl6pPr marL="0" lvl="5" indent="0" algn="l">
              <a:spcBef>
                <a:spcPts val="0"/>
              </a:spcBef>
              <a:buNone/>
              <a:defRPr sz="1400">
                <a:solidFill>
                  <a:srgbClr val="F8F8F8"/>
                </a:solidFill>
                <a:latin typeface="Times New Roman"/>
                <a:ea typeface="Times New Roman"/>
                <a:cs typeface="Times New Roman"/>
                <a:sym typeface="Times New Roman"/>
              </a:defRPr>
            </a:lvl6pPr>
            <a:lvl7pPr marL="0" lvl="6" indent="0" algn="l">
              <a:spcBef>
                <a:spcPts val="0"/>
              </a:spcBef>
              <a:buNone/>
              <a:defRPr sz="1400">
                <a:solidFill>
                  <a:srgbClr val="F8F8F8"/>
                </a:solidFill>
                <a:latin typeface="Times New Roman"/>
                <a:ea typeface="Times New Roman"/>
                <a:cs typeface="Times New Roman"/>
                <a:sym typeface="Times New Roman"/>
              </a:defRPr>
            </a:lvl7pPr>
            <a:lvl8pPr marL="0" lvl="7" indent="0" algn="l">
              <a:spcBef>
                <a:spcPts val="0"/>
              </a:spcBef>
              <a:buNone/>
              <a:defRPr sz="1400">
                <a:solidFill>
                  <a:srgbClr val="F8F8F8"/>
                </a:solidFill>
                <a:latin typeface="Times New Roman"/>
                <a:ea typeface="Times New Roman"/>
                <a:cs typeface="Times New Roman"/>
                <a:sym typeface="Times New Roman"/>
              </a:defRPr>
            </a:lvl8pPr>
            <a:lvl9pPr marL="0" lvl="8" indent="0" algn="l">
              <a:spcBef>
                <a:spcPts val="0"/>
              </a:spcBef>
              <a:buNone/>
              <a:defRPr sz="1400">
                <a:solidFill>
                  <a:srgbClr val="F8F8F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pic>
        <p:nvPicPr>
          <p:cNvPr id="283" name="Google Shape;283;p197" descr="dnastranda_gl.gif (44360 bytes)"/>
          <p:cNvPicPr preferRelativeResize="0"/>
          <p:nvPr/>
        </p:nvPicPr>
        <p:blipFill rotWithShape="1">
          <a:blip r:embed="rId2">
            <a:alphaModFix/>
          </a:blip>
          <a:srcRect/>
          <a:stretch/>
        </p:blipFill>
        <p:spPr>
          <a:xfrm>
            <a:off x="1" y="381000"/>
            <a:ext cx="647700" cy="5943600"/>
          </a:xfrm>
          <a:prstGeom prst="rect">
            <a:avLst/>
          </a:prstGeom>
          <a:noFill/>
          <a:ln>
            <a:noFill/>
          </a:ln>
        </p:spPr>
      </p:pic>
    </p:spTree>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4"/>
        <p:cNvGrpSpPr/>
        <p:nvPr/>
      </p:nvGrpSpPr>
      <p:grpSpPr>
        <a:xfrm>
          <a:off x="0" y="0"/>
          <a:ext cx="0" cy="0"/>
          <a:chOff x="0" y="0"/>
          <a:chExt cx="0" cy="0"/>
        </a:xfrm>
      </p:grpSpPr>
      <p:sp>
        <p:nvSpPr>
          <p:cNvPr id="285" name="Google Shape;285;p198"/>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86" name="Google Shape;286;p198"/>
          <p:cNvSpPr txBox="1">
            <a:spLocks noGrp="1"/>
          </p:cNvSpPr>
          <p:nvPr>
            <p:ph type="body" idx="1"/>
          </p:nvPr>
        </p:nvSpPr>
        <p:spPr>
          <a:xfrm>
            <a:off x="685800" y="2286000"/>
            <a:ext cx="77724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87" name="Google Shape;287;p198"/>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8" name="Google Shape;288;p198"/>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9" name="Google Shape;289;p198"/>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0"/>
        <p:cNvGrpSpPr/>
        <p:nvPr/>
      </p:nvGrpSpPr>
      <p:grpSpPr>
        <a:xfrm>
          <a:off x="0" y="0"/>
          <a:ext cx="0" cy="0"/>
          <a:chOff x="0" y="0"/>
          <a:chExt cx="0" cy="0"/>
        </a:xfrm>
      </p:grpSpPr>
      <p:sp>
        <p:nvSpPr>
          <p:cNvPr id="291" name="Google Shape;291;p199"/>
          <p:cNvSpPr txBox="1">
            <a:spLocks noGrp="1"/>
          </p:cNvSpPr>
          <p:nvPr>
            <p:ph type="title"/>
          </p:nvPr>
        </p:nvSpPr>
        <p:spPr>
          <a:xfrm>
            <a:off x="722313" y="4406900"/>
            <a:ext cx="7772400" cy="1362075"/>
          </a:xfrm>
          <a:prstGeom prst="rect">
            <a:avLst/>
          </a:prstGeom>
          <a:noFill/>
          <a:ln>
            <a:noFill/>
          </a:ln>
        </p:spPr>
        <p:txBody>
          <a:bodyPr spcFirstLastPara="1" wrap="square" lIns="92075" tIns="46025" rIns="92075" bIns="46025"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2" name="Google Shape;292;p199"/>
          <p:cNvSpPr txBox="1">
            <a:spLocks noGrp="1"/>
          </p:cNvSpPr>
          <p:nvPr>
            <p:ph type="body" idx="1"/>
          </p:nvPr>
        </p:nvSpPr>
        <p:spPr>
          <a:xfrm>
            <a:off x="722313" y="2906714"/>
            <a:ext cx="7772400" cy="1500187"/>
          </a:xfrm>
          <a:prstGeom prst="rect">
            <a:avLst/>
          </a:prstGeom>
          <a:noFill/>
          <a:ln>
            <a:noFill/>
          </a:ln>
        </p:spPr>
        <p:txBody>
          <a:bodyPr spcFirstLastPara="1" wrap="square" lIns="92075" tIns="46025" rIns="92075" bIns="46025" anchor="b" anchorCtr="0">
            <a:noAutofit/>
          </a:bodyPr>
          <a:lstStyle>
            <a:lvl1pPr marL="457200" lvl="0" indent="-228600" algn="l">
              <a:spcBef>
                <a:spcPts val="400"/>
              </a:spcBef>
              <a:spcAft>
                <a:spcPts val="0"/>
              </a:spcAft>
              <a:buClr>
                <a:schemeClr val="lt1"/>
              </a:buClr>
              <a:buSzPts val="2000"/>
              <a:buFont typeface="Times New Roman"/>
              <a:buNone/>
              <a:defRPr sz="2000"/>
            </a:lvl1pPr>
            <a:lvl2pPr marL="914400" lvl="1" indent="-228600" algn="l">
              <a:spcBef>
                <a:spcPts val="360"/>
              </a:spcBef>
              <a:spcAft>
                <a:spcPts val="0"/>
              </a:spcAft>
              <a:buClr>
                <a:schemeClr val="lt1"/>
              </a:buClr>
              <a:buSzPts val="1800"/>
              <a:buFont typeface="Times New Roman"/>
              <a:buNone/>
              <a:defRPr sz="1800"/>
            </a:lvl2pPr>
            <a:lvl3pPr marL="1371600" lvl="2" indent="-228600" algn="l">
              <a:spcBef>
                <a:spcPts val="320"/>
              </a:spcBef>
              <a:spcAft>
                <a:spcPts val="0"/>
              </a:spcAft>
              <a:buClr>
                <a:schemeClr val="lt1"/>
              </a:buClr>
              <a:buSzPts val="1600"/>
              <a:buFont typeface="Times New Roman"/>
              <a:buNone/>
              <a:defRPr sz="1600"/>
            </a:lvl3pPr>
            <a:lvl4pPr marL="1828800" lvl="3" indent="-228600" algn="l">
              <a:spcBef>
                <a:spcPts val="280"/>
              </a:spcBef>
              <a:spcAft>
                <a:spcPts val="0"/>
              </a:spcAft>
              <a:buClr>
                <a:schemeClr val="lt1"/>
              </a:buClr>
              <a:buSzPts val="1400"/>
              <a:buFont typeface="Times New Roman"/>
              <a:buNone/>
              <a:defRPr sz="1400"/>
            </a:lvl4pPr>
            <a:lvl5pPr marL="2286000" lvl="4" indent="-228600" algn="l">
              <a:spcBef>
                <a:spcPts val="280"/>
              </a:spcBef>
              <a:spcAft>
                <a:spcPts val="0"/>
              </a:spcAft>
              <a:buClr>
                <a:schemeClr val="lt1"/>
              </a:buClr>
              <a:buSzPts val="1400"/>
              <a:buFont typeface="Times New Roman"/>
              <a:buNone/>
              <a:defRPr sz="1400"/>
            </a:lvl5pPr>
            <a:lvl6pPr marL="2743200" lvl="5" indent="-228600" algn="l">
              <a:spcBef>
                <a:spcPts val="280"/>
              </a:spcBef>
              <a:spcAft>
                <a:spcPts val="0"/>
              </a:spcAft>
              <a:buClr>
                <a:schemeClr val="lt1"/>
              </a:buClr>
              <a:buSzPts val="1400"/>
              <a:buFont typeface="Times New Roman"/>
              <a:buNone/>
              <a:defRPr sz="1400"/>
            </a:lvl6pPr>
            <a:lvl7pPr marL="3200400" lvl="6" indent="-228600" algn="l">
              <a:spcBef>
                <a:spcPts val="280"/>
              </a:spcBef>
              <a:spcAft>
                <a:spcPts val="0"/>
              </a:spcAft>
              <a:buClr>
                <a:schemeClr val="lt1"/>
              </a:buClr>
              <a:buSzPts val="1400"/>
              <a:buFont typeface="Times New Roman"/>
              <a:buNone/>
              <a:defRPr sz="1400"/>
            </a:lvl7pPr>
            <a:lvl8pPr marL="3657600" lvl="7" indent="-228600" algn="l">
              <a:spcBef>
                <a:spcPts val="280"/>
              </a:spcBef>
              <a:spcAft>
                <a:spcPts val="0"/>
              </a:spcAft>
              <a:buClr>
                <a:schemeClr val="lt1"/>
              </a:buClr>
              <a:buSzPts val="1400"/>
              <a:buFont typeface="Times New Roman"/>
              <a:buNone/>
              <a:defRPr sz="1400"/>
            </a:lvl8pPr>
            <a:lvl9pPr marL="4114800" lvl="8" indent="-228600" algn="l">
              <a:spcBef>
                <a:spcPts val="280"/>
              </a:spcBef>
              <a:spcAft>
                <a:spcPts val="0"/>
              </a:spcAft>
              <a:buClr>
                <a:schemeClr val="lt1"/>
              </a:buClr>
              <a:buSzPts val="1400"/>
              <a:buFont typeface="Times New Roman"/>
              <a:buNone/>
              <a:defRPr sz="1400"/>
            </a:lvl9pPr>
          </a:lstStyle>
          <a:p>
            <a:endParaRPr/>
          </a:p>
        </p:txBody>
      </p:sp>
      <p:sp>
        <p:nvSpPr>
          <p:cNvPr id="293" name="Google Shape;293;p199"/>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4" name="Google Shape;294;p199"/>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5" name="Google Shape;295;p199"/>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6"/>
        <p:cNvGrpSpPr/>
        <p:nvPr/>
      </p:nvGrpSpPr>
      <p:grpSpPr>
        <a:xfrm>
          <a:off x="0" y="0"/>
          <a:ext cx="0" cy="0"/>
          <a:chOff x="0" y="0"/>
          <a:chExt cx="0" cy="0"/>
        </a:xfrm>
      </p:grpSpPr>
      <p:sp>
        <p:nvSpPr>
          <p:cNvPr id="297" name="Google Shape;297;p200"/>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8" name="Google Shape;298;p200"/>
          <p:cNvSpPr txBox="1">
            <a:spLocks noGrp="1"/>
          </p:cNvSpPr>
          <p:nvPr>
            <p:ph type="body" idx="1"/>
          </p:nvPr>
        </p:nvSpPr>
        <p:spPr>
          <a:xfrm>
            <a:off x="685800" y="2286000"/>
            <a:ext cx="3810000" cy="4114800"/>
          </a:xfrm>
          <a:prstGeom prst="rect">
            <a:avLst/>
          </a:prstGeom>
          <a:noFill/>
          <a:ln>
            <a:noFill/>
          </a:ln>
        </p:spPr>
        <p:txBody>
          <a:bodyPr spcFirstLastPara="1" wrap="square" lIns="92075" tIns="46025" rIns="92075" bIns="46025" anchor="t" anchorCtr="0">
            <a:noAutofit/>
          </a:bodyPr>
          <a:lstStyle>
            <a:lvl1pPr marL="457200" lvl="0" indent="-406400" algn="l">
              <a:spcBef>
                <a:spcPts val="560"/>
              </a:spcBef>
              <a:spcAft>
                <a:spcPts val="0"/>
              </a:spcAft>
              <a:buClr>
                <a:schemeClr val="lt1"/>
              </a:buClr>
              <a:buSzPts val="2800"/>
              <a:buFont typeface="Times New Roman"/>
              <a:buChar char="•"/>
              <a:defRPr sz="2800"/>
            </a:lvl1pPr>
            <a:lvl2pPr marL="914400" lvl="1" indent="-381000" algn="l">
              <a:spcBef>
                <a:spcPts val="480"/>
              </a:spcBef>
              <a:spcAft>
                <a:spcPts val="0"/>
              </a:spcAft>
              <a:buClr>
                <a:schemeClr val="lt1"/>
              </a:buClr>
              <a:buSzPts val="2400"/>
              <a:buFont typeface="Times New Roman"/>
              <a:buChar char="–"/>
              <a:defRPr sz="2400"/>
            </a:lvl2pPr>
            <a:lvl3pPr marL="1371600" lvl="2" indent="-355600" algn="l">
              <a:spcBef>
                <a:spcPts val="400"/>
              </a:spcBef>
              <a:spcAft>
                <a:spcPts val="0"/>
              </a:spcAft>
              <a:buClr>
                <a:schemeClr val="lt1"/>
              </a:buClr>
              <a:buSzPts val="2000"/>
              <a:buFont typeface="Times New Roman"/>
              <a:buChar char="•"/>
              <a:defRPr sz="2000"/>
            </a:lvl3pPr>
            <a:lvl4pPr marL="1828800" lvl="3" indent="-342900" algn="l">
              <a:spcBef>
                <a:spcPts val="360"/>
              </a:spcBef>
              <a:spcAft>
                <a:spcPts val="0"/>
              </a:spcAft>
              <a:buClr>
                <a:schemeClr val="lt1"/>
              </a:buClr>
              <a:buSzPts val="1800"/>
              <a:buFont typeface="Times New Roman"/>
              <a:buChar char="–"/>
              <a:defRPr sz="1800"/>
            </a:lvl4pPr>
            <a:lvl5pPr marL="2286000" lvl="4" indent="-342900" algn="l">
              <a:spcBef>
                <a:spcPts val="360"/>
              </a:spcBef>
              <a:spcAft>
                <a:spcPts val="0"/>
              </a:spcAft>
              <a:buClr>
                <a:schemeClr val="lt1"/>
              </a:buClr>
              <a:buSzPts val="1800"/>
              <a:buFont typeface="Times New Roman"/>
              <a:buChar char="•"/>
              <a:defRPr sz="1800"/>
            </a:lvl5pPr>
            <a:lvl6pPr marL="2743200" lvl="5" indent="-342900" algn="l">
              <a:spcBef>
                <a:spcPts val="360"/>
              </a:spcBef>
              <a:spcAft>
                <a:spcPts val="0"/>
              </a:spcAft>
              <a:buClr>
                <a:schemeClr val="lt1"/>
              </a:buClr>
              <a:buSzPts val="1800"/>
              <a:buFont typeface="Times New Roman"/>
              <a:buChar char="•"/>
              <a:defRPr sz="1800"/>
            </a:lvl6pPr>
            <a:lvl7pPr marL="3200400" lvl="6" indent="-342900" algn="l">
              <a:spcBef>
                <a:spcPts val="360"/>
              </a:spcBef>
              <a:spcAft>
                <a:spcPts val="0"/>
              </a:spcAft>
              <a:buClr>
                <a:schemeClr val="lt1"/>
              </a:buClr>
              <a:buSzPts val="1800"/>
              <a:buFont typeface="Times New Roman"/>
              <a:buChar char="•"/>
              <a:defRPr sz="1800"/>
            </a:lvl7pPr>
            <a:lvl8pPr marL="3657600" lvl="7" indent="-342900" algn="l">
              <a:spcBef>
                <a:spcPts val="360"/>
              </a:spcBef>
              <a:spcAft>
                <a:spcPts val="0"/>
              </a:spcAft>
              <a:buClr>
                <a:schemeClr val="lt1"/>
              </a:buClr>
              <a:buSzPts val="1800"/>
              <a:buFont typeface="Times New Roman"/>
              <a:buChar char="•"/>
              <a:defRPr sz="1800"/>
            </a:lvl8pPr>
            <a:lvl9pPr marL="4114800" lvl="8" indent="-342900" algn="l">
              <a:spcBef>
                <a:spcPts val="360"/>
              </a:spcBef>
              <a:spcAft>
                <a:spcPts val="0"/>
              </a:spcAft>
              <a:buClr>
                <a:schemeClr val="lt1"/>
              </a:buClr>
              <a:buSzPts val="1800"/>
              <a:buFont typeface="Times New Roman"/>
              <a:buChar char="•"/>
              <a:defRPr sz="1800"/>
            </a:lvl9pPr>
          </a:lstStyle>
          <a:p>
            <a:endParaRPr/>
          </a:p>
        </p:txBody>
      </p:sp>
      <p:sp>
        <p:nvSpPr>
          <p:cNvPr id="299" name="Google Shape;299;p200"/>
          <p:cNvSpPr txBox="1">
            <a:spLocks noGrp="1"/>
          </p:cNvSpPr>
          <p:nvPr>
            <p:ph type="body" idx="2"/>
          </p:nvPr>
        </p:nvSpPr>
        <p:spPr>
          <a:xfrm>
            <a:off x="4648200" y="2286000"/>
            <a:ext cx="3810000" cy="4114800"/>
          </a:xfrm>
          <a:prstGeom prst="rect">
            <a:avLst/>
          </a:prstGeom>
          <a:noFill/>
          <a:ln>
            <a:noFill/>
          </a:ln>
        </p:spPr>
        <p:txBody>
          <a:bodyPr spcFirstLastPara="1" wrap="square" lIns="92075" tIns="46025" rIns="92075" bIns="46025" anchor="t" anchorCtr="0">
            <a:noAutofit/>
          </a:bodyPr>
          <a:lstStyle>
            <a:lvl1pPr marL="457200" lvl="0" indent="-406400" algn="l">
              <a:spcBef>
                <a:spcPts val="560"/>
              </a:spcBef>
              <a:spcAft>
                <a:spcPts val="0"/>
              </a:spcAft>
              <a:buClr>
                <a:schemeClr val="lt1"/>
              </a:buClr>
              <a:buSzPts val="2800"/>
              <a:buFont typeface="Times New Roman"/>
              <a:buChar char="•"/>
              <a:defRPr sz="2800"/>
            </a:lvl1pPr>
            <a:lvl2pPr marL="914400" lvl="1" indent="-381000" algn="l">
              <a:spcBef>
                <a:spcPts val="480"/>
              </a:spcBef>
              <a:spcAft>
                <a:spcPts val="0"/>
              </a:spcAft>
              <a:buClr>
                <a:schemeClr val="lt1"/>
              </a:buClr>
              <a:buSzPts val="2400"/>
              <a:buFont typeface="Times New Roman"/>
              <a:buChar char="–"/>
              <a:defRPr sz="2400"/>
            </a:lvl2pPr>
            <a:lvl3pPr marL="1371600" lvl="2" indent="-355600" algn="l">
              <a:spcBef>
                <a:spcPts val="400"/>
              </a:spcBef>
              <a:spcAft>
                <a:spcPts val="0"/>
              </a:spcAft>
              <a:buClr>
                <a:schemeClr val="lt1"/>
              </a:buClr>
              <a:buSzPts val="2000"/>
              <a:buFont typeface="Times New Roman"/>
              <a:buChar char="•"/>
              <a:defRPr sz="2000"/>
            </a:lvl3pPr>
            <a:lvl4pPr marL="1828800" lvl="3" indent="-342900" algn="l">
              <a:spcBef>
                <a:spcPts val="360"/>
              </a:spcBef>
              <a:spcAft>
                <a:spcPts val="0"/>
              </a:spcAft>
              <a:buClr>
                <a:schemeClr val="lt1"/>
              </a:buClr>
              <a:buSzPts val="1800"/>
              <a:buFont typeface="Times New Roman"/>
              <a:buChar char="–"/>
              <a:defRPr sz="1800"/>
            </a:lvl4pPr>
            <a:lvl5pPr marL="2286000" lvl="4" indent="-342900" algn="l">
              <a:spcBef>
                <a:spcPts val="360"/>
              </a:spcBef>
              <a:spcAft>
                <a:spcPts val="0"/>
              </a:spcAft>
              <a:buClr>
                <a:schemeClr val="lt1"/>
              </a:buClr>
              <a:buSzPts val="1800"/>
              <a:buFont typeface="Times New Roman"/>
              <a:buChar char="•"/>
              <a:defRPr sz="1800"/>
            </a:lvl5pPr>
            <a:lvl6pPr marL="2743200" lvl="5" indent="-342900" algn="l">
              <a:spcBef>
                <a:spcPts val="360"/>
              </a:spcBef>
              <a:spcAft>
                <a:spcPts val="0"/>
              </a:spcAft>
              <a:buClr>
                <a:schemeClr val="lt1"/>
              </a:buClr>
              <a:buSzPts val="1800"/>
              <a:buFont typeface="Times New Roman"/>
              <a:buChar char="•"/>
              <a:defRPr sz="1800"/>
            </a:lvl6pPr>
            <a:lvl7pPr marL="3200400" lvl="6" indent="-342900" algn="l">
              <a:spcBef>
                <a:spcPts val="360"/>
              </a:spcBef>
              <a:spcAft>
                <a:spcPts val="0"/>
              </a:spcAft>
              <a:buClr>
                <a:schemeClr val="lt1"/>
              </a:buClr>
              <a:buSzPts val="1800"/>
              <a:buFont typeface="Times New Roman"/>
              <a:buChar char="•"/>
              <a:defRPr sz="1800"/>
            </a:lvl7pPr>
            <a:lvl8pPr marL="3657600" lvl="7" indent="-342900" algn="l">
              <a:spcBef>
                <a:spcPts val="360"/>
              </a:spcBef>
              <a:spcAft>
                <a:spcPts val="0"/>
              </a:spcAft>
              <a:buClr>
                <a:schemeClr val="lt1"/>
              </a:buClr>
              <a:buSzPts val="1800"/>
              <a:buFont typeface="Times New Roman"/>
              <a:buChar char="•"/>
              <a:defRPr sz="1800"/>
            </a:lvl8pPr>
            <a:lvl9pPr marL="4114800" lvl="8" indent="-342900" algn="l">
              <a:spcBef>
                <a:spcPts val="360"/>
              </a:spcBef>
              <a:spcAft>
                <a:spcPts val="0"/>
              </a:spcAft>
              <a:buClr>
                <a:schemeClr val="lt1"/>
              </a:buClr>
              <a:buSzPts val="1800"/>
              <a:buFont typeface="Times New Roman"/>
              <a:buChar char="•"/>
              <a:defRPr sz="1800"/>
            </a:lvl9pPr>
          </a:lstStyle>
          <a:p>
            <a:endParaRPr/>
          </a:p>
        </p:txBody>
      </p:sp>
      <p:sp>
        <p:nvSpPr>
          <p:cNvPr id="300" name="Google Shape;300;p200"/>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1" name="Google Shape;301;p200"/>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2" name="Google Shape;302;p200"/>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3"/>
        <p:cNvGrpSpPr/>
        <p:nvPr/>
      </p:nvGrpSpPr>
      <p:grpSpPr>
        <a:xfrm>
          <a:off x="0" y="0"/>
          <a:ext cx="0" cy="0"/>
          <a:chOff x="0" y="0"/>
          <a:chExt cx="0" cy="0"/>
        </a:xfrm>
      </p:grpSpPr>
      <p:sp>
        <p:nvSpPr>
          <p:cNvPr id="304" name="Google Shape;304;p201"/>
          <p:cNvSpPr txBox="1">
            <a:spLocks noGrp="1"/>
          </p:cNvSpPr>
          <p:nvPr>
            <p:ph type="title"/>
          </p:nvPr>
        </p:nvSpPr>
        <p:spPr>
          <a:xfrm>
            <a:off x="457200" y="274638"/>
            <a:ext cx="82296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5" name="Google Shape;305;p201"/>
          <p:cNvSpPr txBox="1">
            <a:spLocks noGrp="1"/>
          </p:cNvSpPr>
          <p:nvPr>
            <p:ph type="body" idx="1"/>
          </p:nvPr>
        </p:nvSpPr>
        <p:spPr>
          <a:xfrm>
            <a:off x="457201" y="1535113"/>
            <a:ext cx="4040188" cy="639762"/>
          </a:xfrm>
          <a:prstGeom prst="rect">
            <a:avLst/>
          </a:prstGeom>
          <a:noFill/>
          <a:ln>
            <a:noFill/>
          </a:ln>
        </p:spPr>
        <p:txBody>
          <a:bodyPr spcFirstLastPara="1" wrap="square" lIns="92075" tIns="46025" rIns="92075" bIns="46025" anchor="b" anchorCtr="0">
            <a:noAutofit/>
          </a:bodyPr>
          <a:lstStyle>
            <a:lvl1pPr marL="457200" lvl="0" indent="-228600" algn="l">
              <a:spcBef>
                <a:spcPts val="480"/>
              </a:spcBef>
              <a:spcAft>
                <a:spcPts val="0"/>
              </a:spcAft>
              <a:buClr>
                <a:schemeClr val="lt1"/>
              </a:buClr>
              <a:buSzPts val="2400"/>
              <a:buFont typeface="Times New Roman"/>
              <a:buNone/>
              <a:defRPr sz="2400" b="1"/>
            </a:lvl1pPr>
            <a:lvl2pPr marL="914400" lvl="1" indent="-228600" algn="l">
              <a:spcBef>
                <a:spcPts val="400"/>
              </a:spcBef>
              <a:spcAft>
                <a:spcPts val="0"/>
              </a:spcAft>
              <a:buClr>
                <a:schemeClr val="lt1"/>
              </a:buClr>
              <a:buSzPts val="2000"/>
              <a:buFont typeface="Times New Roman"/>
              <a:buNone/>
              <a:defRPr sz="2000" b="1"/>
            </a:lvl2pPr>
            <a:lvl3pPr marL="1371600" lvl="2" indent="-228600" algn="l">
              <a:spcBef>
                <a:spcPts val="360"/>
              </a:spcBef>
              <a:spcAft>
                <a:spcPts val="0"/>
              </a:spcAft>
              <a:buClr>
                <a:schemeClr val="lt1"/>
              </a:buClr>
              <a:buSzPts val="1800"/>
              <a:buFont typeface="Times New Roman"/>
              <a:buNone/>
              <a:defRPr sz="1800" b="1"/>
            </a:lvl3pPr>
            <a:lvl4pPr marL="1828800" lvl="3" indent="-228600" algn="l">
              <a:spcBef>
                <a:spcPts val="320"/>
              </a:spcBef>
              <a:spcAft>
                <a:spcPts val="0"/>
              </a:spcAft>
              <a:buClr>
                <a:schemeClr val="lt1"/>
              </a:buClr>
              <a:buSzPts val="1600"/>
              <a:buFont typeface="Times New Roman"/>
              <a:buNone/>
              <a:defRPr sz="1600" b="1"/>
            </a:lvl4pPr>
            <a:lvl5pPr marL="2286000" lvl="4" indent="-228600" algn="l">
              <a:spcBef>
                <a:spcPts val="320"/>
              </a:spcBef>
              <a:spcAft>
                <a:spcPts val="0"/>
              </a:spcAft>
              <a:buClr>
                <a:schemeClr val="lt1"/>
              </a:buClr>
              <a:buSzPts val="1600"/>
              <a:buFont typeface="Times New Roman"/>
              <a:buNone/>
              <a:defRPr sz="1600" b="1"/>
            </a:lvl5pPr>
            <a:lvl6pPr marL="2743200" lvl="5" indent="-228600" algn="l">
              <a:spcBef>
                <a:spcPts val="320"/>
              </a:spcBef>
              <a:spcAft>
                <a:spcPts val="0"/>
              </a:spcAft>
              <a:buClr>
                <a:schemeClr val="lt1"/>
              </a:buClr>
              <a:buSzPts val="1600"/>
              <a:buFont typeface="Times New Roman"/>
              <a:buNone/>
              <a:defRPr sz="1600" b="1"/>
            </a:lvl6pPr>
            <a:lvl7pPr marL="3200400" lvl="6" indent="-228600" algn="l">
              <a:spcBef>
                <a:spcPts val="320"/>
              </a:spcBef>
              <a:spcAft>
                <a:spcPts val="0"/>
              </a:spcAft>
              <a:buClr>
                <a:schemeClr val="lt1"/>
              </a:buClr>
              <a:buSzPts val="1600"/>
              <a:buFont typeface="Times New Roman"/>
              <a:buNone/>
              <a:defRPr sz="1600" b="1"/>
            </a:lvl7pPr>
            <a:lvl8pPr marL="3657600" lvl="7" indent="-228600" algn="l">
              <a:spcBef>
                <a:spcPts val="320"/>
              </a:spcBef>
              <a:spcAft>
                <a:spcPts val="0"/>
              </a:spcAft>
              <a:buClr>
                <a:schemeClr val="lt1"/>
              </a:buClr>
              <a:buSzPts val="1600"/>
              <a:buFont typeface="Times New Roman"/>
              <a:buNone/>
              <a:defRPr sz="1600" b="1"/>
            </a:lvl8pPr>
            <a:lvl9pPr marL="4114800" lvl="8" indent="-228600" algn="l">
              <a:spcBef>
                <a:spcPts val="320"/>
              </a:spcBef>
              <a:spcAft>
                <a:spcPts val="0"/>
              </a:spcAft>
              <a:buClr>
                <a:schemeClr val="lt1"/>
              </a:buClr>
              <a:buSzPts val="1600"/>
              <a:buFont typeface="Times New Roman"/>
              <a:buNone/>
              <a:defRPr sz="1600" b="1"/>
            </a:lvl9pPr>
          </a:lstStyle>
          <a:p>
            <a:endParaRPr/>
          </a:p>
        </p:txBody>
      </p:sp>
      <p:sp>
        <p:nvSpPr>
          <p:cNvPr id="306" name="Google Shape;306;p201"/>
          <p:cNvSpPr txBox="1">
            <a:spLocks noGrp="1"/>
          </p:cNvSpPr>
          <p:nvPr>
            <p:ph type="body" idx="2"/>
          </p:nvPr>
        </p:nvSpPr>
        <p:spPr>
          <a:xfrm>
            <a:off x="457201" y="2174875"/>
            <a:ext cx="4040188" cy="3951288"/>
          </a:xfrm>
          <a:prstGeom prst="rect">
            <a:avLst/>
          </a:prstGeom>
          <a:noFill/>
          <a:ln>
            <a:noFill/>
          </a:ln>
        </p:spPr>
        <p:txBody>
          <a:bodyPr spcFirstLastPara="1" wrap="square" lIns="92075" tIns="46025" rIns="92075" bIns="46025" anchor="t" anchorCtr="0">
            <a:noAutofit/>
          </a:bodyPr>
          <a:lstStyle>
            <a:lvl1pPr marL="457200" lvl="0" indent="-381000" algn="l">
              <a:spcBef>
                <a:spcPts val="480"/>
              </a:spcBef>
              <a:spcAft>
                <a:spcPts val="0"/>
              </a:spcAft>
              <a:buClr>
                <a:schemeClr val="lt1"/>
              </a:buClr>
              <a:buSzPts val="2400"/>
              <a:buFont typeface="Times New Roman"/>
              <a:buChar char="•"/>
              <a:defRPr sz="2400"/>
            </a:lvl1pPr>
            <a:lvl2pPr marL="914400" lvl="1" indent="-355600" algn="l">
              <a:spcBef>
                <a:spcPts val="400"/>
              </a:spcBef>
              <a:spcAft>
                <a:spcPts val="0"/>
              </a:spcAft>
              <a:buClr>
                <a:schemeClr val="lt1"/>
              </a:buClr>
              <a:buSzPts val="2000"/>
              <a:buFont typeface="Times New Roman"/>
              <a:buChar char="–"/>
              <a:defRPr sz="2000"/>
            </a:lvl2pPr>
            <a:lvl3pPr marL="1371600" lvl="2" indent="-342900" algn="l">
              <a:spcBef>
                <a:spcPts val="360"/>
              </a:spcBef>
              <a:spcAft>
                <a:spcPts val="0"/>
              </a:spcAft>
              <a:buClr>
                <a:schemeClr val="lt1"/>
              </a:buClr>
              <a:buSzPts val="1800"/>
              <a:buFont typeface="Times New Roman"/>
              <a:buChar char="•"/>
              <a:defRPr sz="1800"/>
            </a:lvl3pPr>
            <a:lvl4pPr marL="1828800" lvl="3" indent="-330200" algn="l">
              <a:spcBef>
                <a:spcPts val="320"/>
              </a:spcBef>
              <a:spcAft>
                <a:spcPts val="0"/>
              </a:spcAft>
              <a:buClr>
                <a:schemeClr val="lt1"/>
              </a:buClr>
              <a:buSzPts val="1600"/>
              <a:buFont typeface="Times New Roman"/>
              <a:buChar char="–"/>
              <a:defRPr sz="1600"/>
            </a:lvl4pPr>
            <a:lvl5pPr marL="2286000" lvl="4" indent="-330200" algn="l">
              <a:spcBef>
                <a:spcPts val="320"/>
              </a:spcBef>
              <a:spcAft>
                <a:spcPts val="0"/>
              </a:spcAft>
              <a:buClr>
                <a:schemeClr val="lt1"/>
              </a:buClr>
              <a:buSzPts val="1600"/>
              <a:buFont typeface="Times New Roman"/>
              <a:buChar char="•"/>
              <a:defRPr sz="1600"/>
            </a:lvl5pPr>
            <a:lvl6pPr marL="2743200" lvl="5" indent="-330200" algn="l">
              <a:spcBef>
                <a:spcPts val="320"/>
              </a:spcBef>
              <a:spcAft>
                <a:spcPts val="0"/>
              </a:spcAft>
              <a:buClr>
                <a:schemeClr val="lt1"/>
              </a:buClr>
              <a:buSzPts val="1600"/>
              <a:buFont typeface="Times New Roman"/>
              <a:buChar char="•"/>
              <a:defRPr sz="1600"/>
            </a:lvl6pPr>
            <a:lvl7pPr marL="3200400" lvl="6" indent="-330200" algn="l">
              <a:spcBef>
                <a:spcPts val="320"/>
              </a:spcBef>
              <a:spcAft>
                <a:spcPts val="0"/>
              </a:spcAft>
              <a:buClr>
                <a:schemeClr val="lt1"/>
              </a:buClr>
              <a:buSzPts val="1600"/>
              <a:buFont typeface="Times New Roman"/>
              <a:buChar char="•"/>
              <a:defRPr sz="1600"/>
            </a:lvl7pPr>
            <a:lvl8pPr marL="3657600" lvl="7" indent="-330200" algn="l">
              <a:spcBef>
                <a:spcPts val="320"/>
              </a:spcBef>
              <a:spcAft>
                <a:spcPts val="0"/>
              </a:spcAft>
              <a:buClr>
                <a:schemeClr val="lt1"/>
              </a:buClr>
              <a:buSzPts val="1600"/>
              <a:buFont typeface="Times New Roman"/>
              <a:buChar char="•"/>
              <a:defRPr sz="1600"/>
            </a:lvl8pPr>
            <a:lvl9pPr marL="4114800" lvl="8" indent="-330200" algn="l">
              <a:spcBef>
                <a:spcPts val="320"/>
              </a:spcBef>
              <a:spcAft>
                <a:spcPts val="0"/>
              </a:spcAft>
              <a:buClr>
                <a:schemeClr val="lt1"/>
              </a:buClr>
              <a:buSzPts val="1600"/>
              <a:buFont typeface="Times New Roman"/>
              <a:buChar char="•"/>
              <a:defRPr sz="1600"/>
            </a:lvl9pPr>
          </a:lstStyle>
          <a:p>
            <a:endParaRPr/>
          </a:p>
        </p:txBody>
      </p:sp>
      <p:sp>
        <p:nvSpPr>
          <p:cNvPr id="307" name="Google Shape;307;p201"/>
          <p:cNvSpPr txBox="1">
            <a:spLocks noGrp="1"/>
          </p:cNvSpPr>
          <p:nvPr>
            <p:ph type="body" idx="3"/>
          </p:nvPr>
        </p:nvSpPr>
        <p:spPr>
          <a:xfrm>
            <a:off x="4645026" y="1535113"/>
            <a:ext cx="4041775" cy="639762"/>
          </a:xfrm>
          <a:prstGeom prst="rect">
            <a:avLst/>
          </a:prstGeom>
          <a:noFill/>
          <a:ln>
            <a:noFill/>
          </a:ln>
        </p:spPr>
        <p:txBody>
          <a:bodyPr spcFirstLastPara="1" wrap="square" lIns="92075" tIns="46025" rIns="92075" bIns="46025" anchor="b" anchorCtr="0">
            <a:noAutofit/>
          </a:bodyPr>
          <a:lstStyle>
            <a:lvl1pPr marL="457200" lvl="0" indent="-228600" algn="l">
              <a:spcBef>
                <a:spcPts val="480"/>
              </a:spcBef>
              <a:spcAft>
                <a:spcPts val="0"/>
              </a:spcAft>
              <a:buClr>
                <a:schemeClr val="lt1"/>
              </a:buClr>
              <a:buSzPts val="2400"/>
              <a:buFont typeface="Times New Roman"/>
              <a:buNone/>
              <a:defRPr sz="2400" b="1"/>
            </a:lvl1pPr>
            <a:lvl2pPr marL="914400" lvl="1" indent="-228600" algn="l">
              <a:spcBef>
                <a:spcPts val="400"/>
              </a:spcBef>
              <a:spcAft>
                <a:spcPts val="0"/>
              </a:spcAft>
              <a:buClr>
                <a:schemeClr val="lt1"/>
              </a:buClr>
              <a:buSzPts val="2000"/>
              <a:buFont typeface="Times New Roman"/>
              <a:buNone/>
              <a:defRPr sz="2000" b="1"/>
            </a:lvl2pPr>
            <a:lvl3pPr marL="1371600" lvl="2" indent="-228600" algn="l">
              <a:spcBef>
                <a:spcPts val="360"/>
              </a:spcBef>
              <a:spcAft>
                <a:spcPts val="0"/>
              </a:spcAft>
              <a:buClr>
                <a:schemeClr val="lt1"/>
              </a:buClr>
              <a:buSzPts val="1800"/>
              <a:buFont typeface="Times New Roman"/>
              <a:buNone/>
              <a:defRPr sz="1800" b="1"/>
            </a:lvl3pPr>
            <a:lvl4pPr marL="1828800" lvl="3" indent="-228600" algn="l">
              <a:spcBef>
                <a:spcPts val="320"/>
              </a:spcBef>
              <a:spcAft>
                <a:spcPts val="0"/>
              </a:spcAft>
              <a:buClr>
                <a:schemeClr val="lt1"/>
              </a:buClr>
              <a:buSzPts val="1600"/>
              <a:buFont typeface="Times New Roman"/>
              <a:buNone/>
              <a:defRPr sz="1600" b="1"/>
            </a:lvl4pPr>
            <a:lvl5pPr marL="2286000" lvl="4" indent="-228600" algn="l">
              <a:spcBef>
                <a:spcPts val="320"/>
              </a:spcBef>
              <a:spcAft>
                <a:spcPts val="0"/>
              </a:spcAft>
              <a:buClr>
                <a:schemeClr val="lt1"/>
              </a:buClr>
              <a:buSzPts val="1600"/>
              <a:buFont typeface="Times New Roman"/>
              <a:buNone/>
              <a:defRPr sz="1600" b="1"/>
            </a:lvl5pPr>
            <a:lvl6pPr marL="2743200" lvl="5" indent="-228600" algn="l">
              <a:spcBef>
                <a:spcPts val="320"/>
              </a:spcBef>
              <a:spcAft>
                <a:spcPts val="0"/>
              </a:spcAft>
              <a:buClr>
                <a:schemeClr val="lt1"/>
              </a:buClr>
              <a:buSzPts val="1600"/>
              <a:buFont typeface="Times New Roman"/>
              <a:buNone/>
              <a:defRPr sz="1600" b="1"/>
            </a:lvl6pPr>
            <a:lvl7pPr marL="3200400" lvl="6" indent="-228600" algn="l">
              <a:spcBef>
                <a:spcPts val="320"/>
              </a:spcBef>
              <a:spcAft>
                <a:spcPts val="0"/>
              </a:spcAft>
              <a:buClr>
                <a:schemeClr val="lt1"/>
              </a:buClr>
              <a:buSzPts val="1600"/>
              <a:buFont typeface="Times New Roman"/>
              <a:buNone/>
              <a:defRPr sz="1600" b="1"/>
            </a:lvl7pPr>
            <a:lvl8pPr marL="3657600" lvl="7" indent="-228600" algn="l">
              <a:spcBef>
                <a:spcPts val="320"/>
              </a:spcBef>
              <a:spcAft>
                <a:spcPts val="0"/>
              </a:spcAft>
              <a:buClr>
                <a:schemeClr val="lt1"/>
              </a:buClr>
              <a:buSzPts val="1600"/>
              <a:buFont typeface="Times New Roman"/>
              <a:buNone/>
              <a:defRPr sz="1600" b="1"/>
            </a:lvl8pPr>
            <a:lvl9pPr marL="4114800" lvl="8" indent="-228600" algn="l">
              <a:spcBef>
                <a:spcPts val="320"/>
              </a:spcBef>
              <a:spcAft>
                <a:spcPts val="0"/>
              </a:spcAft>
              <a:buClr>
                <a:schemeClr val="lt1"/>
              </a:buClr>
              <a:buSzPts val="1600"/>
              <a:buFont typeface="Times New Roman"/>
              <a:buNone/>
              <a:defRPr sz="1600" b="1"/>
            </a:lvl9pPr>
          </a:lstStyle>
          <a:p>
            <a:endParaRPr/>
          </a:p>
        </p:txBody>
      </p:sp>
      <p:sp>
        <p:nvSpPr>
          <p:cNvPr id="308" name="Google Shape;308;p201"/>
          <p:cNvSpPr txBox="1">
            <a:spLocks noGrp="1"/>
          </p:cNvSpPr>
          <p:nvPr>
            <p:ph type="body" idx="4"/>
          </p:nvPr>
        </p:nvSpPr>
        <p:spPr>
          <a:xfrm>
            <a:off x="4645026" y="2174875"/>
            <a:ext cx="4041775" cy="3951288"/>
          </a:xfrm>
          <a:prstGeom prst="rect">
            <a:avLst/>
          </a:prstGeom>
          <a:noFill/>
          <a:ln>
            <a:noFill/>
          </a:ln>
        </p:spPr>
        <p:txBody>
          <a:bodyPr spcFirstLastPara="1" wrap="square" lIns="92075" tIns="46025" rIns="92075" bIns="46025" anchor="t" anchorCtr="0">
            <a:noAutofit/>
          </a:bodyPr>
          <a:lstStyle>
            <a:lvl1pPr marL="457200" lvl="0" indent="-381000" algn="l">
              <a:spcBef>
                <a:spcPts val="480"/>
              </a:spcBef>
              <a:spcAft>
                <a:spcPts val="0"/>
              </a:spcAft>
              <a:buClr>
                <a:schemeClr val="lt1"/>
              </a:buClr>
              <a:buSzPts val="2400"/>
              <a:buFont typeface="Times New Roman"/>
              <a:buChar char="•"/>
              <a:defRPr sz="2400"/>
            </a:lvl1pPr>
            <a:lvl2pPr marL="914400" lvl="1" indent="-355600" algn="l">
              <a:spcBef>
                <a:spcPts val="400"/>
              </a:spcBef>
              <a:spcAft>
                <a:spcPts val="0"/>
              </a:spcAft>
              <a:buClr>
                <a:schemeClr val="lt1"/>
              </a:buClr>
              <a:buSzPts val="2000"/>
              <a:buFont typeface="Times New Roman"/>
              <a:buChar char="–"/>
              <a:defRPr sz="2000"/>
            </a:lvl2pPr>
            <a:lvl3pPr marL="1371600" lvl="2" indent="-342900" algn="l">
              <a:spcBef>
                <a:spcPts val="360"/>
              </a:spcBef>
              <a:spcAft>
                <a:spcPts val="0"/>
              </a:spcAft>
              <a:buClr>
                <a:schemeClr val="lt1"/>
              </a:buClr>
              <a:buSzPts val="1800"/>
              <a:buFont typeface="Times New Roman"/>
              <a:buChar char="•"/>
              <a:defRPr sz="1800"/>
            </a:lvl3pPr>
            <a:lvl4pPr marL="1828800" lvl="3" indent="-330200" algn="l">
              <a:spcBef>
                <a:spcPts val="320"/>
              </a:spcBef>
              <a:spcAft>
                <a:spcPts val="0"/>
              </a:spcAft>
              <a:buClr>
                <a:schemeClr val="lt1"/>
              </a:buClr>
              <a:buSzPts val="1600"/>
              <a:buFont typeface="Times New Roman"/>
              <a:buChar char="–"/>
              <a:defRPr sz="1600"/>
            </a:lvl4pPr>
            <a:lvl5pPr marL="2286000" lvl="4" indent="-330200" algn="l">
              <a:spcBef>
                <a:spcPts val="320"/>
              </a:spcBef>
              <a:spcAft>
                <a:spcPts val="0"/>
              </a:spcAft>
              <a:buClr>
                <a:schemeClr val="lt1"/>
              </a:buClr>
              <a:buSzPts val="1600"/>
              <a:buFont typeface="Times New Roman"/>
              <a:buChar char="•"/>
              <a:defRPr sz="1600"/>
            </a:lvl5pPr>
            <a:lvl6pPr marL="2743200" lvl="5" indent="-330200" algn="l">
              <a:spcBef>
                <a:spcPts val="320"/>
              </a:spcBef>
              <a:spcAft>
                <a:spcPts val="0"/>
              </a:spcAft>
              <a:buClr>
                <a:schemeClr val="lt1"/>
              </a:buClr>
              <a:buSzPts val="1600"/>
              <a:buFont typeface="Times New Roman"/>
              <a:buChar char="•"/>
              <a:defRPr sz="1600"/>
            </a:lvl6pPr>
            <a:lvl7pPr marL="3200400" lvl="6" indent="-330200" algn="l">
              <a:spcBef>
                <a:spcPts val="320"/>
              </a:spcBef>
              <a:spcAft>
                <a:spcPts val="0"/>
              </a:spcAft>
              <a:buClr>
                <a:schemeClr val="lt1"/>
              </a:buClr>
              <a:buSzPts val="1600"/>
              <a:buFont typeface="Times New Roman"/>
              <a:buChar char="•"/>
              <a:defRPr sz="1600"/>
            </a:lvl7pPr>
            <a:lvl8pPr marL="3657600" lvl="7" indent="-330200" algn="l">
              <a:spcBef>
                <a:spcPts val="320"/>
              </a:spcBef>
              <a:spcAft>
                <a:spcPts val="0"/>
              </a:spcAft>
              <a:buClr>
                <a:schemeClr val="lt1"/>
              </a:buClr>
              <a:buSzPts val="1600"/>
              <a:buFont typeface="Times New Roman"/>
              <a:buChar char="•"/>
              <a:defRPr sz="1600"/>
            </a:lvl8pPr>
            <a:lvl9pPr marL="4114800" lvl="8" indent="-330200" algn="l">
              <a:spcBef>
                <a:spcPts val="320"/>
              </a:spcBef>
              <a:spcAft>
                <a:spcPts val="0"/>
              </a:spcAft>
              <a:buClr>
                <a:schemeClr val="lt1"/>
              </a:buClr>
              <a:buSzPts val="1600"/>
              <a:buFont typeface="Times New Roman"/>
              <a:buChar char="•"/>
              <a:defRPr sz="1600"/>
            </a:lvl9pPr>
          </a:lstStyle>
          <a:p>
            <a:endParaRPr/>
          </a:p>
        </p:txBody>
      </p:sp>
      <p:sp>
        <p:nvSpPr>
          <p:cNvPr id="309" name="Google Shape;309;p201"/>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0" name="Google Shape;310;p201"/>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1" name="Google Shape;311;p201"/>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2"/>
        <p:cNvGrpSpPr/>
        <p:nvPr/>
      </p:nvGrpSpPr>
      <p:grpSpPr>
        <a:xfrm>
          <a:off x="0" y="0"/>
          <a:ext cx="0" cy="0"/>
          <a:chOff x="0" y="0"/>
          <a:chExt cx="0" cy="0"/>
        </a:xfrm>
      </p:grpSpPr>
      <p:sp>
        <p:nvSpPr>
          <p:cNvPr id="313" name="Google Shape;313;p202"/>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4" name="Google Shape;314;p202"/>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5" name="Google Shape;315;p202"/>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6" name="Google Shape;316;p202"/>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7"/>
        <p:cNvGrpSpPr/>
        <p:nvPr/>
      </p:nvGrpSpPr>
      <p:grpSpPr>
        <a:xfrm>
          <a:off x="0" y="0"/>
          <a:ext cx="0" cy="0"/>
          <a:chOff x="0" y="0"/>
          <a:chExt cx="0" cy="0"/>
        </a:xfrm>
      </p:grpSpPr>
      <p:sp>
        <p:nvSpPr>
          <p:cNvPr id="318" name="Google Shape;318;p203"/>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203"/>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203"/>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21"/>
        <p:cNvGrpSpPr/>
        <p:nvPr/>
      </p:nvGrpSpPr>
      <p:grpSpPr>
        <a:xfrm>
          <a:off x="0" y="0"/>
          <a:ext cx="0" cy="0"/>
          <a:chOff x="0" y="0"/>
          <a:chExt cx="0" cy="0"/>
        </a:xfrm>
      </p:grpSpPr>
      <p:sp>
        <p:nvSpPr>
          <p:cNvPr id="322" name="Google Shape;322;p204"/>
          <p:cNvSpPr txBox="1">
            <a:spLocks noGrp="1"/>
          </p:cNvSpPr>
          <p:nvPr>
            <p:ph type="title"/>
          </p:nvPr>
        </p:nvSpPr>
        <p:spPr>
          <a:xfrm>
            <a:off x="457201" y="273050"/>
            <a:ext cx="3008313" cy="1162050"/>
          </a:xfrm>
          <a:prstGeom prst="rect">
            <a:avLst/>
          </a:prstGeom>
          <a:noFill/>
          <a:ln>
            <a:noFill/>
          </a:ln>
        </p:spPr>
        <p:txBody>
          <a:bodyPr spcFirstLastPara="1" wrap="square" lIns="92075" tIns="46025" rIns="92075" bIns="4602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3" name="Google Shape;323;p204"/>
          <p:cNvSpPr txBox="1">
            <a:spLocks noGrp="1"/>
          </p:cNvSpPr>
          <p:nvPr>
            <p:ph type="body" idx="1"/>
          </p:nvPr>
        </p:nvSpPr>
        <p:spPr>
          <a:xfrm>
            <a:off x="3575050" y="273051"/>
            <a:ext cx="5111751" cy="5853113"/>
          </a:xfrm>
          <a:prstGeom prst="rect">
            <a:avLst/>
          </a:prstGeom>
          <a:noFill/>
          <a:ln>
            <a:noFill/>
          </a:ln>
        </p:spPr>
        <p:txBody>
          <a:bodyPr spcFirstLastPara="1" wrap="square" lIns="92075" tIns="46025" rIns="92075" bIns="46025" anchor="t" anchorCtr="0">
            <a:noAutofit/>
          </a:bodyPr>
          <a:lstStyle>
            <a:lvl1pPr marL="457200" lvl="0" indent="-431800" algn="l">
              <a:spcBef>
                <a:spcPts val="640"/>
              </a:spcBef>
              <a:spcAft>
                <a:spcPts val="0"/>
              </a:spcAft>
              <a:buClr>
                <a:schemeClr val="lt1"/>
              </a:buClr>
              <a:buSzPts val="3200"/>
              <a:buFont typeface="Times New Roman"/>
              <a:buChar char="•"/>
              <a:defRPr sz="3200"/>
            </a:lvl1pPr>
            <a:lvl2pPr marL="914400" lvl="1" indent="-406400" algn="l">
              <a:spcBef>
                <a:spcPts val="560"/>
              </a:spcBef>
              <a:spcAft>
                <a:spcPts val="0"/>
              </a:spcAft>
              <a:buClr>
                <a:schemeClr val="lt1"/>
              </a:buClr>
              <a:buSzPts val="2800"/>
              <a:buFont typeface="Times New Roman"/>
              <a:buChar char="–"/>
              <a:defRPr sz="2800"/>
            </a:lvl2pPr>
            <a:lvl3pPr marL="1371600" lvl="2" indent="-381000" algn="l">
              <a:spcBef>
                <a:spcPts val="480"/>
              </a:spcBef>
              <a:spcAft>
                <a:spcPts val="0"/>
              </a:spcAft>
              <a:buClr>
                <a:schemeClr val="lt1"/>
              </a:buClr>
              <a:buSzPts val="2400"/>
              <a:buFont typeface="Times New Roman"/>
              <a:buChar char="•"/>
              <a:defRPr sz="2400"/>
            </a:lvl3pPr>
            <a:lvl4pPr marL="1828800" lvl="3" indent="-355600" algn="l">
              <a:spcBef>
                <a:spcPts val="400"/>
              </a:spcBef>
              <a:spcAft>
                <a:spcPts val="0"/>
              </a:spcAft>
              <a:buClr>
                <a:schemeClr val="lt1"/>
              </a:buClr>
              <a:buSzPts val="2000"/>
              <a:buFont typeface="Times New Roman"/>
              <a:buChar char="–"/>
              <a:defRPr sz="2000"/>
            </a:lvl4pPr>
            <a:lvl5pPr marL="2286000" lvl="4" indent="-355600" algn="l">
              <a:spcBef>
                <a:spcPts val="400"/>
              </a:spcBef>
              <a:spcAft>
                <a:spcPts val="0"/>
              </a:spcAft>
              <a:buClr>
                <a:schemeClr val="lt1"/>
              </a:buClr>
              <a:buSzPts val="2000"/>
              <a:buFont typeface="Times New Roman"/>
              <a:buChar char="•"/>
              <a:defRPr sz="2000"/>
            </a:lvl5pPr>
            <a:lvl6pPr marL="2743200" lvl="5" indent="-355600" algn="l">
              <a:spcBef>
                <a:spcPts val="400"/>
              </a:spcBef>
              <a:spcAft>
                <a:spcPts val="0"/>
              </a:spcAft>
              <a:buClr>
                <a:schemeClr val="lt1"/>
              </a:buClr>
              <a:buSzPts val="2000"/>
              <a:buFont typeface="Times New Roman"/>
              <a:buChar char="•"/>
              <a:defRPr sz="2000"/>
            </a:lvl6pPr>
            <a:lvl7pPr marL="3200400" lvl="6" indent="-355600" algn="l">
              <a:spcBef>
                <a:spcPts val="400"/>
              </a:spcBef>
              <a:spcAft>
                <a:spcPts val="0"/>
              </a:spcAft>
              <a:buClr>
                <a:schemeClr val="lt1"/>
              </a:buClr>
              <a:buSzPts val="2000"/>
              <a:buFont typeface="Times New Roman"/>
              <a:buChar char="•"/>
              <a:defRPr sz="2000"/>
            </a:lvl7pPr>
            <a:lvl8pPr marL="3657600" lvl="7" indent="-355600" algn="l">
              <a:spcBef>
                <a:spcPts val="400"/>
              </a:spcBef>
              <a:spcAft>
                <a:spcPts val="0"/>
              </a:spcAft>
              <a:buClr>
                <a:schemeClr val="lt1"/>
              </a:buClr>
              <a:buSzPts val="2000"/>
              <a:buFont typeface="Times New Roman"/>
              <a:buChar char="•"/>
              <a:defRPr sz="2000"/>
            </a:lvl8pPr>
            <a:lvl9pPr marL="4114800" lvl="8" indent="-355600" algn="l">
              <a:spcBef>
                <a:spcPts val="400"/>
              </a:spcBef>
              <a:spcAft>
                <a:spcPts val="0"/>
              </a:spcAft>
              <a:buClr>
                <a:schemeClr val="lt1"/>
              </a:buClr>
              <a:buSzPts val="2000"/>
              <a:buFont typeface="Times New Roman"/>
              <a:buChar char="•"/>
              <a:defRPr sz="2000"/>
            </a:lvl9pPr>
          </a:lstStyle>
          <a:p>
            <a:endParaRPr/>
          </a:p>
        </p:txBody>
      </p:sp>
      <p:sp>
        <p:nvSpPr>
          <p:cNvPr id="324" name="Google Shape;324;p204"/>
          <p:cNvSpPr txBox="1">
            <a:spLocks noGrp="1"/>
          </p:cNvSpPr>
          <p:nvPr>
            <p:ph type="body" idx="2"/>
          </p:nvPr>
        </p:nvSpPr>
        <p:spPr>
          <a:xfrm>
            <a:off x="457201" y="1435101"/>
            <a:ext cx="3008313" cy="4691063"/>
          </a:xfrm>
          <a:prstGeom prst="rect">
            <a:avLst/>
          </a:prstGeom>
          <a:noFill/>
          <a:ln>
            <a:noFill/>
          </a:ln>
        </p:spPr>
        <p:txBody>
          <a:bodyPr spcFirstLastPara="1" wrap="square" lIns="92075" tIns="46025" rIns="92075" bIns="46025" anchor="t" anchorCtr="0">
            <a:noAutofit/>
          </a:bodyPr>
          <a:lstStyle>
            <a:lvl1pPr marL="457200" lvl="0" indent="-228600" algn="l">
              <a:spcBef>
                <a:spcPts val="280"/>
              </a:spcBef>
              <a:spcAft>
                <a:spcPts val="0"/>
              </a:spcAft>
              <a:buClr>
                <a:schemeClr val="lt1"/>
              </a:buClr>
              <a:buSzPts val="1400"/>
              <a:buFont typeface="Times New Roman"/>
              <a:buNone/>
              <a:defRPr sz="1400"/>
            </a:lvl1pPr>
            <a:lvl2pPr marL="914400" lvl="1" indent="-228600" algn="l">
              <a:spcBef>
                <a:spcPts val="240"/>
              </a:spcBef>
              <a:spcAft>
                <a:spcPts val="0"/>
              </a:spcAft>
              <a:buClr>
                <a:schemeClr val="lt1"/>
              </a:buClr>
              <a:buSzPts val="1200"/>
              <a:buFont typeface="Times New Roman"/>
              <a:buNone/>
              <a:defRPr sz="1200"/>
            </a:lvl2pPr>
            <a:lvl3pPr marL="1371600" lvl="2" indent="-228600" algn="l">
              <a:spcBef>
                <a:spcPts val="200"/>
              </a:spcBef>
              <a:spcAft>
                <a:spcPts val="0"/>
              </a:spcAft>
              <a:buClr>
                <a:schemeClr val="lt1"/>
              </a:buClr>
              <a:buSzPts val="1000"/>
              <a:buFont typeface="Times New Roman"/>
              <a:buNone/>
              <a:defRPr sz="1000"/>
            </a:lvl3pPr>
            <a:lvl4pPr marL="1828800" lvl="3" indent="-228600" algn="l">
              <a:spcBef>
                <a:spcPts val="180"/>
              </a:spcBef>
              <a:spcAft>
                <a:spcPts val="0"/>
              </a:spcAft>
              <a:buClr>
                <a:schemeClr val="lt1"/>
              </a:buClr>
              <a:buSzPts val="900"/>
              <a:buFont typeface="Times New Roman"/>
              <a:buNone/>
              <a:defRPr sz="900"/>
            </a:lvl4pPr>
            <a:lvl5pPr marL="2286000" lvl="4" indent="-228600" algn="l">
              <a:spcBef>
                <a:spcPts val="180"/>
              </a:spcBef>
              <a:spcAft>
                <a:spcPts val="0"/>
              </a:spcAft>
              <a:buClr>
                <a:schemeClr val="lt1"/>
              </a:buClr>
              <a:buSzPts val="900"/>
              <a:buFont typeface="Times New Roman"/>
              <a:buNone/>
              <a:defRPr sz="900"/>
            </a:lvl5pPr>
            <a:lvl6pPr marL="2743200" lvl="5" indent="-228600" algn="l">
              <a:spcBef>
                <a:spcPts val="180"/>
              </a:spcBef>
              <a:spcAft>
                <a:spcPts val="0"/>
              </a:spcAft>
              <a:buClr>
                <a:schemeClr val="lt1"/>
              </a:buClr>
              <a:buSzPts val="900"/>
              <a:buFont typeface="Times New Roman"/>
              <a:buNone/>
              <a:defRPr sz="900"/>
            </a:lvl6pPr>
            <a:lvl7pPr marL="3200400" lvl="6" indent="-228600" algn="l">
              <a:spcBef>
                <a:spcPts val="180"/>
              </a:spcBef>
              <a:spcAft>
                <a:spcPts val="0"/>
              </a:spcAft>
              <a:buClr>
                <a:schemeClr val="lt1"/>
              </a:buClr>
              <a:buSzPts val="900"/>
              <a:buFont typeface="Times New Roman"/>
              <a:buNone/>
              <a:defRPr sz="900"/>
            </a:lvl7pPr>
            <a:lvl8pPr marL="3657600" lvl="7" indent="-228600" algn="l">
              <a:spcBef>
                <a:spcPts val="180"/>
              </a:spcBef>
              <a:spcAft>
                <a:spcPts val="0"/>
              </a:spcAft>
              <a:buClr>
                <a:schemeClr val="lt1"/>
              </a:buClr>
              <a:buSzPts val="900"/>
              <a:buFont typeface="Times New Roman"/>
              <a:buNone/>
              <a:defRPr sz="900"/>
            </a:lvl8pPr>
            <a:lvl9pPr marL="4114800" lvl="8" indent="-228600" algn="l">
              <a:spcBef>
                <a:spcPts val="180"/>
              </a:spcBef>
              <a:spcAft>
                <a:spcPts val="0"/>
              </a:spcAft>
              <a:buClr>
                <a:schemeClr val="lt1"/>
              </a:buClr>
              <a:buSzPts val="900"/>
              <a:buFont typeface="Times New Roman"/>
              <a:buNone/>
              <a:defRPr sz="900"/>
            </a:lvl9pPr>
          </a:lstStyle>
          <a:p>
            <a:endParaRPr/>
          </a:p>
        </p:txBody>
      </p:sp>
      <p:sp>
        <p:nvSpPr>
          <p:cNvPr id="325" name="Google Shape;325;p204"/>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204"/>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7" name="Google Shape;327;p204"/>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Google Shape;50;p17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76"/>
          <p:cNvSpPr txBox="1">
            <a:spLocks noGrp="1"/>
          </p:cNvSpPr>
          <p:nvPr>
            <p:ph type="body" idx="1"/>
          </p:nvPr>
        </p:nvSpPr>
        <p:spPr>
          <a:xfrm>
            <a:off x="457200" y="1600201"/>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2" name="Google Shape;52;p176"/>
          <p:cNvSpPr txBox="1">
            <a:spLocks noGrp="1"/>
          </p:cNvSpPr>
          <p:nvPr>
            <p:ph type="body" idx="2"/>
          </p:nvPr>
        </p:nvSpPr>
        <p:spPr>
          <a:xfrm>
            <a:off x="4648200" y="1600201"/>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3" name="Google Shape;53;p176"/>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76"/>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76"/>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28"/>
        <p:cNvGrpSpPr/>
        <p:nvPr/>
      </p:nvGrpSpPr>
      <p:grpSpPr>
        <a:xfrm>
          <a:off x="0" y="0"/>
          <a:ext cx="0" cy="0"/>
          <a:chOff x="0" y="0"/>
          <a:chExt cx="0" cy="0"/>
        </a:xfrm>
      </p:grpSpPr>
      <p:sp>
        <p:nvSpPr>
          <p:cNvPr id="329" name="Google Shape;329;p205"/>
          <p:cNvSpPr txBox="1">
            <a:spLocks noGrp="1"/>
          </p:cNvSpPr>
          <p:nvPr>
            <p:ph type="title"/>
          </p:nvPr>
        </p:nvSpPr>
        <p:spPr>
          <a:xfrm>
            <a:off x="1792288" y="4800601"/>
            <a:ext cx="5486400" cy="566738"/>
          </a:xfrm>
          <a:prstGeom prst="rect">
            <a:avLst/>
          </a:prstGeom>
          <a:noFill/>
          <a:ln>
            <a:noFill/>
          </a:ln>
        </p:spPr>
        <p:txBody>
          <a:bodyPr spcFirstLastPara="1" wrap="square" lIns="92075" tIns="46025" rIns="92075" bIns="4602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0" name="Google Shape;330;p205"/>
          <p:cNvSpPr>
            <a:spLocks noGrp="1"/>
          </p:cNvSpPr>
          <p:nvPr>
            <p:ph type="pic" idx="2"/>
          </p:nvPr>
        </p:nvSpPr>
        <p:spPr>
          <a:xfrm>
            <a:off x="1792288" y="612775"/>
            <a:ext cx="5486400" cy="4114800"/>
          </a:xfrm>
          <a:prstGeom prst="rect">
            <a:avLst/>
          </a:prstGeom>
          <a:noFill/>
          <a:ln>
            <a:noFill/>
          </a:ln>
        </p:spPr>
        <p:txBody>
          <a:bodyPr spcFirstLastPara="1" wrap="square" lIns="92075" tIns="46025" rIns="92075" bIns="46025" anchor="t" anchorCtr="0">
            <a:noAutofit/>
          </a:bodyPr>
          <a:lstStyle>
            <a:lvl1pPr marR="0" lvl="0" algn="l" rtl="0">
              <a:spcBef>
                <a:spcPts val="640"/>
              </a:spcBef>
              <a:spcAft>
                <a:spcPts val="0"/>
              </a:spcAft>
              <a:buClr>
                <a:schemeClr val="lt1"/>
              </a:buClr>
              <a:buSzPts val="3200"/>
              <a:buFont typeface="Times New Roman"/>
              <a:buNone/>
              <a:defRPr sz="3200" b="0" i="0" u="none" strike="noStrike" cap="none">
                <a:solidFill>
                  <a:schemeClr val="lt1"/>
                </a:solidFill>
                <a:latin typeface="Times New Roman"/>
                <a:ea typeface="Times New Roman"/>
                <a:cs typeface="Times New Roman"/>
                <a:sym typeface="Times New Roman"/>
              </a:defRPr>
            </a:lvl1pPr>
            <a:lvl2pPr marR="0" lvl="1" algn="l" rtl="0">
              <a:spcBef>
                <a:spcPts val="560"/>
              </a:spcBef>
              <a:spcAft>
                <a:spcPts val="0"/>
              </a:spcAft>
              <a:buClr>
                <a:schemeClr val="lt1"/>
              </a:buClr>
              <a:buSzPts val="2800"/>
              <a:buFont typeface="Times New Roman"/>
              <a:buNone/>
              <a:defRPr sz="2800" b="0" i="0" u="none" strike="noStrike" cap="none">
                <a:solidFill>
                  <a:schemeClr val="lt1"/>
                </a:solidFill>
                <a:latin typeface="Times New Roman"/>
                <a:ea typeface="Times New Roman"/>
                <a:cs typeface="Times New Roman"/>
                <a:sym typeface="Times New Roman"/>
              </a:defRPr>
            </a:lvl2pPr>
            <a:lvl3pPr marR="0" lvl="2" algn="l" rtl="0">
              <a:spcBef>
                <a:spcPts val="480"/>
              </a:spcBef>
              <a:spcAft>
                <a:spcPts val="0"/>
              </a:spcAft>
              <a:buClr>
                <a:schemeClr val="lt1"/>
              </a:buClr>
              <a:buSzPts val="2400"/>
              <a:buFont typeface="Times New Roman"/>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4pPr>
            <a:lvl5pPr marR="0" lvl="4"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5pPr>
            <a:lvl6pPr marR="0" lvl="5"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6pPr>
            <a:lvl7pPr marR="0" lvl="6"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7pPr>
            <a:lvl8pPr marR="0" lvl="7"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8pPr>
            <a:lvl9pPr marR="0" lvl="8"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9pPr>
          </a:lstStyle>
          <a:p>
            <a:endParaRPr/>
          </a:p>
        </p:txBody>
      </p:sp>
      <p:sp>
        <p:nvSpPr>
          <p:cNvPr id="331" name="Google Shape;331;p205"/>
          <p:cNvSpPr txBox="1">
            <a:spLocks noGrp="1"/>
          </p:cNvSpPr>
          <p:nvPr>
            <p:ph type="body" idx="1"/>
          </p:nvPr>
        </p:nvSpPr>
        <p:spPr>
          <a:xfrm>
            <a:off x="1792288" y="5367339"/>
            <a:ext cx="5486400" cy="804862"/>
          </a:xfrm>
          <a:prstGeom prst="rect">
            <a:avLst/>
          </a:prstGeom>
          <a:noFill/>
          <a:ln>
            <a:noFill/>
          </a:ln>
        </p:spPr>
        <p:txBody>
          <a:bodyPr spcFirstLastPara="1" wrap="square" lIns="92075" tIns="46025" rIns="92075" bIns="46025" anchor="t" anchorCtr="0">
            <a:noAutofit/>
          </a:bodyPr>
          <a:lstStyle>
            <a:lvl1pPr marL="457200" lvl="0" indent="-228600" algn="l">
              <a:spcBef>
                <a:spcPts val="280"/>
              </a:spcBef>
              <a:spcAft>
                <a:spcPts val="0"/>
              </a:spcAft>
              <a:buClr>
                <a:schemeClr val="lt1"/>
              </a:buClr>
              <a:buSzPts val="1400"/>
              <a:buFont typeface="Times New Roman"/>
              <a:buNone/>
              <a:defRPr sz="1400"/>
            </a:lvl1pPr>
            <a:lvl2pPr marL="914400" lvl="1" indent="-228600" algn="l">
              <a:spcBef>
                <a:spcPts val="240"/>
              </a:spcBef>
              <a:spcAft>
                <a:spcPts val="0"/>
              </a:spcAft>
              <a:buClr>
                <a:schemeClr val="lt1"/>
              </a:buClr>
              <a:buSzPts val="1200"/>
              <a:buFont typeface="Times New Roman"/>
              <a:buNone/>
              <a:defRPr sz="1200"/>
            </a:lvl2pPr>
            <a:lvl3pPr marL="1371600" lvl="2" indent="-228600" algn="l">
              <a:spcBef>
                <a:spcPts val="200"/>
              </a:spcBef>
              <a:spcAft>
                <a:spcPts val="0"/>
              </a:spcAft>
              <a:buClr>
                <a:schemeClr val="lt1"/>
              </a:buClr>
              <a:buSzPts val="1000"/>
              <a:buFont typeface="Times New Roman"/>
              <a:buNone/>
              <a:defRPr sz="1000"/>
            </a:lvl3pPr>
            <a:lvl4pPr marL="1828800" lvl="3" indent="-228600" algn="l">
              <a:spcBef>
                <a:spcPts val="180"/>
              </a:spcBef>
              <a:spcAft>
                <a:spcPts val="0"/>
              </a:spcAft>
              <a:buClr>
                <a:schemeClr val="lt1"/>
              </a:buClr>
              <a:buSzPts val="900"/>
              <a:buFont typeface="Times New Roman"/>
              <a:buNone/>
              <a:defRPr sz="900"/>
            </a:lvl4pPr>
            <a:lvl5pPr marL="2286000" lvl="4" indent="-228600" algn="l">
              <a:spcBef>
                <a:spcPts val="180"/>
              </a:spcBef>
              <a:spcAft>
                <a:spcPts val="0"/>
              </a:spcAft>
              <a:buClr>
                <a:schemeClr val="lt1"/>
              </a:buClr>
              <a:buSzPts val="900"/>
              <a:buFont typeface="Times New Roman"/>
              <a:buNone/>
              <a:defRPr sz="900"/>
            </a:lvl5pPr>
            <a:lvl6pPr marL="2743200" lvl="5" indent="-228600" algn="l">
              <a:spcBef>
                <a:spcPts val="180"/>
              </a:spcBef>
              <a:spcAft>
                <a:spcPts val="0"/>
              </a:spcAft>
              <a:buClr>
                <a:schemeClr val="lt1"/>
              </a:buClr>
              <a:buSzPts val="900"/>
              <a:buFont typeface="Times New Roman"/>
              <a:buNone/>
              <a:defRPr sz="900"/>
            </a:lvl6pPr>
            <a:lvl7pPr marL="3200400" lvl="6" indent="-228600" algn="l">
              <a:spcBef>
                <a:spcPts val="180"/>
              </a:spcBef>
              <a:spcAft>
                <a:spcPts val="0"/>
              </a:spcAft>
              <a:buClr>
                <a:schemeClr val="lt1"/>
              </a:buClr>
              <a:buSzPts val="900"/>
              <a:buFont typeface="Times New Roman"/>
              <a:buNone/>
              <a:defRPr sz="900"/>
            </a:lvl7pPr>
            <a:lvl8pPr marL="3657600" lvl="7" indent="-228600" algn="l">
              <a:spcBef>
                <a:spcPts val="180"/>
              </a:spcBef>
              <a:spcAft>
                <a:spcPts val="0"/>
              </a:spcAft>
              <a:buClr>
                <a:schemeClr val="lt1"/>
              </a:buClr>
              <a:buSzPts val="900"/>
              <a:buFont typeface="Times New Roman"/>
              <a:buNone/>
              <a:defRPr sz="900"/>
            </a:lvl8pPr>
            <a:lvl9pPr marL="4114800" lvl="8" indent="-228600" algn="l">
              <a:spcBef>
                <a:spcPts val="180"/>
              </a:spcBef>
              <a:spcAft>
                <a:spcPts val="0"/>
              </a:spcAft>
              <a:buClr>
                <a:schemeClr val="lt1"/>
              </a:buClr>
              <a:buSzPts val="900"/>
              <a:buFont typeface="Times New Roman"/>
              <a:buNone/>
              <a:defRPr sz="900"/>
            </a:lvl9pPr>
          </a:lstStyle>
          <a:p>
            <a:endParaRPr/>
          </a:p>
        </p:txBody>
      </p:sp>
      <p:sp>
        <p:nvSpPr>
          <p:cNvPr id="332" name="Google Shape;332;p205"/>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3" name="Google Shape;333;p205"/>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4" name="Google Shape;334;p205"/>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35"/>
        <p:cNvGrpSpPr/>
        <p:nvPr/>
      </p:nvGrpSpPr>
      <p:grpSpPr>
        <a:xfrm>
          <a:off x="0" y="0"/>
          <a:ext cx="0" cy="0"/>
          <a:chOff x="0" y="0"/>
          <a:chExt cx="0" cy="0"/>
        </a:xfrm>
      </p:grpSpPr>
      <p:sp>
        <p:nvSpPr>
          <p:cNvPr id="336" name="Google Shape;336;p206"/>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7" name="Google Shape;337;p206"/>
          <p:cNvSpPr txBox="1">
            <a:spLocks noGrp="1"/>
          </p:cNvSpPr>
          <p:nvPr>
            <p:ph type="body" idx="1"/>
          </p:nvPr>
        </p:nvSpPr>
        <p:spPr>
          <a:xfrm rot="5400000">
            <a:off x="2514600" y="457200"/>
            <a:ext cx="4114800" cy="77724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38" name="Google Shape;338;p206"/>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9" name="Google Shape;339;p206"/>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0" name="Google Shape;340;p206"/>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41"/>
        <p:cNvGrpSpPr/>
        <p:nvPr/>
      </p:nvGrpSpPr>
      <p:grpSpPr>
        <a:xfrm>
          <a:off x="0" y="0"/>
          <a:ext cx="0" cy="0"/>
          <a:chOff x="0" y="0"/>
          <a:chExt cx="0" cy="0"/>
        </a:xfrm>
      </p:grpSpPr>
      <p:sp>
        <p:nvSpPr>
          <p:cNvPr id="342" name="Google Shape;342;p207"/>
          <p:cNvSpPr txBox="1">
            <a:spLocks noGrp="1"/>
          </p:cNvSpPr>
          <p:nvPr>
            <p:ph type="title"/>
          </p:nvPr>
        </p:nvSpPr>
        <p:spPr>
          <a:xfrm rot="5400000">
            <a:off x="4743451" y="2686050"/>
            <a:ext cx="5486400" cy="19431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3" name="Google Shape;343;p207"/>
          <p:cNvSpPr txBox="1">
            <a:spLocks noGrp="1"/>
          </p:cNvSpPr>
          <p:nvPr>
            <p:ph type="body" idx="1"/>
          </p:nvPr>
        </p:nvSpPr>
        <p:spPr>
          <a:xfrm rot="5400000">
            <a:off x="781051" y="819150"/>
            <a:ext cx="5486400" cy="56769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44" name="Google Shape;344;p207"/>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5" name="Google Shape;345;p207"/>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6" name="Google Shape;346;p207"/>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EXT_AND_CLIPART">
    <p:spTree>
      <p:nvGrpSpPr>
        <p:cNvPr id="1" name="Shape 347"/>
        <p:cNvGrpSpPr/>
        <p:nvPr/>
      </p:nvGrpSpPr>
      <p:grpSpPr>
        <a:xfrm>
          <a:off x="0" y="0"/>
          <a:ext cx="0" cy="0"/>
          <a:chOff x="0" y="0"/>
          <a:chExt cx="0" cy="0"/>
        </a:xfrm>
      </p:grpSpPr>
      <p:sp>
        <p:nvSpPr>
          <p:cNvPr id="348" name="Google Shape;348;p208"/>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9" name="Google Shape;349;p208"/>
          <p:cNvSpPr txBox="1">
            <a:spLocks noGrp="1"/>
          </p:cNvSpPr>
          <p:nvPr>
            <p:ph type="body" idx="1"/>
          </p:nvPr>
        </p:nvSpPr>
        <p:spPr>
          <a:xfrm>
            <a:off x="685800" y="2286000"/>
            <a:ext cx="38100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50" name="Google Shape;350;p208"/>
          <p:cNvSpPr>
            <a:spLocks noGrp="1"/>
          </p:cNvSpPr>
          <p:nvPr>
            <p:ph type="clipArt" idx="2"/>
          </p:nvPr>
        </p:nvSpPr>
        <p:spPr>
          <a:xfrm>
            <a:off x="4648200" y="2286000"/>
            <a:ext cx="3810000" cy="4114800"/>
          </a:xfrm>
          <a:prstGeom prst="rect">
            <a:avLst/>
          </a:prstGeom>
          <a:noFill/>
          <a:ln>
            <a:noFill/>
          </a:ln>
        </p:spPr>
        <p:txBody>
          <a:bodyPr spcFirstLastPara="1" wrap="square" lIns="92075" tIns="46025" rIns="92075" bIns="46025" anchor="t" anchorCtr="0">
            <a:noAutofit/>
          </a:bodyPr>
          <a:lstStyle>
            <a:lvl1pPr marR="0" lvl="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1pPr>
            <a:lvl2pPr marR="0" lvl="1"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2pPr>
            <a:lvl3pPr marR="0" lvl="2"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3pPr>
            <a:lvl4pPr marR="0" lvl="3"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4pPr>
            <a:lvl5pPr marR="0" lvl="4"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5pPr>
            <a:lvl6pPr marR="0" lvl="5"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6pPr>
            <a:lvl7pPr marR="0" lvl="6"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7pPr>
            <a:lvl8pPr marR="0" lvl="7"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8pPr>
            <a:lvl9pPr marR="0" lvl="8"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9pPr>
          </a:lstStyle>
          <a:p>
            <a:endParaRPr/>
          </a:p>
        </p:txBody>
      </p:sp>
      <p:sp>
        <p:nvSpPr>
          <p:cNvPr id="351" name="Google Shape;351;p208"/>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2" name="Google Shape;352;p208"/>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3" name="Google Shape;353;p208"/>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354"/>
        <p:cNvGrpSpPr/>
        <p:nvPr/>
      </p:nvGrpSpPr>
      <p:grpSpPr>
        <a:xfrm>
          <a:off x="0" y="0"/>
          <a:ext cx="0" cy="0"/>
          <a:chOff x="0" y="0"/>
          <a:chExt cx="0" cy="0"/>
        </a:xfrm>
      </p:grpSpPr>
      <p:sp>
        <p:nvSpPr>
          <p:cNvPr id="355" name="Google Shape;355;p209"/>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6" name="Google Shape;356;p209"/>
          <p:cNvSpPr txBox="1">
            <a:spLocks noGrp="1"/>
          </p:cNvSpPr>
          <p:nvPr>
            <p:ph type="body" idx="1"/>
          </p:nvPr>
        </p:nvSpPr>
        <p:spPr>
          <a:xfrm>
            <a:off x="685800" y="2286000"/>
            <a:ext cx="38100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57" name="Google Shape;357;p209"/>
          <p:cNvSpPr txBox="1">
            <a:spLocks noGrp="1"/>
          </p:cNvSpPr>
          <p:nvPr>
            <p:ph type="body" idx="2"/>
          </p:nvPr>
        </p:nvSpPr>
        <p:spPr>
          <a:xfrm>
            <a:off x="4648200" y="2286000"/>
            <a:ext cx="38100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58" name="Google Shape;358;p209"/>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9" name="Google Shape;359;p209"/>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0" name="Google Shape;360;p209"/>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over Content" type="txOverObj">
  <p:cSld name="TEXT_OVER_OBJECT">
    <p:spTree>
      <p:nvGrpSpPr>
        <p:cNvPr id="1" name="Shape 361"/>
        <p:cNvGrpSpPr/>
        <p:nvPr/>
      </p:nvGrpSpPr>
      <p:grpSpPr>
        <a:xfrm>
          <a:off x="0" y="0"/>
          <a:ext cx="0" cy="0"/>
          <a:chOff x="0" y="0"/>
          <a:chExt cx="0" cy="0"/>
        </a:xfrm>
      </p:grpSpPr>
      <p:sp>
        <p:nvSpPr>
          <p:cNvPr id="362" name="Google Shape;362;p210"/>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3" name="Google Shape;363;p210"/>
          <p:cNvSpPr txBox="1">
            <a:spLocks noGrp="1"/>
          </p:cNvSpPr>
          <p:nvPr>
            <p:ph type="body" idx="1"/>
          </p:nvPr>
        </p:nvSpPr>
        <p:spPr>
          <a:xfrm>
            <a:off x="685800" y="2286000"/>
            <a:ext cx="7772400" cy="19812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64" name="Google Shape;364;p210"/>
          <p:cNvSpPr txBox="1">
            <a:spLocks noGrp="1"/>
          </p:cNvSpPr>
          <p:nvPr>
            <p:ph type="body" idx="2"/>
          </p:nvPr>
        </p:nvSpPr>
        <p:spPr>
          <a:xfrm>
            <a:off x="685800" y="4419600"/>
            <a:ext cx="7772400" cy="19812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65" name="Google Shape;365;p210"/>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6" name="Google Shape;366;p210"/>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7" name="Google Shape;367;p210"/>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Clip Art and Text" type="clipArtAndTx">
  <p:cSld name="CLIPART_AND_TEXT">
    <p:spTree>
      <p:nvGrpSpPr>
        <p:cNvPr id="1" name="Shape 368"/>
        <p:cNvGrpSpPr/>
        <p:nvPr/>
      </p:nvGrpSpPr>
      <p:grpSpPr>
        <a:xfrm>
          <a:off x="0" y="0"/>
          <a:ext cx="0" cy="0"/>
          <a:chOff x="0" y="0"/>
          <a:chExt cx="0" cy="0"/>
        </a:xfrm>
      </p:grpSpPr>
      <p:sp>
        <p:nvSpPr>
          <p:cNvPr id="369" name="Google Shape;369;p211"/>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0" name="Google Shape;370;p211"/>
          <p:cNvSpPr>
            <a:spLocks noGrp="1"/>
          </p:cNvSpPr>
          <p:nvPr>
            <p:ph type="clipArt" idx="2"/>
          </p:nvPr>
        </p:nvSpPr>
        <p:spPr>
          <a:xfrm>
            <a:off x="685800" y="2286000"/>
            <a:ext cx="3810000" cy="4114800"/>
          </a:xfrm>
          <a:prstGeom prst="rect">
            <a:avLst/>
          </a:prstGeom>
          <a:noFill/>
          <a:ln>
            <a:noFill/>
          </a:ln>
        </p:spPr>
        <p:txBody>
          <a:bodyPr spcFirstLastPara="1" wrap="square" lIns="92075" tIns="46025" rIns="92075" bIns="46025" anchor="t" anchorCtr="0">
            <a:noAutofit/>
          </a:bodyPr>
          <a:lstStyle>
            <a:lvl1pPr marR="0" lvl="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1pPr>
            <a:lvl2pPr marR="0" lvl="1"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2pPr>
            <a:lvl3pPr marR="0" lvl="2"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3pPr>
            <a:lvl4pPr marR="0" lvl="3"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4pPr>
            <a:lvl5pPr marR="0" lvl="4"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5pPr>
            <a:lvl6pPr marR="0" lvl="5"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6pPr>
            <a:lvl7pPr marR="0" lvl="6"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7pPr>
            <a:lvl8pPr marR="0" lvl="7"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8pPr>
            <a:lvl9pPr marR="0" lvl="8"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9pPr>
          </a:lstStyle>
          <a:p>
            <a:endParaRPr/>
          </a:p>
        </p:txBody>
      </p:sp>
      <p:sp>
        <p:nvSpPr>
          <p:cNvPr id="371" name="Google Shape;371;p211"/>
          <p:cNvSpPr txBox="1">
            <a:spLocks noGrp="1"/>
          </p:cNvSpPr>
          <p:nvPr>
            <p:ph type="body" idx="1"/>
          </p:nvPr>
        </p:nvSpPr>
        <p:spPr>
          <a:xfrm>
            <a:off x="4648200" y="2286000"/>
            <a:ext cx="38100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72" name="Google Shape;372;p211"/>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3" name="Google Shape;373;p211"/>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4" name="Google Shape;374;p211"/>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2"/>
        <p:cNvGrpSpPr/>
        <p:nvPr/>
      </p:nvGrpSpPr>
      <p:grpSpPr>
        <a:xfrm>
          <a:off x="0" y="0"/>
          <a:ext cx="0" cy="0"/>
          <a:chOff x="0" y="0"/>
          <a:chExt cx="0" cy="0"/>
        </a:xfrm>
      </p:grpSpPr>
      <p:sp>
        <p:nvSpPr>
          <p:cNvPr id="383" name="Google Shape;383;p213"/>
          <p:cNvSpPr txBox="1">
            <a:spLocks noGrp="1"/>
          </p:cNvSpPr>
          <p:nvPr>
            <p:ph type="ctrTitle"/>
          </p:nvPr>
        </p:nvSpPr>
        <p:spPr>
          <a:xfrm>
            <a:off x="685800" y="2130426"/>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4" name="Google Shape;384;p2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000000"/>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385" name="Google Shape;385;p213"/>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6" name="Google Shape;386;p21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7" name="Google Shape;387;p21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8"/>
        <p:cNvGrpSpPr/>
        <p:nvPr/>
      </p:nvGrpSpPr>
      <p:grpSpPr>
        <a:xfrm>
          <a:off x="0" y="0"/>
          <a:ext cx="0" cy="0"/>
          <a:chOff x="0" y="0"/>
          <a:chExt cx="0" cy="0"/>
        </a:xfrm>
      </p:grpSpPr>
      <p:sp>
        <p:nvSpPr>
          <p:cNvPr id="389" name="Google Shape;389;p2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0" name="Google Shape;390;p214"/>
          <p:cNvSpPr txBox="1">
            <a:spLocks noGrp="1"/>
          </p:cNvSpPr>
          <p:nvPr>
            <p:ph type="body" idx="1"/>
          </p:nvPr>
        </p:nvSpPr>
        <p:spPr>
          <a:xfrm>
            <a:off x="914400" y="1600201"/>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000000"/>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1" name="Google Shape;391;p214"/>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2" name="Google Shape;392;p21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3" name="Google Shape;393;p21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4"/>
        <p:cNvGrpSpPr/>
        <p:nvPr/>
      </p:nvGrpSpPr>
      <p:grpSpPr>
        <a:xfrm>
          <a:off x="0" y="0"/>
          <a:ext cx="0" cy="0"/>
          <a:chOff x="0" y="0"/>
          <a:chExt cx="0" cy="0"/>
        </a:xfrm>
      </p:grpSpPr>
      <p:sp>
        <p:nvSpPr>
          <p:cNvPr id="395" name="Google Shape;395;p2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6" name="Google Shape;396;p215"/>
          <p:cNvSpPr txBox="1">
            <a:spLocks noGrp="1"/>
          </p:cNvSpPr>
          <p:nvPr>
            <p:ph type="body" idx="1"/>
          </p:nvPr>
        </p:nvSpPr>
        <p:spPr>
          <a:xfrm>
            <a:off x="722313" y="2906714"/>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000000"/>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397" name="Google Shape;397;p215"/>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8" name="Google Shape;398;p21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9" name="Google Shape;399;p21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17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orbe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77"/>
          <p:cNvSpPr txBox="1">
            <a:spLocks noGrp="1"/>
          </p:cNvSpPr>
          <p:nvPr>
            <p:ph type="body" idx="1"/>
          </p:nvPr>
        </p:nvSpPr>
        <p:spPr>
          <a:xfrm>
            <a:off x="457201"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9" name="Google Shape;59;p177"/>
          <p:cNvSpPr txBox="1">
            <a:spLocks noGrp="1"/>
          </p:cNvSpPr>
          <p:nvPr>
            <p:ph type="body" idx="2"/>
          </p:nvPr>
        </p:nvSpPr>
        <p:spPr>
          <a:xfrm>
            <a:off x="457201"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0" name="Google Shape;60;p177"/>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1" name="Google Shape;61;p177"/>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2" name="Google Shape;62;p177"/>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77"/>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77"/>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0"/>
        <p:cNvGrpSpPr/>
        <p:nvPr/>
      </p:nvGrpSpPr>
      <p:grpSpPr>
        <a:xfrm>
          <a:off x="0" y="0"/>
          <a:ext cx="0" cy="0"/>
          <a:chOff x="0" y="0"/>
          <a:chExt cx="0" cy="0"/>
        </a:xfrm>
      </p:grpSpPr>
      <p:sp>
        <p:nvSpPr>
          <p:cNvPr id="401" name="Google Shape;401;p2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2" name="Google Shape;402;p216"/>
          <p:cNvSpPr txBox="1">
            <a:spLocks noGrp="1"/>
          </p:cNvSpPr>
          <p:nvPr>
            <p:ph type="body" idx="1"/>
          </p:nvPr>
        </p:nvSpPr>
        <p:spPr>
          <a:xfrm>
            <a:off x="914400" y="1600201"/>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000000"/>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403" name="Google Shape;403;p216"/>
          <p:cNvSpPr txBox="1">
            <a:spLocks noGrp="1"/>
          </p:cNvSpPr>
          <p:nvPr>
            <p:ph type="body" idx="2"/>
          </p:nvPr>
        </p:nvSpPr>
        <p:spPr>
          <a:xfrm>
            <a:off x="5105400" y="1600201"/>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000000"/>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404" name="Google Shape;404;p216"/>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5" name="Google Shape;405;p21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6" name="Google Shape;406;p21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7"/>
        <p:cNvGrpSpPr/>
        <p:nvPr/>
      </p:nvGrpSpPr>
      <p:grpSpPr>
        <a:xfrm>
          <a:off x="0" y="0"/>
          <a:ext cx="0" cy="0"/>
          <a:chOff x="0" y="0"/>
          <a:chExt cx="0" cy="0"/>
        </a:xfrm>
      </p:grpSpPr>
      <p:sp>
        <p:nvSpPr>
          <p:cNvPr id="408" name="Google Shape;408;p2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9" name="Google Shape;409;p217"/>
          <p:cNvSpPr txBox="1">
            <a:spLocks noGrp="1"/>
          </p:cNvSpPr>
          <p:nvPr>
            <p:ph type="body" idx="1"/>
          </p:nvPr>
        </p:nvSpPr>
        <p:spPr>
          <a:xfrm>
            <a:off x="457201"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000000"/>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410" name="Google Shape;410;p217"/>
          <p:cNvSpPr txBox="1">
            <a:spLocks noGrp="1"/>
          </p:cNvSpPr>
          <p:nvPr>
            <p:ph type="body" idx="2"/>
          </p:nvPr>
        </p:nvSpPr>
        <p:spPr>
          <a:xfrm>
            <a:off x="457201"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000000"/>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411" name="Google Shape;411;p217"/>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000000"/>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412" name="Google Shape;412;p217"/>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000000"/>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413" name="Google Shape;413;p217"/>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4" name="Google Shape;414;p21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5" name="Google Shape;415;p21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6"/>
        <p:cNvGrpSpPr/>
        <p:nvPr/>
      </p:nvGrpSpPr>
      <p:grpSpPr>
        <a:xfrm>
          <a:off x="0" y="0"/>
          <a:ext cx="0" cy="0"/>
          <a:chOff x="0" y="0"/>
          <a:chExt cx="0" cy="0"/>
        </a:xfrm>
      </p:grpSpPr>
      <p:sp>
        <p:nvSpPr>
          <p:cNvPr id="417" name="Google Shape;417;p2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18" name="Google Shape;418;p218"/>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9" name="Google Shape;419;p21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0" name="Google Shape;420;p21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1"/>
        <p:cNvGrpSpPr/>
        <p:nvPr/>
      </p:nvGrpSpPr>
      <p:grpSpPr>
        <a:xfrm>
          <a:off x="0" y="0"/>
          <a:ext cx="0" cy="0"/>
          <a:chOff x="0" y="0"/>
          <a:chExt cx="0" cy="0"/>
        </a:xfrm>
      </p:grpSpPr>
      <p:sp>
        <p:nvSpPr>
          <p:cNvPr id="422" name="Google Shape;422;p219"/>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3" name="Google Shape;423;p21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4" name="Google Shape;424;p21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25"/>
        <p:cNvGrpSpPr/>
        <p:nvPr/>
      </p:nvGrpSpPr>
      <p:grpSpPr>
        <a:xfrm>
          <a:off x="0" y="0"/>
          <a:ext cx="0" cy="0"/>
          <a:chOff x="0" y="0"/>
          <a:chExt cx="0" cy="0"/>
        </a:xfrm>
      </p:grpSpPr>
      <p:sp>
        <p:nvSpPr>
          <p:cNvPr id="426" name="Google Shape;426;p220"/>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7" name="Google Shape;427;p220"/>
          <p:cNvSpPr txBox="1">
            <a:spLocks noGrp="1"/>
          </p:cNvSpPr>
          <p:nvPr>
            <p:ph type="body" idx="1"/>
          </p:nvPr>
        </p:nvSpPr>
        <p:spPr>
          <a:xfrm>
            <a:off x="3575050" y="273051"/>
            <a:ext cx="5111751"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rgbClr val="000000"/>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428" name="Google Shape;428;p220"/>
          <p:cNvSpPr txBox="1">
            <a:spLocks noGrp="1"/>
          </p:cNvSpPr>
          <p:nvPr>
            <p:ph type="body" idx="2"/>
          </p:nvPr>
        </p:nvSpPr>
        <p:spPr>
          <a:xfrm>
            <a:off x="457201" y="1435101"/>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000000"/>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429" name="Google Shape;429;p220"/>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0" name="Google Shape;430;p22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1" name="Google Shape;431;p22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2"/>
        <p:cNvGrpSpPr/>
        <p:nvPr/>
      </p:nvGrpSpPr>
      <p:grpSpPr>
        <a:xfrm>
          <a:off x="0" y="0"/>
          <a:ext cx="0" cy="0"/>
          <a:chOff x="0" y="0"/>
          <a:chExt cx="0" cy="0"/>
        </a:xfrm>
      </p:grpSpPr>
      <p:sp>
        <p:nvSpPr>
          <p:cNvPr id="433" name="Google Shape;433;p221"/>
          <p:cNvSpPr txBox="1">
            <a:spLocks noGrp="1"/>
          </p:cNvSpPr>
          <p:nvPr>
            <p:ph type="title"/>
          </p:nvPr>
        </p:nvSpPr>
        <p:spPr>
          <a:xfrm>
            <a:off x="1792288" y="4800601"/>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34" name="Google Shape;434;p22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000000"/>
              </a:buClr>
              <a:buSzPts val="3200"/>
              <a:buFont typeface="Arial"/>
              <a:buNone/>
              <a:defRPr sz="3200" b="0" i="0" u="none" strike="noStrike" cap="none">
                <a:solidFill>
                  <a:srgbClr val="000000"/>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35" name="Google Shape;435;p221"/>
          <p:cNvSpPr txBox="1">
            <a:spLocks noGrp="1"/>
          </p:cNvSpPr>
          <p:nvPr>
            <p:ph type="body" idx="1"/>
          </p:nvPr>
        </p:nvSpPr>
        <p:spPr>
          <a:xfrm>
            <a:off x="1792288" y="5367339"/>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000000"/>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436" name="Google Shape;436;p221"/>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7" name="Google Shape;437;p22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8" name="Google Shape;438;p22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39"/>
        <p:cNvGrpSpPr/>
        <p:nvPr/>
      </p:nvGrpSpPr>
      <p:grpSpPr>
        <a:xfrm>
          <a:off x="0" y="0"/>
          <a:ext cx="0" cy="0"/>
          <a:chOff x="0" y="0"/>
          <a:chExt cx="0" cy="0"/>
        </a:xfrm>
      </p:grpSpPr>
      <p:sp>
        <p:nvSpPr>
          <p:cNvPr id="440" name="Google Shape;440;p2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41" name="Google Shape;441;p222"/>
          <p:cNvSpPr txBox="1">
            <a:spLocks noGrp="1"/>
          </p:cNvSpPr>
          <p:nvPr>
            <p:ph type="body" idx="1"/>
          </p:nvPr>
        </p:nvSpPr>
        <p:spPr>
          <a:xfrm rot="5400000">
            <a:off x="2766218" y="-251618"/>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000000"/>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2" name="Google Shape;442;p222"/>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3" name="Google Shape;443;p22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4" name="Google Shape;444;p22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45"/>
        <p:cNvGrpSpPr/>
        <p:nvPr/>
      </p:nvGrpSpPr>
      <p:grpSpPr>
        <a:xfrm>
          <a:off x="0" y="0"/>
          <a:ext cx="0" cy="0"/>
          <a:chOff x="0" y="0"/>
          <a:chExt cx="0" cy="0"/>
        </a:xfrm>
      </p:grpSpPr>
      <p:sp>
        <p:nvSpPr>
          <p:cNvPr id="446" name="Google Shape;446;p223"/>
          <p:cNvSpPr txBox="1">
            <a:spLocks noGrp="1"/>
          </p:cNvSpPr>
          <p:nvPr>
            <p:ph type="title"/>
          </p:nvPr>
        </p:nvSpPr>
        <p:spPr>
          <a:xfrm rot="5400000">
            <a:off x="5132388" y="2114551"/>
            <a:ext cx="5851525" cy="21717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47" name="Google Shape;447;p223"/>
          <p:cNvSpPr txBox="1">
            <a:spLocks noGrp="1"/>
          </p:cNvSpPr>
          <p:nvPr>
            <p:ph type="body" idx="1"/>
          </p:nvPr>
        </p:nvSpPr>
        <p:spPr>
          <a:xfrm rot="5400000">
            <a:off x="712788" y="19052"/>
            <a:ext cx="5851525" cy="63627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000000"/>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8" name="Google Shape;448;p223"/>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9" name="Google Shape;449;p22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0" name="Google Shape;450;p22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505"/>
        <p:cNvGrpSpPr/>
        <p:nvPr/>
      </p:nvGrpSpPr>
      <p:grpSpPr>
        <a:xfrm>
          <a:off x="0" y="0"/>
          <a:ext cx="0" cy="0"/>
          <a:chOff x="0" y="0"/>
          <a:chExt cx="0" cy="0"/>
        </a:xfrm>
      </p:grpSpPr>
      <p:grpSp>
        <p:nvGrpSpPr>
          <p:cNvPr id="506" name="Google Shape;506;p225"/>
          <p:cNvGrpSpPr/>
          <p:nvPr/>
        </p:nvGrpSpPr>
        <p:grpSpPr>
          <a:xfrm>
            <a:off x="0" y="-17463"/>
            <a:ext cx="9178925" cy="6905626"/>
            <a:chOff x="0" y="-11"/>
            <a:chExt cx="5782" cy="4350"/>
          </a:xfrm>
        </p:grpSpPr>
        <p:sp>
          <p:nvSpPr>
            <p:cNvPr id="507" name="Google Shape;507;p225"/>
            <p:cNvSpPr/>
            <p:nvPr/>
          </p:nvSpPr>
          <p:spPr>
            <a:xfrm>
              <a:off x="0" y="1824"/>
              <a:ext cx="5774" cy="2515"/>
            </a:xfrm>
            <a:prstGeom prst="rect">
              <a:avLst/>
            </a:prstGeom>
            <a:gradFill>
              <a:gsLst>
                <a:gs pos="0">
                  <a:schemeClr val="dk2"/>
                </a:gs>
                <a:gs pos="100000">
                  <a:schemeClr val="hlink"/>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08" name="Google Shape;508;p225"/>
            <p:cNvSpPr/>
            <p:nvPr/>
          </p:nvSpPr>
          <p:spPr>
            <a:xfrm>
              <a:off x="0" y="0"/>
              <a:ext cx="5759" cy="1824"/>
            </a:xfrm>
            <a:prstGeom prst="rect">
              <a:avLst/>
            </a:prstGeom>
            <a:gradFill>
              <a:gsLst>
                <a:gs pos="0">
                  <a:schemeClr val="hlink"/>
                </a:gs>
                <a:gs pos="100000">
                  <a:schemeClr val="dk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nvGrpSpPr>
            <p:cNvPr id="509" name="Google Shape;509;p225"/>
            <p:cNvGrpSpPr/>
            <p:nvPr/>
          </p:nvGrpSpPr>
          <p:grpSpPr>
            <a:xfrm>
              <a:off x="5301" y="-11"/>
              <a:ext cx="481" cy="4284"/>
              <a:chOff x="5301" y="-11"/>
              <a:chExt cx="481" cy="4284"/>
            </a:xfrm>
          </p:grpSpPr>
          <p:sp>
            <p:nvSpPr>
              <p:cNvPr id="510" name="Google Shape;510;p225"/>
              <p:cNvSpPr/>
              <p:nvPr/>
            </p:nvSpPr>
            <p:spPr>
              <a:xfrm>
                <a:off x="5301" y="-11"/>
                <a:ext cx="241" cy="4284"/>
              </a:xfrm>
              <a:custGeom>
                <a:avLst/>
                <a:gdLst/>
                <a:ahLst/>
                <a:cxnLst/>
                <a:rect l="l" t="t" r="r" b="b"/>
                <a:pathLst>
                  <a:path w="241" h="4284" extrusionOk="0">
                    <a:moveTo>
                      <a:pt x="0" y="4234"/>
                    </a:moveTo>
                    <a:lnTo>
                      <a:pt x="0" y="0"/>
                    </a:lnTo>
                    <a:lnTo>
                      <a:pt x="240" y="0"/>
                    </a:lnTo>
                    <a:lnTo>
                      <a:pt x="240" y="4234"/>
                    </a:lnTo>
                    <a:lnTo>
                      <a:pt x="192" y="4283"/>
                    </a:lnTo>
                    <a:lnTo>
                      <a:pt x="144" y="4281"/>
                    </a:lnTo>
                    <a:lnTo>
                      <a:pt x="112" y="4281"/>
                    </a:lnTo>
                    <a:lnTo>
                      <a:pt x="49" y="4281"/>
                    </a:lnTo>
                    <a:lnTo>
                      <a:pt x="0" y="4234"/>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11" name="Google Shape;511;p225"/>
              <p:cNvSpPr/>
              <p:nvPr/>
            </p:nvSpPr>
            <p:spPr>
              <a:xfrm>
                <a:off x="5541" y="-11"/>
                <a:ext cx="241" cy="4284"/>
              </a:xfrm>
              <a:custGeom>
                <a:avLst/>
                <a:gdLst/>
                <a:ahLst/>
                <a:cxnLst/>
                <a:rect l="l" t="t" r="r" b="b"/>
                <a:pathLst>
                  <a:path w="241" h="4284" extrusionOk="0">
                    <a:moveTo>
                      <a:pt x="0" y="4234"/>
                    </a:moveTo>
                    <a:lnTo>
                      <a:pt x="0" y="0"/>
                    </a:lnTo>
                    <a:lnTo>
                      <a:pt x="240" y="0"/>
                    </a:lnTo>
                    <a:lnTo>
                      <a:pt x="240" y="4234"/>
                    </a:lnTo>
                    <a:lnTo>
                      <a:pt x="192" y="4283"/>
                    </a:lnTo>
                    <a:lnTo>
                      <a:pt x="144" y="4281"/>
                    </a:lnTo>
                    <a:lnTo>
                      <a:pt x="112" y="4281"/>
                    </a:lnTo>
                    <a:lnTo>
                      <a:pt x="49" y="4281"/>
                    </a:lnTo>
                    <a:lnTo>
                      <a:pt x="0" y="4234"/>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grpSp>
          <p:nvGrpSpPr>
            <p:cNvPr id="512" name="Google Shape;512;p225"/>
            <p:cNvGrpSpPr/>
            <p:nvPr/>
          </p:nvGrpSpPr>
          <p:grpSpPr>
            <a:xfrm>
              <a:off x="0" y="0"/>
              <a:ext cx="481" cy="4273"/>
              <a:chOff x="0" y="0"/>
              <a:chExt cx="481" cy="4273"/>
            </a:xfrm>
          </p:grpSpPr>
          <p:sp>
            <p:nvSpPr>
              <p:cNvPr id="513" name="Google Shape;513;p225"/>
              <p:cNvSpPr/>
              <p:nvPr/>
            </p:nvSpPr>
            <p:spPr>
              <a:xfrm>
                <a:off x="0" y="0"/>
                <a:ext cx="241" cy="4273"/>
              </a:xfrm>
              <a:custGeom>
                <a:avLst/>
                <a:gdLst/>
                <a:ahLst/>
                <a:cxnLst/>
                <a:rect l="l" t="t" r="r" b="b"/>
                <a:pathLst>
                  <a:path w="241" h="4273" extrusionOk="0">
                    <a:moveTo>
                      <a:pt x="0" y="4223"/>
                    </a:moveTo>
                    <a:lnTo>
                      <a:pt x="0" y="0"/>
                    </a:lnTo>
                    <a:lnTo>
                      <a:pt x="240" y="0"/>
                    </a:lnTo>
                    <a:lnTo>
                      <a:pt x="240" y="4223"/>
                    </a:lnTo>
                    <a:lnTo>
                      <a:pt x="192" y="4272"/>
                    </a:lnTo>
                    <a:lnTo>
                      <a:pt x="144" y="4270"/>
                    </a:lnTo>
                    <a:lnTo>
                      <a:pt x="112" y="4270"/>
                    </a:lnTo>
                    <a:lnTo>
                      <a:pt x="49" y="4270"/>
                    </a:lnTo>
                    <a:lnTo>
                      <a:pt x="0" y="4223"/>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14" name="Google Shape;514;p225"/>
              <p:cNvSpPr/>
              <p:nvPr/>
            </p:nvSpPr>
            <p:spPr>
              <a:xfrm>
                <a:off x="240" y="0"/>
                <a:ext cx="241" cy="4273"/>
              </a:xfrm>
              <a:custGeom>
                <a:avLst/>
                <a:gdLst/>
                <a:ahLst/>
                <a:cxnLst/>
                <a:rect l="l" t="t" r="r" b="b"/>
                <a:pathLst>
                  <a:path w="241" h="4273" extrusionOk="0">
                    <a:moveTo>
                      <a:pt x="0" y="4223"/>
                    </a:moveTo>
                    <a:lnTo>
                      <a:pt x="0" y="0"/>
                    </a:lnTo>
                    <a:lnTo>
                      <a:pt x="240" y="0"/>
                    </a:lnTo>
                    <a:lnTo>
                      <a:pt x="240" y="4223"/>
                    </a:lnTo>
                    <a:lnTo>
                      <a:pt x="192" y="4272"/>
                    </a:lnTo>
                    <a:lnTo>
                      <a:pt x="144" y="4270"/>
                    </a:lnTo>
                    <a:lnTo>
                      <a:pt x="112" y="4270"/>
                    </a:lnTo>
                    <a:lnTo>
                      <a:pt x="49" y="4270"/>
                    </a:lnTo>
                    <a:lnTo>
                      <a:pt x="0" y="4223"/>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grpSp>
          <p:nvGrpSpPr>
            <p:cNvPr id="515" name="Google Shape;515;p225"/>
            <p:cNvGrpSpPr/>
            <p:nvPr/>
          </p:nvGrpSpPr>
          <p:grpSpPr>
            <a:xfrm>
              <a:off x="82" y="838"/>
              <a:ext cx="5590" cy="891"/>
              <a:chOff x="82" y="838"/>
              <a:chExt cx="5590" cy="891"/>
            </a:xfrm>
          </p:grpSpPr>
          <p:grpSp>
            <p:nvGrpSpPr>
              <p:cNvPr id="516" name="Google Shape;516;p225"/>
              <p:cNvGrpSpPr/>
              <p:nvPr/>
            </p:nvGrpSpPr>
            <p:grpSpPr>
              <a:xfrm>
                <a:off x="134" y="838"/>
                <a:ext cx="5538" cy="850"/>
                <a:chOff x="134" y="838"/>
                <a:chExt cx="5538" cy="850"/>
              </a:xfrm>
            </p:grpSpPr>
            <p:sp>
              <p:nvSpPr>
                <p:cNvPr id="517" name="Google Shape;517;p225"/>
                <p:cNvSpPr/>
                <p:nvPr/>
              </p:nvSpPr>
              <p:spPr>
                <a:xfrm>
                  <a:off x="5269" y="1550"/>
                  <a:ext cx="156" cy="117"/>
                </a:xfrm>
                <a:custGeom>
                  <a:avLst/>
                  <a:gdLst/>
                  <a:ahLst/>
                  <a:cxnLst/>
                  <a:rect l="l" t="t" r="r" b="b"/>
                  <a:pathLst>
                    <a:path w="156" h="117" extrusionOk="0">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18" name="Google Shape;518;p225"/>
                <p:cNvSpPr/>
                <p:nvPr/>
              </p:nvSpPr>
              <p:spPr>
                <a:xfrm>
                  <a:off x="5265" y="1562"/>
                  <a:ext cx="88" cy="75"/>
                </a:xfrm>
                <a:custGeom>
                  <a:avLst/>
                  <a:gdLst/>
                  <a:ahLst/>
                  <a:cxnLst/>
                  <a:rect l="l" t="t" r="r" b="b"/>
                  <a:pathLst>
                    <a:path w="88" h="75" extrusionOk="0">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19" name="Google Shape;519;p225"/>
                <p:cNvSpPr/>
                <p:nvPr/>
              </p:nvSpPr>
              <p:spPr>
                <a:xfrm>
                  <a:off x="475" y="1541"/>
                  <a:ext cx="156" cy="117"/>
                </a:xfrm>
                <a:custGeom>
                  <a:avLst/>
                  <a:gdLst/>
                  <a:ahLst/>
                  <a:cxnLst/>
                  <a:rect l="l" t="t" r="r" b="b"/>
                  <a:pathLst>
                    <a:path w="156" h="117" extrusionOk="0">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20" name="Google Shape;520;p225"/>
                <p:cNvSpPr/>
                <p:nvPr/>
              </p:nvSpPr>
              <p:spPr>
                <a:xfrm>
                  <a:off x="547" y="1554"/>
                  <a:ext cx="88" cy="75"/>
                </a:xfrm>
                <a:custGeom>
                  <a:avLst/>
                  <a:gdLst/>
                  <a:ahLst/>
                  <a:cxnLst/>
                  <a:rect l="l" t="t" r="r" b="b"/>
                  <a:pathLst>
                    <a:path w="88" h="75" extrusionOk="0">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cxnSp>
              <p:nvCxnSpPr>
                <p:cNvPr id="521" name="Google Shape;521;p225"/>
                <p:cNvCxnSpPr/>
                <p:nvPr/>
              </p:nvCxnSpPr>
              <p:spPr>
                <a:xfrm rot="10800000" flipH="1">
                  <a:off x="2020" y="1125"/>
                  <a:ext cx="192" cy="87"/>
                </a:xfrm>
                <a:prstGeom prst="straightConnector1">
                  <a:avLst/>
                </a:prstGeom>
                <a:noFill/>
                <a:ln w="12700" cap="flat" cmpd="sng">
                  <a:solidFill>
                    <a:schemeClr val="hlink"/>
                  </a:solidFill>
                  <a:prstDash val="solid"/>
                  <a:round/>
                  <a:headEnd type="none" w="sm" len="sm"/>
                  <a:tailEnd type="none" w="sm" len="sm"/>
                </a:ln>
              </p:spPr>
            </p:cxnSp>
            <p:sp>
              <p:nvSpPr>
                <p:cNvPr id="522" name="Google Shape;522;p225"/>
                <p:cNvSpPr/>
                <p:nvPr/>
              </p:nvSpPr>
              <p:spPr>
                <a:xfrm>
                  <a:off x="1408" y="838"/>
                  <a:ext cx="2967" cy="457"/>
                </a:xfrm>
                <a:custGeom>
                  <a:avLst/>
                  <a:gdLst/>
                  <a:ahLst/>
                  <a:cxnLst/>
                  <a:rect l="l" t="t" r="r" b="b"/>
                  <a:pathLst>
                    <a:path w="2967" h="457" extrusionOk="0">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23" name="Google Shape;523;p225"/>
                <p:cNvSpPr/>
                <p:nvPr/>
              </p:nvSpPr>
              <p:spPr>
                <a:xfrm>
                  <a:off x="607" y="934"/>
                  <a:ext cx="823" cy="431"/>
                </a:xfrm>
                <a:custGeom>
                  <a:avLst/>
                  <a:gdLst/>
                  <a:ahLst/>
                  <a:cxnLst/>
                  <a:rect l="l" t="t" r="r" b="b"/>
                  <a:pathLst>
                    <a:path w="823" h="431" extrusionOk="0">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24" name="Google Shape;524;p225"/>
                <p:cNvSpPr/>
                <p:nvPr/>
              </p:nvSpPr>
              <p:spPr>
                <a:xfrm>
                  <a:off x="154" y="1349"/>
                  <a:ext cx="551" cy="339"/>
                </a:xfrm>
                <a:custGeom>
                  <a:avLst/>
                  <a:gdLst/>
                  <a:ahLst/>
                  <a:cxnLst/>
                  <a:rect l="l" t="t" r="r" b="b"/>
                  <a:pathLst>
                    <a:path w="551" h="339" extrusionOk="0">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25" name="Google Shape;525;p225"/>
                <p:cNvSpPr/>
                <p:nvPr/>
              </p:nvSpPr>
              <p:spPr>
                <a:xfrm>
                  <a:off x="134" y="935"/>
                  <a:ext cx="475" cy="552"/>
                </a:xfrm>
                <a:custGeom>
                  <a:avLst/>
                  <a:gdLst/>
                  <a:ahLst/>
                  <a:cxnLst/>
                  <a:rect l="l" t="t" r="r" b="b"/>
                  <a:pathLst>
                    <a:path w="475" h="552" extrusionOk="0">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26" name="Google Shape;526;p225"/>
                <p:cNvSpPr/>
                <p:nvPr/>
              </p:nvSpPr>
              <p:spPr>
                <a:xfrm>
                  <a:off x="422" y="1503"/>
                  <a:ext cx="156" cy="117"/>
                </a:xfrm>
                <a:custGeom>
                  <a:avLst/>
                  <a:gdLst/>
                  <a:ahLst/>
                  <a:cxnLst/>
                  <a:rect l="l" t="t" r="r" b="b"/>
                  <a:pathLst>
                    <a:path w="156" h="117" extrusionOk="0">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27" name="Google Shape;527;p225"/>
                <p:cNvSpPr/>
                <p:nvPr/>
              </p:nvSpPr>
              <p:spPr>
                <a:xfrm>
                  <a:off x="494" y="1516"/>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28" name="Google Shape;528;p225"/>
                <p:cNvSpPr/>
                <p:nvPr/>
              </p:nvSpPr>
              <p:spPr>
                <a:xfrm>
                  <a:off x="386" y="1295"/>
                  <a:ext cx="319" cy="286"/>
                </a:xfrm>
                <a:custGeom>
                  <a:avLst/>
                  <a:gdLst/>
                  <a:ahLst/>
                  <a:cxnLst/>
                  <a:rect l="l" t="t" r="r" b="b"/>
                  <a:pathLst>
                    <a:path w="319" h="286" extrusionOk="0">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29" name="Google Shape;529;p225"/>
                <p:cNvSpPr/>
                <p:nvPr/>
              </p:nvSpPr>
              <p:spPr>
                <a:xfrm>
                  <a:off x="5101" y="1353"/>
                  <a:ext cx="551" cy="335"/>
                </a:xfrm>
                <a:custGeom>
                  <a:avLst/>
                  <a:gdLst/>
                  <a:ahLst/>
                  <a:cxnLst/>
                  <a:rect l="l" t="t" r="r" b="b"/>
                  <a:pathLst>
                    <a:path w="551" h="335" extrusionOk="0">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30" name="Google Shape;530;p225"/>
                <p:cNvSpPr/>
                <p:nvPr/>
              </p:nvSpPr>
              <p:spPr>
                <a:xfrm>
                  <a:off x="5197" y="935"/>
                  <a:ext cx="475" cy="552"/>
                </a:xfrm>
                <a:custGeom>
                  <a:avLst/>
                  <a:gdLst/>
                  <a:ahLst/>
                  <a:cxnLst/>
                  <a:rect l="l" t="t" r="r" b="b"/>
                  <a:pathLst>
                    <a:path w="475" h="552" extrusionOk="0">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31" name="Google Shape;531;p225"/>
                <p:cNvSpPr/>
                <p:nvPr/>
              </p:nvSpPr>
              <p:spPr>
                <a:xfrm>
                  <a:off x="5228" y="1503"/>
                  <a:ext cx="156" cy="117"/>
                </a:xfrm>
                <a:custGeom>
                  <a:avLst/>
                  <a:gdLst/>
                  <a:ahLst/>
                  <a:cxnLst/>
                  <a:rect l="l" t="t" r="r" b="b"/>
                  <a:pathLst>
                    <a:path w="156" h="117" extrusionOk="0">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32" name="Google Shape;532;p225"/>
                <p:cNvSpPr/>
                <p:nvPr/>
              </p:nvSpPr>
              <p:spPr>
                <a:xfrm>
                  <a:off x="5224" y="1515"/>
                  <a:ext cx="88" cy="75"/>
                </a:xfrm>
                <a:custGeom>
                  <a:avLst/>
                  <a:gdLst/>
                  <a:ahLst/>
                  <a:cxnLst/>
                  <a:rect l="l" t="t" r="r" b="b"/>
                  <a:pathLst>
                    <a:path w="88" h="75" extrusionOk="0">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33" name="Google Shape;533;p225"/>
                <p:cNvSpPr/>
                <p:nvPr/>
              </p:nvSpPr>
              <p:spPr>
                <a:xfrm>
                  <a:off x="5101" y="1295"/>
                  <a:ext cx="319" cy="286"/>
                </a:xfrm>
                <a:custGeom>
                  <a:avLst/>
                  <a:gdLst/>
                  <a:ahLst/>
                  <a:cxnLst/>
                  <a:rect l="l" t="t" r="r" b="b"/>
                  <a:pathLst>
                    <a:path w="319" h="286" extrusionOk="0">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34" name="Google Shape;534;p225"/>
                <p:cNvSpPr/>
                <p:nvPr/>
              </p:nvSpPr>
              <p:spPr>
                <a:xfrm>
                  <a:off x="4371" y="935"/>
                  <a:ext cx="832" cy="420"/>
                </a:xfrm>
                <a:custGeom>
                  <a:avLst/>
                  <a:gdLst/>
                  <a:ahLst/>
                  <a:cxnLst/>
                  <a:rect l="l" t="t" r="r" b="b"/>
                  <a:pathLst>
                    <a:path w="832" h="420" extrusionOk="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sp>
            <p:nvSpPr>
              <p:cNvPr id="535" name="Google Shape;535;p225"/>
              <p:cNvSpPr/>
              <p:nvPr/>
            </p:nvSpPr>
            <p:spPr>
              <a:xfrm>
                <a:off x="5217" y="1590"/>
                <a:ext cx="156" cy="118"/>
              </a:xfrm>
              <a:custGeom>
                <a:avLst/>
                <a:gdLst/>
                <a:ahLst/>
                <a:cxnLst/>
                <a:rect l="l" t="t" r="r" b="b"/>
                <a:pathLst>
                  <a:path w="156" h="118" extrusionOk="0">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36" name="Google Shape;536;p225"/>
              <p:cNvSpPr/>
              <p:nvPr/>
            </p:nvSpPr>
            <p:spPr>
              <a:xfrm>
                <a:off x="5213" y="1603"/>
                <a:ext cx="88" cy="74"/>
              </a:xfrm>
              <a:custGeom>
                <a:avLst/>
                <a:gdLst/>
                <a:ahLst/>
                <a:cxnLst/>
                <a:rect l="l" t="t" r="r" b="b"/>
                <a:pathLst>
                  <a:path w="88" h="74" extrusionOk="0">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37" name="Google Shape;537;p225"/>
              <p:cNvSpPr/>
              <p:nvPr/>
            </p:nvSpPr>
            <p:spPr>
              <a:xfrm>
                <a:off x="423" y="1581"/>
                <a:ext cx="156" cy="118"/>
              </a:xfrm>
              <a:custGeom>
                <a:avLst/>
                <a:gdLst/>
                <a:ahLst/>
                <a:cxnLst/>
                <a:rect l="l" t="t" r="r" b="b"/>
                <a:pathLst>
                  <a:path w="156" h="118" extrusionOk="0">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38" name="Google Shape;538;p225"/>
              <p:cNvSpPr/>
              <p:nvPr/>
            </p:nvSpPr>
            <p:spPr>
              <a:xfrm>
                <a:off x="495" y="1595"/>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cxnSp>
            <p:nvCxnSpPr>
              <p:cNvPr id="539" name="Google Shape;539;p225"/>
              <p:cNvCxnSpPr/>
              <p:nvPr/>
            </p:nvCxnSpPr>
            <p:spPr>
              <a:xfrm rot="10800000" flipH="1">
                <a:off x="1968" y="1166"/>
                <a:ext cx="192" cy="87"/>
              </a:xfrm>
              <a:prstGeom prst="straightConnector1">
                <a:avLst/>
              </a:prstGeom>
              <a:noFill/>
              <a:ln w="12700" cap="flat" cmpd="sng">
                <a:solidFill>
                  <a:schemeClr val="hlink"/>
                </a:solidFill>
                <a:prstDash val="solid"/>
                <a:round/>
                <a:headEnd type="none" w="sm" len="sm"/>
                <a:tailEnd type="none" w="sm" len="sm"/>
              </a:ln>
            </p:spPr>
          </p:cxnSp>
          <p:sp>
            <p:nvSpPr>
              <p:cNvPr id="540" name="Google Shape;540;p225"/>
              <p:cNvSpPr/>
              <p:nvPr/>
            </p:nvSpPr>
            <p:spPr>
              <a:xfrm>
                <a:off x="1356" y="879"/>
                <a:ext cx="2967" cy="457"/>
              </a:xfrm>
              <a:custGeom>
                <a:avLst/>
                <a:gdLst/>
                <a:ahLst/>
                <a:cxnLst/>
                <a:rect l="l" t="t" r="r" b="b"/>
                <a:pathLst>
                  <a:path w="2967" h="457" extrusionOk="0">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41" name="Google Shape;541;p225"/>
              <p:cNvSpPr/>
              <p:nvPr/>
            </p:nvSpPr>
            <p:spPr>
              <a:xfrm>
                <a:off x="555" y="975"/>
                <a:ext cx="823" cy="431"/>
              </a:xfrm>
              <a:custGeom>
                <a:avLst/>
                <a:gdLst/>
                <a:ahLst/>
                <a:cxnLst/>
                <a:rect l="l" t="t" r="r" b="b"/>
                <a:pathLst>
                  <a:path w="823" h="431" extrusionOk="0">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42" name="Google Shape;542;p225"/>
              <p:cNvSpPr/>
              <p:nvPr/>
            </p:nvSpPr>
            <p:spPr>
              <a:xfrm>
                <a:off x="102" y="1389"/>
                <a:ext cx="551" cy="340"/>
              </a:xfrm>
              <a:custGeom>
                <a:avLst/>
                <a:gdLst/>
                <a:ahLst/>
                <a:cxnLst/>
                <a:rect l="l" t="t" r="r" b="b"/>
                <a:pathLst>
                  <a:path w="551" h="340" extrusionOk="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a:gsLst>
                  <a:gs pos="0">
                    <a:schemeClr val="hlink"/>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43" name="Google Shape;543;p225"/>
              <p:cNvSpPr/>
              <p:nvPr/>
            </p:nvSpPr>
            <p:spPr>
              <a:xfrm>
                <a:off x="82" y="976"/>
                <a:ext cx="475" cy="552"/>
              </a:xfrm>
              <a:custGeom>
                <a:avLst/>
                <a:gdLst/>
                <a:ahLst/>
                <a:cxnLst/>
                <a:rect l="l" t="t" r="r" b="b"/>
                <a:pathLst>
                  <a:path w="475" h="552" extrusionOk="0">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44" name="Google Shape;544;p225"/>
              <p:cNvSpPr/>
              <p:nvPr/>
            </p:nvSpPr>
            <p:spPr>
              <a:xfrm>
                <a:off x="370" y="1543"/>
                <a:ext cx="156" cy="118"/>
              </a:xfrm>
              <a:custGeom>
                <a:avLst/>
                <a:gdLst/>
                <a:ahLst/>
                <a:cxnLst/>
                <a:rect l="l" t="t" r="r" b="b"/>
                <a:pathLst>
                  <a:path w="156" h="118" extrusionOk="0">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a:gsLst>
                  <a:gs pos="0">
                    <a:schemeClr val="hlink"/>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45" name="Google Shape;545;p225"/>
              <p:cNvSpPr/>
              <p:nvPr/>
            </p:nvSpPr>
            <p:spPr>
              <a:xfrm>
                <a:off x="442" y="1557"/>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46" name="Google Shape;546;p225"/>
              <p:cNvSpPr/>
              <p:nvPr/>
            </p:nvSpPr>
            <p:spPr>
              <a:xfrm>
                <a:off x="334" y="1336"/>
                <a:ext cx="319" cy="286"/>
              </a:xfrm>
              <a:custGeom>
                <a:avLst/>
                <a:gdLst/>
                <a:ahLst/>
                <a:cxnLst/>
                <a:rect l="l" t="t" r="r" b="b"/>
                <a:pathLst>
                  <a:path w="319" h="286" extrusionOk="0">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47" name="Google Shape;547;p225"/>
              <p:cNvSpPr/>
              <p:nvPr/>
            </p:nvSpPr>
            <p:spPr>
              <a:xfrm>
                <a:off x="5049" y="1394"/>
                <a:ext cx="551" cy="335"/>
              </a:xfrm>
              <a:custGeom>
                <a:avLst/>
                <a:gdLst/>
                <a:ahLst/>
                <a:cxnLst/>
                <a:rect l="l" t="t" r="r" b="b"/>
                <a:pathLst>
                  <a:path w="551" h="335" extrusionOk="0">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a:gsLst>
                  <a:gs pos="0">
                    <a:schemeClr val="folHlink"/>
                  </a:gs>
                  <a:gs pos="100000">
                    <a:schemeClr va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48" name="Google Shape;548;p225"/>
              <p:cNvSpPr/>
              <p:nvPr/>
            </p:nvSpPr>
            <p:spPr>
              <a:xfrm>
                <a:off x="5145" y="976"/>
                <a:ext cx="475" cy="552"/>
              </a:xfrm>
              <a:custGeom>
                <a:avLst/>
                <a:gdLst/>
                <a:ahLst/>
                <a:cxnLst/>
                <a:rect l="l" t="t" r="r" b="b"/>
                <a:pathLst>
                  <a:path w="475" h="552" extrusionOk="0">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49" name="Google Shape;549;p225"/>
              <p:cNvSpPr/>
              <p:nvPr/>
            </p:nvSpPr>
            <p:spPr>
              <a:xfrm>
                <a:off x="5176" y="1543"/>
                <a:ext cx="156" cy="118"/>
              </a:xfrm>
              <a:custGeom>
                <a:avLst/>
                <a:gdLst/>
                <a:ahLst/>
                <a:cxnLst/>
                <a:rect l="l" t="t" r="r" b="b"/>
                <a:pathLst>
                  <a:path w="156" h="118" extrusionOk="0">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a:gsLst>
                  <a:gs pos="0">
                    <a:schemeClr val="folHlink"/>
                  </a:gs>
                  <a:gs pos="100000">
                    <a:schemeClr va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50" name="Google Shape;550;p225"/>
              <p:cNvSpPr/>
              <p:nvPr/>
            </p:nvSpPr>
            <p:spPr>
              <a:xfrm>
                <a:off x="5172" y="1556"/>
                <a:ext cx="88" cy="74"/>
              </a:xfrm>
              <a:custGeom>
                <a:avLst/>
                <a:gdLst/>
                <a:ahLst/>
                <a:cxnLst/>
                <a:rect l="l" t="t" r="r" b="b"/>
                <a:pathLst>
                  <a:path w="88" h="74" extrusionOk="0">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51" name="Google Shape;551;p225"/>
              <p:cNvSpPr/>
              <p:nvPr/>
            </p:nvSpPr>
            <p:spPr>
              <a:xfrm>
                <a:off x="5049" y="1336"/>
                <a:ext cx="319" cy="286"/>
              </a:xfrm>
              <a:custGeom>
                <a:avLst/>
                <a:gdLst/>
                <a:ahLst/>
                <a:cxnLst/>
                <a:rect l="l" t="t" r="r" b="b"/>
                <a:pathLst>
                  <a:path w="319" h="286" extrusionOk="0">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552" name="Google Shape;552;p225"/>
              <p:cNvSpPr/>
              <p:nvPr/>
            </p:nvSpPr>
            <p:spPr>
              <a:xfrm>
                <a:off x="4319" y="976"/>
                <a:ext cx="832" cy="420"/>
              </a:xfrm>
              <a:custGeom>
                <a:avLst/>
                <a:gdLst/>
                <a:ahLst/>
                <a:cxnLst/>
                <a:rect l="l" t="t" r="r" b="b"/>
                <a:pathLst>
                  <a:path w="832" h="420" extrusionOk="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grpSp>
      <p:sp>
        <p:nvSpPr>
          <p:cNvPr id="553" name="Google Shape;553;p225"/>
          <p:cNvSpPr txBox="1">
            <a:spLocks noGrp="1"/>
          </p:cNvSpPr>
          <p:nvPr>
            <p:ph type="ctrTitle"/>
          </p:nvPr>
        </p:nvSpPr>
        <p:spPr>
          <a:xfrm>
            <a:off x="685800" y="22860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solidFill>
                  <a:srgbClr val="FFCC00"/>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4" name="Google Shape;554;p225"/>
          <p:cNvSpPr txBox="1">
            <a:spLocks noGrp="1"/>
          </p:cNvSpPr>
          <p:nvPr>
            <p:ph type="subTitle" idx="1"/>
          </p:nvPr>
        </p:nvSpPr>
        <p:spPr>
          <a:xfrm>
            <a:off x="1371600" y="3886200"/>
            <a:ext cx="6400800" cy="1752600"/>
          </a:xfrm>
          <a:prstGeom prst="rect">
            <a:avLst/>
          </a:prstGeom>
          <a:noFill/>
          <a:ln>
            <a:noFill/>
          </a:ln>
        </p:spPr>
        <p:txBody>
          <a:bodyPr spcFirstLastPara="1" wrap="square" lIns="92075" tIns="46025" rIns="92075" bIns="46025" anchor="t" anchorCtr="0">
            <a:noAutofit/>
          </a:bodyPr>
          <a:lstStyle>
            <a:lvl1pPr lvl="0" algn="ctr">
              <a:spcBef>
                <a:spcPts val="640"/>
              </a:spcBef>
              <a:spcAft>
                <a:spcPts val="0"/>
              </a:spcAft>
              <a:buClr>
                <a:srgbClr val="F8F8F8"/>
              </a:buClr>
              <a:buSzPts val="3200"/>
              <a:buFont typeface="Times New Roman"/>
              <a:buNone/>
              <a:defRPr>
                <a:solidFill>
                  <a:srgbClr val="F8F8F8"/>
                </a:solidFill>
              </a:defRPr>
            </a:lvl1pPr>
            <a:lvl2pPr lvl="1" algn="l">
              <a:spcBef>
                <a:spcPts val="360"/>
              </a:spcBef>
              <a:spcAft>
                <a:spcPts val="0"/>
              </a:spcAft>
              <a:buClr>
                <a:schemeClr val="lt1"/>
              </a:buClr>
              <a:buSzPts val="1800"/>
              <a:buChar char="–"/>
              <a:defRPr/>
            </a:lvl2pPr>
            <a:lvl3pPr lvl="2" algn="l">
              <a:spcBef>
                <a:spcPts val="360"/>
              </a:spcBef>
              <a:spcAft>
                <a:spcPts val="0"/>
              </a:spcAft>
              <a:buClr>
                <a:schemeClr val="lt1"/>
              </a:buClr>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Clr>
                <a:schemeClr val="lt1"/>
              </a:buClr>
              <a:buSzPts val="1800"/>
              <a:buChar char="•"/>
              <a:defRPr/>
            </a:lvl5pPr>
            <a:lvl6pPr lvl="5" algn="l">
              <a:spcBef>
                <a:spcPts val="360"/>
              </a:spcBef>
              <a:spcAft>
                <a:spcPts val="0"/>
              </a:spcAft>
              <a:buClr>
                <a:schemeClr val="lt1"/>
              </a:buClr>
              <a:buSzPts val="1800"/>
              <a:buChar char="•"/>
              <a:defRPr/>
            </a:lvl6pPr>
            <a:lvl7pPr lvl="6" algn="l">
              <a:spcBef>
                <a:spcPts val="360"/>
              </a:spcBef>
              <a:spcAft>
                <a:spcPts val="0"/>
              </a:spcAft>
              <a:buClr>
                <a:schemeClr val="lt1"/>
              </a:buClr>
              <a:buSzPts val="1800"/>
              <a:buChar char="•"/>
              <a:defRPr/>
            </a:lvl7pPr>
            <a:lvl8pPr lvl="7" algn="l">
              <a:spcBef>
                <a:spcPts val="360"/>
              </a:spcBef>
              <a:spcAft>
                <a:spcPts val="0"/>
              </a:spcAft>
              <a:buClr>
                <a:schemeClr val="lt1"/>
              </a:buClr>
              <a:buSzPts val="1800"/>
              <a:buChar char="•"/>
              <a:defRPr/>
            </a:lvl8pPr>
            <a:lvl9pPr lvl="8" algn="l">
              <a:spcBef>
                <a:spcPts val="360"/>
              </a:spcBef>
              <a:spcAft>
                <a:spcPts val="0"/>
              </a:spcAft>
              <a:buClr>
                <a:schemeClr val="lt1"/>
              </a:buClr>
              <a:buSzPts val="1800"/>
              <a:buChar char="•"/>
              <a:defRPr/>
            </a:lvl9pPr>
          </a:lstStyle>
          <a:p>
            <a:endParaRPr/>
          </a:p>
        </p:txBody>
      </p:sp>
      <p:sp>
        <p:nvSpPr>
          <p:cNvPr id="555" name="Google Shape;555;p225"/>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solidFill>
                  <a:srgbClr val="F8F8F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6" name="Google Shape;556;p225"/>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solidFill>
                  <a:srgbClr val="F8F8F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7" name="Google Shape;557;p225"/>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rgbClr val="F8F8F8"/>
                </a:solidFill>
                <a:latin typeface="Times New Roman"/>
                <a:ea typeface="Times New Roman"/>
                <a:cs typeface="Times New Roman"/>
                <a:sym typeface="Times New Roman"/>
              </a:defRPr>
            </a:lvl1pPr>
            <a:lvl2pPr marL="0" lvl="1" indent="0" algn="l">
              <a:spcBef>
                <a:spcPts val="0"/>
              </a:spcBef>
              <a:buNone/>
              <a:defRPr sz="1400">
                <a:solidFill>
                  <a:srgbClr val="F8F8F8"/>
                </a:solidFill>
                <a:latin typeface="Times New Roman"/>
                <a:ea typeface="Times New Roman"/>
                <a:cs typeface="Times New Roman"/>
                <a:sym typeface="Times New Roman"/>
              </a:defRPr>
            </a:lvl2pPr>
            <a:lvl3pPr marL="0" lvl="2" indent="0" algn="l">
              <a:spcBef>
                <a:spcPts val="0"/>
              </a:spcBef>
              <a:buNone/>
              <a:defRPr sz="1400">
                <a:solidFill>
                  <a:srgbClr val="F8F8F8"/>
                </a:solidFill>
                <a:latin typeface="Times New Roman"/>
                <a:ea typeface="Times New Roman"/>
                <a:cs typeface="Times New Roman"/>
                <a:sym typeface="Times New Roman"/>
              </a:defRPr>
            </a:lvl3pPr>
            <a:lvl4pPr marL="0" lvl="3" indent="0" algn="l">
              <a:spcBef>
                <a:spcPts val="0"/>
              </a:spcBef>
              <a:buNone/>
              <a:defRPr sz="1400">
                <a:solidFill>
                  <a:srgbClr val="F8F8F8"/>
                </a:solidFill>
                <a:latin typeface="Times New Roman"/>
                <a:ea typeface="Times New Roman"/>
                <a:cs typeface="Times New Roman"/>
                <a:sym typeface="Times New Roman"/>
              </a:defRPr>
            </a:lvl4pPr>
            <a:lvl5pPr marL="0" lvl="4" indent="0" algn="l">
              <a:spcBef>
                <a:spcPts val="0"/>
              </a:spcBef>
              <a:buNone/>
              <a:defRPr sz="1400">
                <a:solidFill>
                  <a:srgbClr val="F8F8F8"/>
                </a:solidFill>
                <a:latin typeface="Times New Roman"/>
                <a:ea typeface="Times New Roman"/>
                <a:cs typeface="Times New Roman"/>
                <a:sym typeface="Times New Roman"/>
              </a:defRPr>
            </a:lvl5pPr>
            <a:lvl6pPr marL="0" lvl="5" indent="0" algn="l">
              <a:spcBef>
                <a:spcPts val="0"/>
              </a:spcBef>
              <a:buNone/>
              <a:defRPr sz="1400">
                <a:solidFill>
                  <a:srgbClr val="F8F8F8"/>
                </a:solidFill>
                <a:latin typeface="Times New Roman"/>
                <a:ea typeface="Times New Roman"/>
                <a:cs typeface="Times New Roman"/>
                <a:sym typeface="Times New Roman"/>
              </a:defRPr>
            </a:lvl6pPr>
            <a:lvl7pPr marL="0" lvl="6" indent="0" algn="l">
              <a:spcBef>
                <a:spcPts val="0"/>
              </a:spcBef>
              <a:buNone/>
              <a:defRPr sz="1400">
                <a:solidFill>
                  <a:srgbClr val="F8F8F8"/>
                </a:solidFill>
                <a:latin typeface="Times New Roman"/>
                <a:ea typeface="Times New Roman"/>
                <a:cs typeface="Times New Roman"/>
                <a:sym typeface="Times New Roman"/>
              </a:defRPr>
            </a:lvl7pPr>
            <a:lvl8pPr marL="0" lvl="7" indent="0" algn="l">
              <a:spcBef>
                <a:spcPts val="0"/>
              </a:spcBef>
              <a:buNone/>
              <a:defRPr sz="1400">
                <a:solidFill>
                  <a:srgbClr val="F8F8F8"/>
                </a:solidFill>
                <a:latin typeface="Times New Roman"/>
                <a:ea typeface="Times New Roman"/>
                <a:cs typeface="Times New Roman"/>
                <a:sym typeface="Times New Roman"/>
              </a:defRPr>
            </a:lvl8pPr>
            <a:lvl9pPr marL="0" lvl="8" indent="0" algn="l">
              <a:spcBef>
                <a:spcPts val="0"/>
              </a:spcBef>
              <a:buNone/>
              <a:defRPr sz="1400">
                <a:solidFill>
                  <a:srgbClr val="F8F8F8"/>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pic>
        <p:nvPicPr>
          <p:cNvPr id="558" name="Google Shape;558;p225" descr="dnastranda_gl.gif (44360 bytes)"/>
          <p:cNvPicPr preferRelativeResize="0"/>
          <p:nvPr/>
        </p:nvPicPr>
        <p:blipFill rotWithShape="1">
          <a:blip r:embed="rId2">
            <a:alphaModFix/>
          </a:blip>
          <a:srcRect/>
          <a:stretch/>
        </p:blipFill>
        <p:spPr>
          <a:xfrm>
            <a:off x="1" y="381000"/>
            <a:ext cx="647700" cy="5943600"/>
          </a:xfrm>
          <a:prstGeom prst="rect">
            <a:avLst/>
          </a:prstGeom>
          <a:noFill/>
          <a:ln>
            <a:noFill/>
          </a:ln>
        </p:spPr>
      </p:pic>
    </p:spTree>
  </p:cSld>
  <p:clrMapOvr>
    <a:masterClrMapping/>
  </p:clrMapOvr>
  <p:transition spd="med">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59"/>
        <p:cNvGrpSpPr/>
        <p:nvPr/>
      </p:nvGrpSpPr>
      <p:grpSpPr>
        <a:xfrm>
          <a:off x="0" y="0"/>
          <a:ext cx="0" cy="0"/>
          <a:chOff x="0" y="0"/>
          <a:chExt cx="0" cy="0"/>
        </a:xfrm>
      </p:grpSpPr>
      <p:sp>
        <p:nvSpPr>
          <p:cNvPr id="560" name="Google Shape;560;p226"/>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1" name="Google Shape;561;p226"/>
          <p:cNvSpPr txBox="1">
            <a:spLocks noGrp="1"/>
          </p:cNvSpPr>
          <p:nvPr>
            <p:ph type="body" idx="1"/>
          </p:nvPr>
        </p:nvSpPr>
        <p:spPr>
          <a:xfrm>
            <a:off x="685800" y="2286000"/>
            <a:ext cx="77724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562" name="Google Shape;562;p226"/>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3" name="Google Shape;563;p226"/>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4" name="Google Shape;564;p226"/>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17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78"/>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78"/>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78"/>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5"/>
        <p:cNvGrpSpPr/>
        <p:nvPr/>
      </p:nvGrpSpPr>
      <p:grpSpPr>
        <a:xfrm>
          <a:off x="0" y="0"/>
          <a:ext cx="0" cy="0"/>
          <a:chOff x="0" y="0"/>
          <a:chExt cx="0" cy="0"/>
        </a:xfrm>
      </p:grpSpPr>
      <p:sp>
        <p:nvSpPr>
          <p:cNvPr id="566" name="Google Shape;566;p227"/>
          <p:cNvSpPr txBox="1">
            <a:spLocks noGrp="1"/>
          </p:cNvSpPr>
          <p:nvPr>
            <p:ph type="title"/>
          </p:nvPr>
        </p:nvSpPr>
        <p:spPr>
          <a:xfrm>
            <a:off x="722313" y="4406900"/>
            <a:ext cx="7772400" cy="1362075"/>
          </a:xfrm>
          <a:prstGeom prst="rect">
            <a:avLst/>
          </a:prstGeom>
          <a:noFill/>
          <a:ln>
            <a:noFill/>
          </a:ln>
        </p:spPr>
        <p:txBody>
          <a:bodyPr spcFirstLastPara="1" wrap="square" lIns="92075" tIns="46025" rIns="92075" bIns="46025"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7" name="Google Shape;567;p227"/>
          <p:cNvSpPr txBox="1">
            <a:spLocks noGrp="1"/>
          </p:cNvSpPr>
          <p:nvPr>
            <p:ph type="body" idx="1"/>
          </p:nvPr>
        </p:nvSpPr>
        <p:spPr>
          <a:xfrm>
            <a:off x="722313" y="2906714"/>
            <a:ext cx="7772400" cy="1500187"/>
          </a:xfrm>
          <a:prstGeom prst="rect">
            <a:avLst/>
          </a:prstGeom>
          <a:noFill/>
          <a:ln>
            <a:noFill/>
          </a:ln>
        </p:spPr>
        <p:txBody>
          <a:bodyPr spcFirstLastPara="1" wrap="square" lIns="92075" tIns="46025" rIns="92075" bIns="46025" anchor="b" anchorCtr="0">
            <a:noAutofit/>
          </a:bodyPr>
          <a:lstStyle>
            <a:lvl1pPr marL="457200" lvl="0" indent="-228600" algn="l">
              <a:spcBef>
                <a:spcPts val="400"/>
              </a:spcBef>
              <a:spcAft>
                <a:spcPts val="0"/>
              </a:spcAft>
              <a:buClr>
                <a:schemeClr val="lt1"/>
              </a:buClr>
              <a:buSzPts val="2000"/>
              <a:buFont typeface="Times New Roman"/>
              <a:buNone/>
              <a:defRPr sz="2000"/>
            </a:lvl1pPr>
            <a:lvl2pPr marL="914400" lvl="1" indent="-228600" algn="l">
              <a:spcBef>
                <a:spcPts val="360"/>
              </a:spcBef>
              <a:spcAft>
                <a:spcPts val="0"/>
              </a:spcAft>
              <a:buClr>
                <a:schemeClr val="lt1"/>
              </a:buClr>
              <a:buSzPts val="1800"/>
              <a:buFont typeface="Times New Roman"/>
              <a:buNone/>
              <a:defRPr sz="1800"/>
            </a:lvl2pPr>
            <a:lvl3pPr marL="1371600" lvl="2" indent="-228600" algn="l">
              <a:spcBef>
                <a:spcPts val="320"/>
              </a:spcBef>
              <a:spcAft>
                <a:spcPts val="0"/>
              </a:spcAft>
              <a:buClr>
                <a:schemeClr val="lt1"/>
              </a:buClr>
              <a:buSzPts val="1600"/>
              <a:buFont typeface="Times New Roman"/>
              <a:buNone/>
              <a:defRPr sz="1600"/>
            </a:lvl3pPr>
            <a:lvl4pPr marL="1828800" lvl="3" indent="-228600" algn="l">
              <a:spcBef>
                <a:spcPts val="280"/>
              </a:spcBef>
              <a:spcAft>
                <a:spcPts val="0"/>
              </a:spcAft>
              <a:buClr>
                <a:schemeClr val="lt1"/>
              </a:buClr>
              <a:buSzPts val="1400"/>
              <a:buFont typeface="Times New Roman"/>
              <a:buNone/>
              <a:defRPr sz="1400"/>
            </a:lvl4pPr>
            <a:lvl5pPr marL="2286000" lvl="4" indent="-228600" algn="l">
              <a:spcBef>
                <a:spcPts val="280"/>
              </a:spcBef>
              <a:spcAft>
                <a:spcPts val="0"/>
              </a:spcAft>
              <a:buClr>
                <a:schemeClr val="lt1"/>
              </a:buClr>
              <a:buSzPts val="1400"/>
              <a:buFont typeface="Times New Roman"/>
              <a:buNone/>
              <a:defRPr sz="1400"/>
            </a:lvl5pPr>
            <a:lvl6pPr marL="2743200" lvl="5" indent="-228600" algn="l">
              <a:spcBef>
                <a:spcPts val="280"/>
              </a:spcBef>
              <a:spcAft>
                <a:spcPts val="0"/>
              </a:spcAft>
              <a:buClr>
                <a:schemeClr val="lt1"/>
              </a:buClr>
              <a:buSzPts val="1400"/>
              <a:buFont typeface="Times New Roman"/>
              <a:buNone/>
              <a:defRPr sz="1400"/>
            </a:lvl6pPr>
            <a:lvl7pPr marL="3200400" lvl="6" indent="-228600" algn="l">
              <a:spcBef>
                <a:spcPts val="280"/>
              </a:spcBef>
              <a:spcAft>
                <a:spcPts val="0"/>
              </a:spcAft>
              <a:buClr>
                <a:schemeClr val="lt1"/>
              </a:buClr>
              <a:buSzPts val="1400"/>
              <a:buFont typeface="Times New Roman"/>
              <a:buNone/>
              <a:defRPr sz="1400"/>
            </a:lvl7pPr>
            <a:lvl8pPr marL="3657600" lvl="7" indent="-228600" algn="l">
              <a:spcBef>
                <a:spcPts val="280"/>
              </a:spcBef>
              <a:spcAft>
                <a:spcPts val="0"/>
              </a:spcAft>
              <a:buClr>
                <a:schemeClr val="lt1"/>
              </a:buClr>
              <a:buSzPts val="1400"/>
              <a:buFont typeface="Times New Roman"/>
              <a:buNone/>
              <a:defRPr sz="1400"/>
            </a:lvl8pPr>
            <a:lvl9pPr marL="4114800" lvl="8" indent="-228600" algn="l">
              <a:spcBef>
                <a:spcPts val="280"/>
              </a:spcBef>
              <a:spcAft>
                <a:spcPts val="0"/>
              </a:spcAft>
              <a:buClr>
                <a:schemeClr val="lt1"/>
              </a:buClr>
              <a:buSzPts val="1400"/>
              <a:buFont typeface="Times New Roman"/>
              <a:buNone/>
              <a:defRPr sz="1400"/>
            </a:lvl9pPr>
          </a:lstStyle>
          <a:p>
            <a:endParaRPr/>
          </a:p>
        </p:txBody>
      </p:sp>
      <p:sp>
        <p:nvSpPr>
          <p:cNvPr id="568" name="Google Shape;568;p227"/>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9" name="Google Shape;569;p227"/>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0" name="Google Shape;570;p227"/>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1"/>
        <p:cNvGrpSpPr/>
        <p:nvPr/>
      </p:nvGrpSpPr>
      <p:grpSpPr>
        <a:xfrm>
          <a:off x="0" y="0"/>
          <a:ext cx="0" cy="0"/>
          <a:chOff x="0" y="0"/>
          <a:chExt cx="0" cy="0"/>
        </a:xfrm>
      </p:grpSpPr>
      <p:sp>
        <p:nvSpPr>
          <p:cNvPr id="572" name="Google Shape;572;p228"/>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73" name="Google Shape;573;p228"/>
          <p:cNvSpPr txBox="1">
            <a:spLocks noGrp="1"/>
          </p:cNvSpPr>
          <p:nvPr>
            <p:ph type="body" idx="1"/>
          </p:nvPr>
        </p:nvSpPr>
        <p:spPr>
          <a:xfrm>
            <a:off x="685800" y="2286000"/>
            <a:ext cx="3810000" cy="4114800"/>
          </a:xfrm>
          <a:prstGeom prst="rect">
            <a:avLst/>
          </a:prstGeom>
          <a:noFill/>
          <a:ln>
            <a:noFill/>
          </a:ln>
        </p:spPr>
        <p:txBody>
          <a:bodyPr spcFirstLastPara="1" wrap="square" lIns="92075" tIns="46025" rIns="92075" bIns="46025" anchor="t" anchorCtr="0">
            <a:noAutofit/>
          </a:bodyPr>
          <a:lstStyle>
            <a:lvl1pPr marL="457200" lvl="0" indent="-406400" algn="l">
              <a:spcBef>
                <a:spcPts val="560"/>
              </a:spcBef>
              <a:spcAft>
                <a:spcPts val="0"/>
              </a:spcAft>
              <a:buClr>
                <a:schemeClr val="lt1"/>
              </a:buClr>
              <a:buSzPts val="2800"/>
              <a:buFont typeface="Times New Roman"/>
              <a:buChar char="•"/>
              <a:defRPr sz="2800"/>
            </a:lvl1pPr>
            <a:lvl2pPr marL="914400" lvl="1" indent="-381000" algn="l">
              <a:spcBef>
                <a:spcPts val="480"/>
              </a:spcBef>
              <a:spcAft>
                <a:spcPts val="0"/>
              </a:spcAft>
              <a:buClr>
                <a:schemeClr val="lt1"/>
              </a:buClr>
              <a:buSzPts val="2400"/>
              <a:buFont typeface="Times New Roman"/>
              <a:buChar char="–"/>
              <a:defRPr sz="2400"/>
            </a:lvl2pPr>
            <a:lvl3pPr marL="1371600" lvl="2" indent="-355600" algn="l">
              <a:spcBef>
                <a:spcPts val="400"/>
              </a:spcBef>
              <a:spcAft>
                <a:spcPts val="0"/>
              </a:spcAft>
              <a:buClr>
                <a:schemeClr val="lt1"/>
              </a:buClr>
              <a:buSzPts val="2000"/>
              <a:buFont typeface="Times New Roman"/>
              <a:buChar char="•"/>
              <a:defRPr sz="2000"/>
            </a:lvl3pPr>
            <a:lvl4pPr marL="1828800" lvl="3" indent="-342900" algn="l">
              <a:spcBef>
                <a:spcPts val="360"/>
              </a:spcBef>
              <a:spcAft>
                <a:spcPts val="0"/>
              </a:spcAft>
              <a:buClr>
                <a:schemeClr val="lt1"/>
              </a:buClr>
              <a:buSzPts val="1800"/>
              <a:buFont typeface="Times New Roman"/>
              <a:buChar char="–"/>
              <a:defRPr sz="1800"/>
            </a:lvl4pPr>
            <a:lvl5pPr marL="2286000" lvl="4" indent="-342900" algn="l">
              <a:spcBef>
                <a:spcPts val="360"/>
              </a:spcBef>
              <a:spcAft>
                <a:spcPts val="0"/>
              </a:spcAft>
              <a:buClr>
                <a:schemeClr val="lt1"/>
              </a:buClr>
              <a:buSzPts val="1800"/>
              <a:buFont typeface="Times New Roman"/>
              <a:buChar char="•"/>
              <a:defRPr sz="1800"/>
            </a:lvl5pPr>
            <a:lvl6pPr marL="2743200" lvl="5" indent="-342900" algn="l">
              <a:spcBef>
                <a:spcPts val="360"/>
              </a:spcBef>
              <a:spcAft>
                <a:spcPts val="0"/>
              </a:spcAft>
              <a:buClr>
                <a:schemeClr val="lt1"/>
              </a:buClr>
              <a:buSzPts val="1800"/>
              <a:buFont typeface="Times New Roman"/>
              <a:buChar char="•"/>
              <a:defRPr sz="1800"/>
            </a:lvl6pPr>
            <a:lvl7pPr marL="3200400" lvl="6" indent="-342900" algn="l">
              <a:spcBef>
                <a:spcPts val="360"/>
              </a:spcBef>
              <a:spcAft>
                <a:spcPts val="0"/>
              </a:spcAft>
              <a:buClr>
                <a:schemeClr val="lt1"/>
              </a:buClr>
              <a:buSzPts val="1800"/>
              <a:buFont typeface="Times New Roman"/>
              <a:buChar char="•"/>
              <a:defRPr sz="1800"/>
            </a:lvl7pPr>
            <a:lvl8pPr marL="3657600" lvl="7" indent="-342900" algn="l">
              <a:spcBef>
                <a:spcPts val="360"/>
              </a:spcBef>
              <a:spcAft>
                <a:spcPts val="0"/>
              </a:spcAft>
              <a:buClr>
                <a:schemeClr val="lt1"/>
              </a:buClr>
              <a:buSzPts val="1800"/>
              <a:buFont typeface="Times New Roman"/>
              <a:buChar char="•"/>
              <a:defRPr sz="1800"/>
            </a:lvl8pPr>
            <a:lvl9pPr marL="4114800" lvl="8" indent="-342900" algn="l">
              <a:spcBef>
                <a:spcPts val="360"/>
              </a:spcBef>
              <a:spcAft>
                <a:spcPts val="0"/>
              </a:spcAft>
              <a:buClr>
                <a:schemeClr val="lt1"/>
              </a:buClr>
              <a:buSzPts val="1800"/>
              <a:buFont typeface="Times New Roman"/>
              <a:buChar char="•"/>
              <a:defRPr sz="1800"/>
            </a:lvl9pPr>
          </a:lstStyle>
          <a:p>
            <a:endParaRPr/>
          </a:p>
        </p:txBody>
      </p:sp>
      <p:sp>
        <p:nvSpPr>
          <p:cNvPr id="574" name="Google Shape;574;p228"/>
          <p:cNvSpPr txBox="1">
            <a:spLocks noGrp="1"/>
          </p:cNvSpPr>
          <p:nvPr>
            <p:ph type="body" idx="2"/>
          </p:nvPr>
        </p:nvSpPr>
        <p:spPr>
          <a:xfrm>
            <a:off x="4648200" y="2286000"/>
            <a:ext cx="3810000" cy="4114800"/>
          </a:xfrm>
          <a:prstGeom prst="rect">
            <a:avLst/>
          </a:prstGeom>
          <a:noFill/>
          <a:ln>
            <a:noFill/>
          </a:ln>
        </p:spPr>
        <p:txBody>
          <a:bodyPr spcFirstLastPara="1" wrap="square" lIns="92075" tIns="46025" rIns="92075" bIns="46025" anchor="t" anchorCtr="0">
            <a:noAutofit/>
          </a:bodyPr>
          <a:lstStyle>
            <a:lvl1pPr marL="457200" lvl="0" indent="-406400" algn="l">
              <a:spcBef>
                <a:spcPts val="560"/>
              </a:spcBef>
              <a:spcAft>
                <a:spcPts val="0"/>
              </a:spcAft>
              <a:buClr>
                <a:schemeClr val="lt1"/>
              </a:buClr>
              <a:buSzPts val="2800"/>
              <a:buFont typeface="Times New Roman"/>
              <a:buChar char="•"/>
              <a:defRPr sz="2800"/>
            </a:lvl1pPr>
            <a:lvl2pPr marL="914400" lvl="1" indent="-381000" algn="l">
              <a:spcBef>
                <a:spcPts val="480"/>
              </a:spcBef>
              <a:spcAft>
                <a:spcPts val="0"/>
              </a:spcAft>
              <a:buClr>
                <a:schemeClr val="lt1"/>
              </a:buClr>
              <a:buSzPts val="2400"/>
              <a:buFont typeface="Times New Roman"/>
              <a:buChar char="–"/>
              <a:defRPr sz="2400"/>
            </a:lvl2pPr>
            <a:lvl3pPr marL="1371600" lvl="2" indent="-355600" algn="l">
              <a:spcBef>
                <a:spcPts val="400"/>
              </a:spcBef>
              <a:spcAft>
                <a:spcPts val="0"/>
              </a:spcAft>
              <a:buClr>
                <a:schemeClr val="lt1"/>
              </a:buClr>
              <a:buSzPts val="2000"/>
              <a:buFont typeface="Times New Roman"/>
              <a:buChar char="•"/>
              <a:defRPr sz="2000"/>
            </a:lvl3pPr>
            <a:lvl4pPr marL="1828800" lvl="3" indent="-342900" algn="l">
              <a:spcBef>
                <a:spcPts val="360"/>
              </a:spcBef>
              <a:spcAft>
                <a:spcPts val="0"/>
              </a:spcAft>
              <a:buClr>
                <a:schemeClr val="lt1"/>
              </a:buClr>
              <a:buSzPts val="1800"/>
              <a:buFont typeface="Times New Roman"/>
              <a:buChar char="–"/>
              <a:defRPr sz="1800"/>
            </a:lvl4pPr>
            <a:lvl5pPr marL="2286000" lvl="4" indent="-342900" algn="l">
              <a:spcBef>
                <a:spcPts val="360"/>
              </a:spcBef>
              <a:spcAft>
                <a:spcPts val="0"/>
              </a:spcAft>
              <a:buClr>
                <a:schemeClr val="lt1"/>
              </a:buClr>
              <a:buSzPts val="1800"/>
              <a:buFont typeface="Times New Roman"/>
              <a:buChar char="•"/>
              <a:defRPr sz="1800"/>
            </a:lvl5pPr>
            <a:lvl6pPr marL="2743200" lvl="5" indent="-342900" algn="l">
              <a:spcBef>
                <a:spcPts val="360"/>
              </a:spcBef>
              <a:spcAft>
                <a:spcPts val="0"/>
              </a:spcAft>
              <a:buClr>
                <a:schemeClr val="lt1"/>
              </a:buClr>
              <a:buSzPts val="1800"/>
              <a:buFont typeface="Times New Roman"/>
              <a:buChar char="•"/>
              <a:defRPr sz="1800"/>
            </a:lvl6pPr>
            <a:lvl7pPr marL="3200400" lvl="6" indent="-342900" algn="l">
              <a:spcBef>
                <a:spcPts val="360"/>
              </a:spcBef>
              <a:spcAft>
                <a:spcPts val="0"/>
              </a:spcAft>
              <a:buClr>
                <a:schemeClr val="lt1"/>
              </a:buClr>
              <a:buSzPts val="1800"/>
              <a:buFont typeface="Times New Roman"/>
              <a:buChar char="•"/>
              <a:defRPr sz="1800"/>
            </a:lvl7pPr>
            <a:lvl8pPr marL="3657600" lvl="7" indent="-342900" algn="l">
              <a:spcBef>
                <a:spcPts val="360"/>
              </a:spcBef>
              <a:spcAft>
                <a:spcPts val="0"/>
              </a:spcAft>
              <a:buClr>
                <a:schemeClr val="lt1"/>
              </a:buClr>
              <a:buSzPts val="1800"/>
              <a:buFont typeface="Times New Roman"/>
              <a:buChar char="•"/>
              <a:defRPr sz="1800"/>
            </a:lvl8pPr>
            <a:lvl9pPr marL="4114800" lvl="8" indent="-342900" algn="l">
              <a:spcBef>
                <a:spcPts val="360"/>
              </a:spcBef>
              <a:spcAft>
                <a:spcPts val="0"/>
              </a:spcAft>
              <a:buClr>
                <a:schemeClr val="lt1"/>
              </a:buClr>
              <a:buSzPts val="1800"/>
              <a:buFont typeface="Times New Roman"/>
              <a:buChar char="•"/>
              <a:defRPr sz="1800"/>
            </a:lvl9pPr>
          </a:lstStyle>
          <a:p>
            <a:endParaRPr/>
          </a:p>
        </p:txBody>
      </p:sp>
      <p:sp>
        <p:nvSpPr>
          <p:cNvPr id="575" name="Google Shape;575;p228"/>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6" name="Google Shape;576;p228"/>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7" name="Google Shape;577;p228"/>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8"/>
        <p:cNvGrpSpPr/>
        <p:nvPr/>
      </p:nvGrpSpPr>
      <p:grpSpPr>
        <a:xfrm>
          <a:off x="0" y="0"/>
          <a:ext cx="0" cy="0"/>
          <a:chOff x="0" y="0"/>
          <a:chExt cx="0" cy="0"/>
        </a:xfrm>
      </p:grpSpPr>
      <p:sp>
        <p:nvSpPr>
          <p:cNvPr id="579" name="Google Shape;579;p229"/>
          <p:cNvSpPr txBox="1">
            <a:spLocks noGrp="1"/>
          </p:cNvSpPr>
          <p:nvPr>
            <p:ph type="title"/>
          </p:nvPr>
        </p:nvSpPr>
        <p:spPr>
          <a:xfrm>
            <a:off x="457200" y="274638"/>
            <a:ext cx="82296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80" name="Google Shape;580;p229"/>
          <p:cNvSpPr txBox="1">
            <a:spLocks noGrp="1"/>
          </p:cNvSpPr>
          <p:nvPr>
            <p:ph type="body" idx="1"/>
          </p:nvPr>
        </p:nvSpPr>
        <p:spPr>
          <a:xfrm>
            <a:off x="457201" y="1535113"/>
            <a:ext cx="4040188" cy="639762"/>
          </a:xfrm>
          <a:prstGeom prst="rect">
            <a:avLst/>
          </a:prstGeom>
          <a:noFill/>
          <a:ln>
            <a:noFill/>
          </a:ln>
        </p:spPr>
        <p:txBody>
          <a:bodyPr spcFirstLastPara="1" wrap="square" lIns="92075" tIns="46025" rIns="92075" bIns="46025" anchor="b" anchorCtr="0">
            <a:noAutofit/>
          </a:bodyPr>
          <a:lstStyle>
            <a:lvl1pPr marL="457200" lvl="0" indent="-228600" algn="l">
              <a:spcBef>
                <a:spcPts val="480"/>
              </a:spcBef>
              <a:spcAft>
                <a:spcPts val="0"/>
              </a:spcAft>
              <a:buClr>
                <a:schemeClr val="lt1"/>
              </a:buClr>
              <a:buSzPts val="2400"/>
              <a:buFont typeface="Times New Roman"/>
              <a:buNone/>
              <a:defRPr sz="2400" b="1"/>
            </a:lvl1pPr>
            <a:lvl2pPr marL="914400" lvl="1" indent="-228600" algn="l">
              <a:spcBef>
                <a:spcPts val="400"/>
              </a:spcBef>
              <a:spcAft>
                <a:spcPts val="0"/>
              </a:spcAft>
              <a:buClr>
                <a:schemeClr val="lt1"/>
              </a:buClr>
              <a:buSzPts val="2000"/>
              <a:buFont typeface="Times New Roman"/>
              <a:buNone/>
              <a:defRPr sz="2000" b="1"/>
            </a:lvl2pPr>
            <a:lvl3pPr marL="1371600" lvl="2" indent="-228600" algn="l">
              <a:spcBef>
                <a:spcPts val="360"/>
              </a:spcBef>
              <a:spcAft>
                <a:spcPts val="0"/>
              </a:spcAft>
              <a:buClr>
                <a:schemeClr val="lt1"/>
              </a:buClr>
              <a:buSzPts val="1800"/>
              <a:buFont typeface="Times New Roman"/>
              <a:buNone/>
              <a:defRPr sz="1800" b="1"/>
            </a:lvl3pPr>
            <a:lvl4pPr marL="1828800" lvl="3" indent="-228600" algn="l">
              <a:spcBef>
                <a:spcPts val="320"/>
              </a:spcBef>
              <a:spcAft>
                <a:spcPts val="0"/>
              </a:spcAft>
              <a:buClr>
                <a:schemeClr val="lt1"/>
              </a:buClr>
              <a:buSzPts val="1600"/>
              <a:buFont typeface="Times New Roman"/>
              <a:buNone/>
              <a:defRPr sz="1600" b="1"/>
            </a:lvl4pPr>
            <a:lvl5pPr marL="2286000" lvl="4" indent="-228600" algn="l">
              <a:spcBef>
                <a:spcPts val="320"/>
              </a:spcBef>
              <a:spcAft>
                <a:spcPts val="0"/>
              </a:spcAft>
              <a:buClr>
                <a:schemeClr val="lt1"/>
              </a:buClr>
              <a:buSzPts val="1600"/>
              <a:buFont typeface="Times New Roman"/>
              <a:buNone/>
              <a:defRPr sz="1600" b="1"/>
            </a:lvl5pPr>
            <a:lvl6pPr marL="2743200" lvl="5" indent="-228600" algn="l">
              <a:spcBef>
                <a:spcPts val="320"/>
              </a:spcBef>
              <a:spcAft>
                <a:spcPts val="0"/>
              </a:spcAft>
              <a:buClr>
                <a:schemeClr val="lt1"/>
              </a:buClr>
              <a:buSzPts val="1600"/>
              <a:buFont typeface="Times New Roman"/>
              <a:buNone/>
              <a:defRPr sz="1600" b="1"/>
            </a:lvl6pPr>
            <a:lvl7pPr marL="3200400" lvl="6" indent="-228600" algn="l">
              <a:spcBef>
                <a:spcPts val="320"/>
              </a:spcBef>
              <a:spcAft>
                <a:spcPts val="0"/>
              </a:spcAft>
              <a:buClr>
                <a:schemeClr val="lt1"/>
              </a:buClr>
              <a:buSzPts val="1600"/>
              <a:buFont typeface="Times New Roman"/>
              <a:buNone/>
              <a:defRPr sz="1600" b="1"/>
            </a:lvl7pPr>
            <a:lvl8pPr marL="3657600" lvl="7" indent="-228600" algn="l">
              <a:spcBef>
                <a:spcPts val="320"/>
              </a:spcBef>
              <a:spcAft>
                <a:spcPts val="0"/>
              </a:spcAft>
              <a:buClr>
                <a:schemeClr val="lt1"/>
              </a:buClr>
              <a:buSzPts val="1600"/>
              <a:buFont typeface="Times New Roman"/>
              <a:buNone/>
              <a:defRPr sz="1600" b="1"/>
            </a:lvl8pPr>
            <a:lvl9pPr marL="4114800" lvl="8" indent="-228600" algn="l">
              <a:spcBef>
                <a:spcPts val="320"/>
              </a:spcBef>
              <a:spcAft>
                <a:spcPts val="0"/>
              </a:spcAft>
              <a:buClr>
                <a:schemeClr val="lt1"/>
              </a:buClr>
              <a:buSzPts val="1600"/>
              <a:buFont typeface="Times New Roman"/>
              <a:buNone/>
              <a:defRPr sz="1600" b="1"/>
            </a:lvl9pPr>
          </a:lstStyle>
          <a:p>
            <a:endParaRPr/>
          </a:p>
        </p:txBody>
      </p:sp>
      <p:sp>
        <p:nvSpPr>
          <p:cNvPr id="581" name="Google Shape;581;p229"/>
          <p:cNvSpPr txBox="1">
            <a:spLocks noGrp="1"/>
          </p:cNvSpPr>
          <p:nvPr>
            <p:ph type="body" idx="2"/>
          </p:nvPr>
        </p:nvSpPr>
        <p:spPr>
          <a:xfrm>
            <a:off x="457201" y="2174875"/>
            <a:ext cx="4040188" cy="3951288"/>
          </a:xfrm>
          <a:prstGeom prst="rect">
            <a:avLst/>
          </a:prstGeom>
          <a:noFill/>
          <a:ln>
            <a:noFill/>
          </a:ln>
        </p:spPr>
        <p:txBody>
          <a:bodyPr spcFirstLastPara="1" wrap="square" lIns="92075" tIns="46025" rIns="92075" bIns="46025" anchor="t" anchorCtr="0">
            <a:noAutofit/>
          </a:bodyPr>
          <a:lstStyle>
            <a:lvl1pPr marL="457200" lvl="0" indent="-381000" algn="l">
              <a:spcBef>
                <a:spcPts val="480"/>
              </a:spcBef>
              <a:spcAft>
                <a:spcPts val="0"/>
              </a:spcAft>
              <a:buClr>
                <a:schemeClr val="lt1"/>
              </a:buClr>
              <a:buSzPts val="2400"/>
              <a:buFont typeface="Times New Roman"/>
              <a:buChar char="•"/>
              <a:defRPr sz="2400"/>
            </a:lvl1pPr>
            <a:lvl2pPr marL="914400" lvl="1" indent="-355600" algn="l">
              <a:spcBef>
                <a:spcPts val="400"/>
              </a:spcBef>
              <a:spcAft>
                <a:spcPts val="0"/>
              </a:spcAft>
              <a:buClr>
                <a:schemeClr val="lt1"/>
              </a:buClr>
              <a:buSzPts val="2000"/>
              <a:buFont typeface="Times New Roman"/>
              <a:buChar char="–"/>
              <a:defRPr sz="2000"/>
            </a:lvl2pPr>
            <a:lvl3pPr marL="1371600" lvl="2" indent="-342900" algn="l">
              <a:spcBef>
                <a:spcPts val="360"/>
              </a:spcBef>
              <a:spcAft>
                <a:spcPts val="0"/>
              </a:spcAft>
              <a:buClr>
                <a:schemeClr val="lt1"/>
              </a:buClr>
              <a:buSzPts val="1800"/>
              <a:buFont typeface="Times New Roman"/>
              <a:buChar char="•"/>
              <a:defRPr sz="1800"/>
            </a:lvl3pPr>
            <a:lvl4pPr marL="1828800" lvl="3" indent="-330200" algn="l">
              <a:spcBef>
                <a:spcPts val="320"/>
              </a:spcBef>
              <a:spcAft>
                <a:spcPts val="0"/>
              </a:spcAft>
              <a:buClr>
                <a:schemeClr val="lt1"/>
              </a:buClr>
              <a:buSzPts val="1600"/>
              <a:buFont typeface="Times New Roman"/>
              <a:buChar char="–"/>
              <a:defRPr sz="1600"/>
            </a:lvl4pPr>
            <a:lvl5pPr marL="2286000" lvl="4" indent="-330200" algn="l">
              <a:spcBef>
                <a:spcPts val="320"/>
              </a:spcBef>
              <a:spcAft>
                <a:spcPts val="0"/>
              </a:spcAft>
              <a:buClr>
                <a:schemeClr val="lt1"/>
              </a:buClr>
              <a:buSzPts val="1600"/>
              <a:buFont typeface="Times New Roman"/>
              <a:buChar char="•"/>
              <a:defRPr sz="1600"/>
            </a:lvl5pPr>
            <a:lvl6pPr marL="2743200" lvl="5" indent="-330200" algn="l">
              <a:spcBef>
                <a:spcPts val="320"/>
              </a:spcBef>
              <a:spcAft>
                <a:spcPts val="0"/>
              </a:spcAft>
              <a:buClr>
                <a:schemeClr val="lt1"/>
              </a:buClr>
              <a:buSzPts val="1600"/>
              <a:buFont typeface="Times New Roman"/>
              <a:buChar char="•"/>
              <a:defRPr sz="1600"/>
            </a:lvl6pPr>
            <a:lvl7pPr marL="3200400" lvl="6" indent="-330200" algn="l">
              <a:spcBef>
                <a:spcPts val="320"/>
              </a:spcBef>
              <a:spcAft>
                <a:spcPts val="0"/>
              </a:spcAft>
              <a:buClr>
                <a:schemeClr val="lt1"/>
              </a:buClr>
              <a:buSzPts val="1600"/>
              <a:buFont typeface="Times New Roman"/>
              <a:buChar char="•"/>
              <a:defRPr sz="1600"/>
            </a:lvl7pPr>
            <a:lvl8pPr marL="3657600" lvl="7" indent="-330200" algn="l">
              <a:spcBef>
                <a:spcPts val="320"/>
              </a:spcBef>
              <a:spcAft>
                <a:spcPts val="0"/>
              </a:spcAft>
              <a:buClr>
                <a:schemeClr val="lt1"/>
              </a:buClr>
              <a:buSzPts val="1600"/>
              <a:buFont typeface="Times New Roman"/>
              <a:buChar char="•"/>
              <a:defRPr sz="1600"/>
            </a:lvl8pPr>
            <a:lvl9pPr marL="4114800" lvl="8" indent="-330200" algn="l">
              <a:spcBef>
                <a:spcPts val="320"/>
              </a:spcBef>
              <a:spcAft>
                <a:spcPts val="0"/>
              </a:spcAft>
              <a:buClr>
                <a:schemeClr val="lt1"/>
              </a:buClr>
              <a:buSzPts val="1600"/>
              <a:buFont typeface="Times New Roman"/>
              <a:buChar char="•"/>
              <a:defRPr sz="1600"/>
            </a:lvl9pPr>
          </a:lstStyle>
          <a:p>
            <a:endParaRPr/>
          </a:p>
        </p:txBody>
      </p:sp>
      <p:sp>
        <p:nvSpPr>
          <p:cNvPr id="582" name="Google Shape;582;p229"/>
          <p:cNvSpPr txBox="1">
            <a:spLocks noGrp="1"/>
          </p:cNvSpPr>
          <p:nvPr>
            <p:ph type="body" idx="3"/>
          </p:nvPr>
        </p:nvSpPr>
        <p:spPr>
          <a:xfrm>
            <a:off x="4645026" y="1535113"/>
            <a:ext cx="4041775" cy="639762"/>
          </a:xfrm>
          <a:prstGeom prst="rect">
            <a:avLst/>
          </a:prstGeom>
          <a:noFill/>
          <a:ln>
            <a:noFill/>
          </a:ln>
        </p:spPr>
        <p:txBody>
          <a:bodyPr spcFirstLastPara="1" wrap="square" lIns="92075" tIns="46025" rIns="92075" bIns="46025" anchor="b" anchorCtr="0">
            <a:noAutofit/>
          </a:bodyPr>
          <a:lstStyle>
            <a:lvl1pPr marL="457200" lvl="0" indent="-228600" algn="l">
              <a:spcBef>
                <a:spcPts val="480"/>
              </a:spcBef>
              <a:spcAft>
                <a:spcPts val="0"/>
              </a:spcAft>
              <a:buClr>
                <a:schemeClr val="lt1"/>
              </a:buClr>
              <a:buSzPts val="2400"/>
              <a:buFont typeface="Times New Roman"/>
              <a:buNone/>
              <a:defRPr sz="2400" b="1"/>
            </a:lvl1pPr>
            <a:lvl2pPr marL="914400" lvl="1" indent="-228600" algn="l">
              <a:spcBef>
                <a:spcPts val="400"/>
              </a:spcBef>
              <a:spcAft>
                <a:spcPts val="0"/>
              </a:spcAft>
              <a:buClr>
                <a:schemeClr val="lt1"/>
              </a:buClr>
              <a:buSzPts val="2000"/>
              <a:buFont typeface="Times New Roman"/>
              <a:buNone/>
              <a:defRPr sz="2000" b="1"/>
            </a:lvl2pPr>
            <a:lvl3pPr marL="1371600" lvl="2" indent="-228600" algn="l">
              <a:spcBef>
                <a:spcPts val="360"/>
              </a:spcBef>
              <a:spcAft>
                <a:spcPts val="0"/>
              </a:spcAft>
              <a:buClr>
                <a:schemeClr val="lt1"/>
              </a:buClr>
              <a:buSzPts val="1800"/>
              <a:buFont typeface="Times New Roman"/>
              <a:buNone/>
              <a:defRPr sz="1800" b="1"/>
            </a:lvl3pPr>
            <a:lvl4pPr marL="1828800" lvl="3" indent="-228600" algn="l">
              <a:spcBef>
                <a:spcPts val="320"/>
              </a:spcBef>
              <a:spcAft>
                <a:spcPts val="0"/>
              </a:spcAft>
              <a:buClr>
                <a:schemeClr val="lt1"/>
              </a:buClr>
              <a:buSzPts val="1600"/>
              <a:buFont typeface="Times New Roman"/>
              <a:buNone/>
              <a:defRPr sz="1600" b="1"/>
            </a:lvl4pPr>
            <a:lvl5pPr marL="2286000" lvl="4" indent="-228600" algn="l">
              <a:spcBef>
                <a:spcPts val="320"/>
              </a:spcBef>
              <a:spcAft>
                <a:spcPts val="0"/>
              </a:spcAft>
              <a:buClr>
                <a:schemeClr val="lt1"/>
              </a:buClr>
              <a:buSzPts val="1600"/>
              <a:buFont typeface="Times New Roman"/>
              <a:buNone/>
              <a:defRPr sz="1600" b="1"/>
            </a:lvl5pPr>
            <a:lvl6pPr marL="2743200" lvl="5" indent="-228600" algn="l">
              <a:spcBef>
                <a:spcPts val="320"/>
              </a:spcBef>
              <a:spcAft>
                <a:spcPts val="0"/>
              </a:spcAft>
              <a:buClr>
                <a:schemeClr val="lt1"/>
              </a:buClr>
              <a:buSzPts val="1600"/>
              <a:buFont typeface="Times New Roman"/>
              <a:buNone/>
              <a:defRPr sz="1600" b="1"/>
            </a:lvl6pPr>
            <a:lvl7pPr marL="3200400" lvl="6" indent="-228600" algn="l">
              <a:spcBef>
                <a:spcPts val="320"/>
              </a:spcBef>
              <a:spcAft>
                <a:spcPts val="0"/>
              </a:spcAft>
              <a:buClr>
                <a:schemeClr val="lt1"/>
              </a:buClr>
              <a:buSzPts val="1600"/>
              <a:buFont typeface="Times New Roman"/>
              <a:buNone/>
              <a:defRPr sz="1600" b="1"/>
            </a:lvl7pPr>
            <a:lvl8pPr marL="3657600" lvl="7" indent="-228600" algn="l">
              <a:spcBef>
                <a:spcPts val="320"/>
              </a:spcBef>
              <a:spcAft>
                <a:spcPts val="0"/>
              </a:spcAft>
              <a:buClr>
                <a:schemeClr val="lt1"/>
              </a:buClr>
              <a:buSzPts val="1600"/>
              <a:buFont typeface="Times New Roman"/>
              <a:buNone/>
              <a:defRPr sz="1600" b="1"/>
            </a:lvl8pPr>
            <a:lvl9pPr marL="4114800" lvl="8" indent="-228600" algn="l">
              <a:spcBef>
                <a:spcPts val="320"/>
              </a:spcBef>
              <a:spcAft>
                <a:spcPts val="0"/>
              </a:spcAft>
              <a:buClr>
                <a:schemeClr val="lt1"/>
              </a:buClr>
              <a:buSzPts val="1600"/>
              <a:buFont typeface="Times New Roman"/>
              <a:buNone/>
              <a:defRPr sz="1600" b="1"/>
            </a:lvl9pPr>
          </a:lstStyle>
          <a:p>
            <a:endParaRPr/>
          </a:p>
        </p:txBody>
      </p:sp>
      <p:sp>
        <p:nvSpPr>
          <p:cNvPr id="583" name="Google Shape;583;p229"/>
          <p:cNvSpPr txBox="1">
            <a:spLocks noGrp="1"/>
          </p:cNvSpPr>
          <p:nvPr>
            <p:ph type="body" idx="4"/>
          </p:nvPr>
        </p:nvSpPr>
        <p:spPr>
          <a:xfrm>
            <a:off x="4645026" y="2174875"/>
            <a:ext cx="4041775" cy="3951288"/>
          </a:xfrm>
          <a:prstGeom prst="rect">
            <a:avLst/>
          </a:prstGeom>
          <a:noFill/>
          <a:ln>
            <a:noFill/>
          </a:ln>
        </p:spPr>
        <p:txBody>
          <a:bodyPr spcFirstLastPara="1" wrap="square" lIns="92075" tIns="46025" rIns="92075" bIns="46025" anchor="t" anchorCtr="0">
            <a:noAutofit/>
          </a:bodyPr>
          <a:lstStyle>
            <a:lvl1pPr marL="457200" lvl="0" indent="-381000" algn="l">
              <a:spcBef>
                <a:spcPts val="480"/>
              </a:spcBef>
              <a:spcAft>
                <a:spcPts val="0"/>
              </a:spcAft>
              <a:buClr>
                <a:schemeClr val="lt1"/>
              </a:buClr>
              <a:buSzPts val="2400"/>
              <a:buFont typeface="Times New Roman"/>
              <a:buChar char="•"/>
              <a:defRPr sz="2400"/>
            </a:lvl1pPr>
            <a:lvl2pPr marL="914400" lvl="1" indent="-355600" algn="l">
              <a:spcBef>
                <a:spcPts val="400"/>
              </a:spcBef>
              <a:spcAft>
                <a:spcPts val="0"/>
              </a:spcAft>
              <a:buClr>
                <a:schemeClr val="lt1"/>
              </a:buClr>
              <a:buSzPts val="2000"/>
              <a:buFont typeface="Times New Roman"/>
              <a:buChar char="–"/>
              <a:defRPr sz="2000"/>
            </a:lvl2pPr>
            <a:lvl3pPr marL="1371600" lvl="2" indent="-342900" algn="l">
              <a:spcBef>
                <a:spcPts val="360"/>
              </a:spcBef>
              <a:spcAft>
                <a:spcPts val="0"/>
              </a:spcAft>
              <a:buClr>
                <a:schemeClr val="lt1"/>
              </a:buClr>
              <a:buSzPts val="1800"/>
              <a:buFont typeface="Times New Roman"/>
              <a:buChar char="•"/>
              <a:defRPr sz="1800"/>
            </a:lvl3pPr>
            <a:lvl4pPr marL="1828800" lvl="3" indent="-330200" algn="l">
              <a:spcBef>
                <a:spcPts val="320"/>
              </a:spcBef>
              <a:spcAft>
                <a:spcPts val="0"/>
              </a:spcAft>
              <a:buClr>
                <a:schemeClr val="lt1"/>
              </a:buClr>
              <a:buSzPts val="1600"/>
              <a:buFont typeface="Times New Roman"/>
              <a:buChar char="–"/>
              <a:defRPr sz="1600"/>
            </a:lvl4pPr>
            <a:lvl5pPr marL="2286000" lvl="4" indent="-330200" algn="l">
              <a:spcBef>
                <a:spcPts val="320"/>
              </a:spcBef>
              <a:spcAft>
                <a:spcPts val="0"/>
              </a:spcAft>
              <a:buClr>
                <a:schemeClr val="lt1"/>
              </a:buClr>
              <a:buSzPts val="1600"/>
              <a:buFont typeface="Times New Roman"/>
              <a:buChar char="•"/>
              <a:defRPr sz="1600"/>
            </a:lvl5pPr>
            <a:lvl6pPr marL="2743200" lvl="5" indent="-330200" algn="l">
              <a:spcBef>
                <a:spcPts val="320"/>
              </a:spcBef>
              <a:spcAft>
                <a:spcPts val="0"/>
              </a:spcAft>
              <a:buClr>
                <a:schemeClr val="lt1"/>
              </a:buClr>
              <a:buSzPts val="1600"/>
              <a:buFont typeface="Times New Roman"/>
              <a:buChar char="•"/>
              <a:defRPr sz="1600"/>
            </a:lvl6pPr>
            <a:lvl7pPr marL="3200400" lvl="6" indent="-330200" algn="l">
              <a:spcBef>
                <a:spcPts val="320"/>
              </a:spcBef>
              <a:spcAft>
                <a:spcPts val="0"/>
              </a:spcAft>
              <a:buClr>
                <a:schemeClr val="lt1"/>
              </a:buClr>
              <a:buSzPts val="1600"/>
              <a:buFont typeface="Times New Roman"/>
              <a:buChar char="•"/>
              <a:defRPr sz="1600"/>
            </a:lvl7pPr>
            <a:lvl8pPr marL="3657600" lvl="7" indent="-330200" algn="l">
              <a:spcBef>
                <a:spcPts val="320"/>
              </a:spcBef>
              <a:spcAft>
                <a:spcPts val="0"/>
              </a:spcAft>
              <a:buClr>
                <a:schemeClr val="lt1"/>
              </a:buClr>
              <a:buSzPts val="1600"/>
              <a:buFont typeface="Times New Roman"/>
              <a:buChar char="•"/>
              <a:defRPr sz="1600"/>
            </a:lvl8pPr>
            <a:lvl9pPr marL="4114800" lvl="8" indent="-330200" algn="l">
              <a:spcBef>
                <a:spcPts val="320"/>
              </a:spcBef>
              <a:spcAft>
                <a:spcPts val="0"/>
              </a:spcAft>
              <a:buClr>
                <a:schemeClr val="lt1"/>
              </a:buClr>
              <a:buSzPts val="1600"/>
              <a:buFont typeface="Times New Roman"/>
              <a:buChar char="•"/>
              <a:defRPr sz="1600"/>
            </a:lvl9pPr>
          </a:lstStyle>
          <a:p>
            <a:endParaRPr/>
          </a:p>
        </p:txBody>
      </p:sp>
      <p:sp>
        <p:nvSpPr>
          <p:cNvPr id="584" name="Google Shape;584;p229"/>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5" name="Google Shape;585;p229"/>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6" name="Google Shape;586;p229"/>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7"/>
        <p:cNvGrpSpPr/>
        <p:nvPr/>
      </p:nvGrpSpPr>
      <p:grpSpPr>
        <a:xfrm>
          <a:off x="0" y="0"/>
          <a:ext cx="0" cy="0"/>
          <a:chOff x="0" y="0"/>
          <a:chExt cx="0" cy="0"/>
        </a:xfrm>
      </p:grpSpPr>
      <p:sp>
        <p:nvSpPr>
          <p:cNvPr id="588" name="Google Shape;588;p230"/>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89" name="Google Shape;589;p230"/>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0" name="Google Shape;590;p230"/>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1" name="Google Shape;591;p230"/>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2"/>
        <p:cNvGrpSpPr/>
        <p:nvPr/>
      </p:nvGrpSpPr>
      <p:grpSpPr>
        <a:xfrm>
          <a:off x="0" y="0"/>
          <a:ext cx="0" cy="0"/>
          <a:chOff x="0" y="0"/>
          <a:chExt cx="0" cy="0"/>
        </a:xfrm>
      </p:grpSpPr>
      <p:sp>
        <p:nvSpPr>
          <p:cNvPr id="593" name="Google Shape;593;p231"/>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4" name="Google Shape;594;p231"/>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5" name="Google Shape;595;p231"/>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6"/>
        <p:cNvGrpSpPr/>
        <p:nvPr/>
      </p:nvGrpSpPr>
      <p:grpSpPr>
        <a:xfrm>
          <a:off x="0" y="0"/>
          <a:ext cx="0" cy="0"/>
          <a:chOff x="0" y="0"/>
          <a:chExt cx="0" cy="0"/>
        </a:xfrm>
      </p:grpSpPr>
      <p:sp>
        <p:nvSpPr>
          <p:cNvPr id="597" name="Google Shape;597;p232"/>
          <p:cNvSpPr txBox="1">
            <a:spLocks noGrp="1"/>
          </p:cNvSpPr>
          <p:nvPr>
            <p:ph type="title"/>
          </p:nvPr>
        </p:nvSpPr>
        <p:spPr>
          <a:xfrm>
            <a:off x="457201" y="273050"/>
            <a:ext cx="3008313" cy="1162050"/>
          </a:xfrm>
          <a:prstGeom prst="rect">
            <a:avLst/>
          </a:prstGeom>
          <a:noFill/>
          <a:ln>
            <a:noFill/>
          </a:ln>
        </p:spPr>
        <p:txBody>
          <a:bodyPr spcFirstLastPara="1" wrap="square" lIns="92075" tIns="46025" rIns="92075" bIns="4602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98" name="Google Shape;598;p232"/>
          <p:cNvSpPr txBox="1">
            <a:spLocks noGrp="1"/>
          </p:cNvSpPr>
          <p:nvPr>
            <p:ph type="body" idx="1"/>
          </p:nvPr>
        </p:nvSpPr>
        <p:spPr>
          <a:xfrm>
            <a:off x="3575050" y="273051"/>
            <a:ext cx="5111751" cy="5853113"/>
          </a:xfrm>
          <a:prstGeom prst="rect">
            <a:avLst/>
          </a:prstGeom>
          <a:noFill/>
          <a:ln>
            <a:noFill/>
          </a:ln>
        </p:spPr>
        <p:txBody>
          <a:bodyPr spcFirstLastPara="1" wrap="square" lIns="92075" tIns="46025" rIns="92075" bIns="46025" anchor="t" anchorCtr="0">
            <a:noAutofit/>
          </a:bodyPr>
          <a:lstStyle>
            <a:lvl1pPr marL="457200" lvl="0" indent="-431800" algn="l">
              <a:spcBef>
                <a:spcPts val="640"/>
              </a:spcBef>
              <a:spcAft>
                <a:spcPts val="0"/>
              </a:spcAft>
              <a:buClr>
                <a:schemeClr val="lt1"/>
              </a:buClr>
              <a:buSzPts val="3200"/>
              <a:buFont typeface="Times New Roman"/>
              <a:buChar char="•"/>
              <a:defRPr sz="3200"/>
            </a:lvl1pPr>
            <a:lvl2pPr marL="914400" lvl="1" indent="-406400" algn="l">
              <a:spcBef>
                <a:spcPts val="560"/>
              </a:spcBef>
              <a:spcAft>
                <a:spcPts val="0"/>
              </a:spcAft>
              <a:buClr>
                <a:schemeClr val="lt1"/>
              </a:buClr>
              <a:buSzPts val="2800"/>
              <a:buFont typeface="Times New Roman"/>
              <a:buChar char="–"/>
              <a:defRPr sz="2800"/>
            </a:lvl2pPr>
            <a:lvl3pPr marL="1371600" lvl="2" indent="-381000" algn="l">
              <a:spcBef>
                <a:spcPts val="480"/>
              </a:spcBef>
              <a:spcAft>
                <a:spcPts val="0"/>
              </a:spcAft>
              <a:buClr>
                <a:schemeClr val="lt1"/>
              </a:buClr>
              <a:buSzPts val="2400"/>
              <a:buFont typeface="Times New Roman"/>
              <a:buChar char="•"/>
              <a:defRPr sz="2400"/>
            </a:lvl3pPr>
            <a:lvl4pPr marL="1828800" lvl="3" indent="-355600" algn="l">
              <a:spcBef>
                <a:spcPts val="400"/>
              </a:spcBef>
              <a:spcAft>
                <a:spcPts val="0"/>
              </a:spcAft>
              <a:buClr>
                <a:schemeClr val="lt1"/>
              </a:buClr>
              <a:buSzPts val="2000"/>
              <a:buFont typeface="Times New Roman"/>
              <a:buChar char="–"/>
              <a:defRPr sz="2000"/>
            </a:lvl4pPr>
            <a:lvl5pPr marL="2286000" lvl="4" indent="-355600" algn="l">
              <a:spcBef>
                <a:spcPts val="400"/>
              </a:spcBef>
              <a:spcAft>
                <a:spcPts val="0"/>
              </a:spcAft>
              <a:buClr>
                <a:schemeClr val="lt1"/>
              </a:buClr>
              <a:buSzPts val="2000"/>
              <a:buFont typeface="Times New Roman"/>
              <a:buChar char="•"/>
              <a:defRPr sz="2000"/>
            </a:lvl5pPr>
            <a:lvl6pPr marL="2743200" lvl="5" indent="-355600" algn="l">
              <a:spcBef>
                <a:spcPts val="400"/>
              </a:spcBef>
              <a:spcAft>
                <a:spcPts val="0"/>
              </a:spcAft>
              <a:buClr>
                <a:schemeClr val="lt1"/>
              </a:buClr>
              <a:buSzPts val="2000"/>
              <a:buFont typeface="Times New Roman"/>
              <a:buChar char="•"/>
              <a:defRPr sz="2000"/>
            </a:lvl6pPr>
            <a:lvl7pPr marL="3200400" lvl="6" indent="-355600" algn="l">
              <a:spcBef>
                <a:spcPts val="400"/>
              </a:spcBef>
              <a:spcAft>
                <a:spcPts val="0"/>
              </a:spcAft>
              <a:buClr>
                <a:schemeClr val="lt1"/>
              </a:buClr>
              <a:buSzPts val="2000"/>
              <a:buFont typeface="Times New Roman"/>
              <a:buChar char="•"/>
              <a:defRPr sz="2000"/>
            </a:lvl7pPr>
            <a:lvl8pPr marL="3657600" lvl="7" indent="-355600" algn="l">
              <a:spcBef>
                <a:spcPts val="400"/>
              </a:spcBef>
              <a:spcAft>
                <a:spcPts val="0"/>
              </a:spcAft>
              <a:buClr>
                <a:schemeClr val="lt1"/>
              </a:buClr>
              <a:buSzPts val="2000"/>
              <a:buFont typeface="Times New Roman"/>
              <a:buChar char="•"/>
              <a:defRPr sz="2000"/>
            </a:lvl8pPr>
            <a:lvl9pPr marL="4114800" lvl="8" indent="-355600" algn="l">
              <a:spcBef>
                <a:spcPts val="400"/>
              </a:spcBef>
              <a:spcAft>
                <a:spcPts val="0"/>
              </a:spcAft>
              <a:buClr>
                <a:schemeClr val="lt1"/>
              </a:buClr>
              <a:buSzPts val="2000"/>
              <a:buFont typeface="Times New Roman"/>
              <a:buChar char="•"/>
              <a:defRPr sz="2000"/>
            </a:lvl9pPr>
          </a:lstStyle>
          <a:p>
            <a:endParaRPr/>
          </a:p>
        </p:txBody>
      </p:sp>
      <p:sp>
        <p:nvSpPr>
          <p:cNvPr id="599" name="Google Shape;599;p232"/>
          <p:cNvSpPr txBox="1">
            <a:spLocks noGrp="1"/>
          </p:cNvSpPr>
          <p:nvPr>
            <p:ph type="body" idx="2"/>
          </p:nvPr>
        </p:nvSpPr>
        <p:spPr>
          <a:xfrm>
            <a:off x="457201" y="1435101"/>
            <a:ext cx="3008313" cy="4691063"/>
          </a:xfrm>
          <a:prstGeom prst="rect">
            <a:avLst/>
          </a:prstGeom>
          <a:noFill/>
          <a:ln>
            <a:noFill/>
          </a:ln>
        </p:spPr>
        <p:txBody>
          <a:bodyPr spcFirstLastPara="1" wrap="square" lIns="92075" tIns="46025" rIns="92075" bIns="46025" anchor="t" anchorCtr="0">
            <a:noAutofit/>
          </a:bodyPr>
          <a:lstStyle>
            <a:lvl1pPr marL="457200" lvl="0" indent="-228600" algn="l">
              <a:spcBef>
                <a:spcPts val="280"/>
              </a:spcBef>
              <a:spcAft>
                <a:spcPts val="0"/>
              </a:spcAft>
              <a:buClr>
                <a:schemeClr val="lt1"/>
              </a:buClr>
              <a:buSzPts val="1400"/>
              <a:buFont typeface="Times New Roman"/>
              <a:buNone/>
              <a:defRPr sz="1400"/>
            </a:lvl1pPr>
            <a:lvl2pPr marL="914400" lvl="1" indent="-228600" algn="l">
              <a:spcBef>
                <a:spcPts val="240"/>
              </a:spcBef>
              <a:spcAft>
                <a:spcPts val="0"/>
              </a:spcAft>
              <a:buClr>
                <a:schemeClr val="lt1"/>
              </a:buClr>
              <a:buSzPts val="1200"/>
              <a:buFont typeface="Times New Roman"/>
              <a:buNone/>
              <a:defRPr sz="1200"/>
            </a:lvl2pPr>
            <a:lvl3pPr marL="1371600" lvl="2" indent="-228600" algn="l">
              <a:spcBef>
                <a:spcPts val="200"/>
              </a:spcBef>
              <a:spcAft>
                <a:spcPts val="0"/>
              </a:spcAft>
              <a:buClr>
                <a:schemeClr val="lt1"/>
              </a:buClr>
              <a:buSzPts val="1000"/>
              <a:buFont typeface="Times New Roman"/>
              <a:buNone/>
              <a:defRPr sz="1000"/>
            </a:lvl3pPr>
            <a:lvl4pPr marL="1828800" lvl="3" indent="-228600" algn="l">
              <a:spcBef>
                <a:spcPts val="180"/>
              </a:spcBef>
              <a:spcAft>
                <a:spcPts val="0"/>
              </a:spcAft>
              <a:buClr>
                <a:schemeClr val="lt1"/>
              </a:buClr>
              <a:buSzPts val="900"/>
              <a:buFont typeface="Times New Roman"/>
              <a:buNone/>
              <a:defRPr sz="900"/>
            </a:lvl4pPr>
            <a:lvl5pPr marL="2286000" lvl="4" indent="-228600" algn="l">
              <a:spcBef>
                <a:spcPts val="180"/>
              </a:spcBef>
              <a:spcAft>
                <a:spcPts val="0"/>
              </a:spcAft>
              <a:buClr>
                <a:schemeClr val="lt1"/>
              </a:buClr>
              <a:buSzPts val="900"/>
              <a:buFont typeface="Times New Roman"/>
              <a:buNone/>
              <a:defRPr sz="900"/>
            </a:lvl5pPr>
            <a:lvl6pPr marL="2743200" lvl="5" indent="-228600" algn="l">
              <a:spcBef>
                <a:spcPts val="180"/>
              </a:spcBef>
              <a:spcAft>
                <a:spcPts val="0"/>
              </a:spcAft>
              <a:buClr>
                <a:schemeClr val="lt1"/>
              </a:buClr>
              <a:buSzPts val="900"/>
              <a:buFont typeface="Times New Roman"/>
              <a:buNone/>
              <a:defRPr sz="900"/>
            </a:lvl6pPr>
            <a:lvl7pPr marL="3200400" lvl="6" indent="-228600" algn="l">
              <a:spcBef>
                <a:spcPts val="180"/>
              </a:spcBef>
              <a:spcAft>
                <a:spcPts val="0"/>
              </a:spcAft>
              <a:buClr>
                <a:schemeClr val="lt1"/>
              </a:buClr>
              <a:buSzPts val="900"/>
              <a:buFont typeface="Times New Roman"/>
              <a:buNone/>
              <a:defRPr sz="900"/>
            </a:lvl7pPr>
            <a:lvl8pPr marL="3657600" lvl="7" indent="-228600" algn="l">
              <a:spcBef>
                <a:spcPts val="180"/>
              </a:spcBef>
              <a:spcAft>
                <a:spcPts val="0"/>
              </a:spcAft>
              <a:buClr>
                <a:schemeClr val="lt1"/>
              </a:buClr>
              <a:buSzPts val="900"/>
              <a:buFont typeface="Times New Roman"/>
              <a:buNone/>
              <a:defRPr sz="900"/>
            </a:lvl8pPr>
            <a:lvl9pPr marL="4114800" lvl="8" indent="-228600" algn="l">
              <a:spcBef>
                <a:spcPts val="180"/>
              </a:spcBef>
              <a:spcAft>
                <a:spcPts val="0"/>
              </a:spcAft>
              <a:buClr>
                <a:schemeClr val="lt1"/>
              </a:buClr>
              <a:buSzPts val="900"/>
              <a:buFont typeface="Times New Roman"/>
              <a:buNone/>
              <a:defRPr sz="900"/>
            </a:lvl9pPr>
          </a:lstStyle>
          <a:p>
            <a:endParaRPr/>
          </a:p>
        </p:txBody>
      </p:sp>
      <p:sp>
        <p:nvSpPr>
          <p:cNvPr id="600" name="Google Shape;600;p232"/>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1" name="Google Shape;601;p232"/>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2" name="Google Shape;602;p232"/>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3"/>
        <p:cNvGrpSpPr/>
        <p:nvPr/>
      </p:nvGrpSpPr>
      <p:grpSpPr>
        <a:xfrm>
          <a:off x="0" y="0"/>
          <a:ext cx="0" cy="0"/>
          <a:chOff x="0" y="0"/>
          <a:chExt cx="0" cy="0"/>
        </a:xfrm>
      </p:grpSpPr>
      <p:sp>
        <p:nvSpPr>
          <p:cNvPr id="604" name="Google Shape;604;p233"/>
          <p:cNvSpPr txBox="1">
            <a:spLocks noGrp="1"/>
          </p:cNvSpPr>
          <p:nvPr>
            <p:ph type="title"/>
          </p:nvPr>
        </p:nvSpPr>
        <p:spPr>
          <a:xfrm>
            <a:off x="1792288" y="4800601"/>
            <a:ext cx="5486400" cy="566738"/>
          </a:xfrm>
          <a:prstGeom prst="rect">
            <a:avLst/>
          </a:prstGeom>
          <a:noFill/>
          <a:ln>
            <a:noFill/>
          </a:ln>
        </p:spPr>
        <p:txBody>
          <a:bodyPr spcFirstLastPara="1" wrap="square" lIns="92075" tIns="46025" rIns="92075" bIns="46025"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5" name="Google Shape;605;p233"/>
          <p:cNvSpPr>
            <a:spLocks noGrp="1"/>
          </p:cNvSpPr>
          <p:nvPr>
            <p:ph type="pic" idx="2"/>
          </p:nvPr>
        </p:nvSpPr>
        <p:spPr>
          <a:xfrm>
            <a:off x="1792288" y="612775"/>
            <a:ext cx="5486400" cy="4114800"/>
          </a:xfrm>
          <a:prstGeom prst="rect">
            <a:avLst/>
          </a:prstGeom>
          <a:noFill/>
          <a:ln>
            <a:noFill/>
          </a:ln>
        </p:spPr>
        <p:txBody>
          <a:bodyPr spcFirstLastPara="1" wrap="square" lIns="92075" tIns="46025" rIns="92075" bIns="46025" anchor="t" anchorCtr="0">
            <a:noAutofit/>
          </a:bodyPr>
          <a:lstStyle>
            <a:lvl1pPr marR="0" lvl="0" algn="l" rtl="0">
              <a:spcBef>
                <a:spcPts val="640"/>
              </a:spcBef>
              <a:spcAft>
                <a:spcPts val="0"/>
              </a:spcAft>
              <a:buClr>
                <a:schemeClr val="lt1"/>
              </a:buClr>
              <a:buSzPts val="3200"/>
              <a:buFont typeface="Times New Roman"/>
              <a:buNone/>
              <a:defRPr sz="3200" b="0" i="0" u="none" strike="noStrike" cap="none">
                <a:solidFill>
                  <a:schemeClr val="lt1"/>
                </a:solidFill>
                <a:latin typeface="Times New Roman"/>
                <a:ea typeface="Times New Roman"/>
                <a:cs typeface="Times New Roman"/>
                <a:sym typeface="Times New Roman"/>
              </a:defRPr>
            </a:lvl1pPr>
            <a:lvl2pPr marR="0" lvl="1" algn="l" rtl="0">
              <a:spcBef>
                <a:spcPts val="560"/>
              </a:spcBef>
              <a:spcAft>
                <a:spcPts val="0"/>
              </a:spcAft>
              <a:buClr>
                <a:schemeClr val="lt1"/>
              </a:buClr>
              <a:buSzPts val="2800"/>
              <a:buFont typeface="Times New Roman"/>
              <a:buNone/>
              <a:defRPr sz="2800" b="0" i="0" u="none" strike="noStrike" cap="none">
                <a:solidFill>
                  <a:schemeClr val="lt1"/>
                </a:solidFill>
                <a:latin typeface="Times New Roman"/>
                <a:ea typeface="Times New Roman"/>
                <a:cs typeface="Times New Roman"/>
                <a:sym typeface="Times New Roman"/>
              </a:defRPr>
            </a:lvl2pPr>
            <a:lvl3pPr marR="0" lvl="2" algn="l" rtl="0">
              <a:spcBef>
                <a:spcPts val="480"/>
              </a:spcBef>
              <a:spcAft>
                <a:spcPts val="0"/>
              </a:spcAft>
              <a:buClr>
                <a:schemeClr val="lt1"/>
              </a:buClr>
              <a:buSzPts val="2400"/>
              <a:buFont typeface="Times New Roman"/>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4pPr>
            <a:lvl5pPr marR="0" lvl="4"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5pPr>
            <a:lvl6pPr marR="0" lvl="5"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6pPr>
            <a:lvl7pPr marR="0" lvl="6"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7pPr>
            <a:lvl8pPr marR="0" lvl="7"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8pPr>
            <a:lvl9pPr marR="0" lvl="8"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9pPr>
          </a:lstStyle>
          <a:p>
            <a:endParaRPr/>
          </a:p>
        </p:txBody>
      </p:sp>
      <p:sp>
        <p:nvSpPr>
          <p:cNvPr id="606" name="Google Shape;606;p233"/>
          <p:cNvSpPr txBox="1">
            <a:spLocks noGrp="1"/>
          </p:cNvSpPr>
          <p:nvPr>
            <p:ph type="body" idx="1"/>
          </p:nvPr>
        </p:nvSpPr>
        <p:spPr>
          <a:xfrm>
            <a:off x="1792288" y="5367339"/>
            <a:ext cx="5486400" cy="804862"/>
          </a:xfrm>
          <a:prstGeom prst="rect">
            <a:avLst/>
          </a:prstGeom>
          <a:noFill/>
          <a:ln>
            <a:noFill/>
          </a:ln>
        </p:spPr>
        <p:txBody>
          <a:bodyPr spcFirstLastPara="1" wrap="square" lIns="92075" tIns="46025" rIns="92075" bIns="46025" anchor="t" anchorCtr="0">
            <a:noAutofit/>
          </a:bodyPr>
          <a:lstStyle>
            <a:lvl1pPr marL="457200" lvl="0" indent="-228600" algn="l">
              <a:spcBef>
                <a:spcPts val="280"/>
              </a:spcBef>
              <a:spcAft>
                <a:spcPts val="0"/>
              </a:spcAft>
              <a:buClr>
                <a:schemeClr val="lt1"/>
              </a:buClr>
              <a:buSzPts val="1400"/>
              <a:buFont typeface="Times New Roman"/>
              <a:buNone/>
              <a:defRPr sz="1400"/>
            </a:lvl1pPr>
            <a:lvl2pPr marL="914400" lvl="1" indent="-228600" algn="l">
              <a:spcBef>
                <a:spcPts val="240"/>
              </a:spcBef>
              <a:spcAft>
                <a:spcPts val="0"/>
              </a:spcAft>
              <a:buClr>
                <a:schemeClr val="lt1"/>
              </a:buClr>
              <a:buSzPts val="1200"/>
              <a:buFont typeface="Times New Roman"/>
              <a:buNone/>
              <a:defRPr sz="1200"/>
            </a:lvl2pPr>
            <a:lvl3pPr marL="1371600" lvl="2" indent="-228600" algn="l">
              <a:spcBef>
                <a:spcPts val="200"/>
              </a:spcBef>
              <a:spcAft>
                <a:spcPts val="0"/>
              </a:spcAft>
              <a:buClr>
                <a:schemeClr val="lt1"/>
              </a:buClr>
              <a:buSzPts val="1000"/>
              <a:buFont typeface="Times New Roman"/>
              <a:buNone/>
              <a:defRPr sz="1000"/>
            </a:lvl3pPr>
            <a:lvl4pPr marL="1828800" lvl="3" indent="-228600" algn="l">
              <a:spcBef>
                <a:spcPts val="180"/>
              </a:spcBef>
              <a:spcAft>
                <a:spcPts val="0"/>
              </a:spcAft>
              <a:buClr>
                <a:schemeClr val="lt1"/>
              </a:buClr>
              <a:buSzPts val="900"/>
              <a:buFont typeface="Times New Roman"/>
              <a:buNone/>
              <a:defRPr sz="900"/>
            </a:lvl4pPr>
            <a:lvl5pPr marL="2286000" lvl="4" indent="-228600" algn="l">
              <a:spcBef>
                <a:spcPts val="180"/>
              </a:spcBef>
              <a:spcAft>
                <a:spcPts val="0"/>
              </a:spcAft>
              <a:buClr>
                <a:schemeClr val="lt1"/>
              </a:buClr>
              <a:buSzPts val="900"/>
              <a:buFont typeface="Times New Roman"/>
              <a:buNone/>
              <a:defRPr sz="900"/>
            </a:lvl5pPr>
            <a:lvl6pPr marL="2743200" lvl="5" indent="-228600" algn="l">
              <a:spcBef>
                <a:spcPts val="180"/>
              </a:spcBef>
              <a:spcAft>
                <a:spcPts val="0"/>
              </a:spcAft>
              <a:buClr>
                <a:schemeClr val="lt1"/>
              </a:buClr>
              <a:buSzPts val="900"/>
              <a:buFont typeface="Times New Roman"/>
              <a:buNone/>
              <a:defRPr sz="900"/>
            </a:lvl6pPr>
            <a:lvl7pPr marL="3200400" lvl="6" indent="-228600" algn="l">
              <a:spcBef>
                <a:spcPts val="180"/>
              </a:spcBef>
              <a:spcAft>
                <a:spcPts val="0"/>
              </a:spcAft>
              <a:buClr>
                <a:schemeClr val="lt1"/>
              </a:buClr>
              <a:buSzPts val="900"/>
              <a:buFont typeface="Times New Roman"/>
              <a:buNone/>
              <a:defRPr sz="900"/>
            </a:lvl7pPr>
            <a:lvl8pPr marL="3657600" lvl="7" indent="-228600" algn="l">
              <a:spcBef>
                <a:spcPts val="180"/>
              </a:spcBef>
              <a:spcAft>
                <a:spcPts val="0"/>
              </a:spcAft>
              <a:buClr>
                <a:schemeClr val="lt1"/>
              </a:buClr>
              <a:buSzPts val="900"/>
              <a:buFont typeface="Times New Roman"/>
              <a:buNone/>
              <a:defRPr sz="900"/>
            </a:lvl8pPr>
            <a:lvl9pPr marL="4114800" lvl="8" indent="-228600" algn="l">
              <a:spcBef>
                <a:spcPts val="180"/>
              </a:spcBef>
              <a:spcAft>
                <a:spcPts val="0"/>
              </a:spcAft>
              <a:buClr>
                <a:schemeClr val="lt1"/>
              </a:buClr>
              <a:buSzPts val="900"/>
              <a:buFont typeface="Times New Roman"/>
              <a:buNone/>
              <a:defRPr sz="900"/>
            </a:lvl9pPr>
          </a:lstStyle>
          <a:p>
            <a:endParaRPr/>
          </a:p>
        </p:txBody>
      </p:sp>
      <p:sp>
        <p:nvSpPr>
          <p:cNvPr id="607" name="Google Shape;607;p233"/>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8" name="Google Shape;608;p233"/>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9" name="Google Shape;609;p233"/>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0"/>
        <p:cNvGrpSpPr/>
        <p:nvPr/>
      </p:nvGrpSpPr>
      <p:grpSpPr>
        <a:xfrm>
          <a:off x="0" y="0"/>
          <a:ext cx="0" cy="0"/>
          <a:chOff x="0" y="0"/>
          <a:chExt cx="0" cy="0"/>
        </a:xfrm>
      </p:grpSpPr>
      <p:sp>
        <p:nvSpPr>
          <p:cNvPr id="611" name="Google Shape;611;p234"/>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2" name="Google Shape;612;p234"/>
          <p:cNvSpPr txBox="1">
            <a:spLocks noGrp="1"/>
          </p:cNvSpPr>
          <p:nvPr>
            <p:ph type="body" idx="1"/>
          </p:nvPr>
        </p:nvSpPr>
        <p:spPr>
          <a:xfrm rot="5400000">
            <a:off x="2514600" y="457200"/>
            <a:ext cx="4114800" cy="77724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13" name="Google Shape;613;p234"/>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4" name="Google Shape;614;p234"/>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5" name="Google Shape;615;p234"/>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16"/>
        <p:cNvGrpSpPr/>
        <p:nvPr/>
      </p:nvGrpSpPr>
      <p:grpSpPr>
        <a:xfrm>
          <a:off x="0" y="0"/>
          <a:ext cx="0" cy="0"/>
          <a:chOff x="0" y="0"/>
          <a:chExt cx="0" cy="0"/>
        </a:xfrm>
      </p:grpSpPr>
      <p:sp>
        <p:nvSpPr>
          <p:cNvPr id="617" name="Google Shape;617;p235"/>
          <p:cNvSpPr txBox="1">
            <a:spLocks noGrp="1"/>
          </p:cNvSpPr>
          <p:nvPr>
            <p:ph type="title"/>
          </p:nvPr>
        </p:nvSpPr>
        <p:spPr>
          <a:xfrm rot="5400000">
            <a:off x="4743451" y="2686050"/>
            <a:ext cx="5486400" cy="19431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8" name="Google Shape;618;p235"/>
          <p:cNvSpPr txBox="1">
            <a:spLocks noGrp="1"/>
          </p:cNvSpPr>
          <p:nvPr>
            <p:ph type="body" idx="1"/>
          </p:nvPr>
        </p:nvSpPr>
        <p:spPr>
          <a:xfrm rot="5400000">
            <a:off x="781051" y="819150"/>
            <a:ext cx="5486400" cy="56769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19" name="Google Shape;619;p235"/>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0" name="Google Shape;620;p235"/>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1" name="Google Shape;621;p235"/>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EXT_AND_CLIPART">
    <p:spTree>
      <p:nvGrpSpPr>
        <p:cNvPr id="1" name="Shape 622"/>
        <p:cNvGrpSpPr/>
        <p:nvPr/>
      </p:nvGrpSpPr>
      <p:grpSpPr>
        <a:xfrm>
          <a:off x="0" y="0"/>
          <a:ext cx="0" cy="0"/>
          <a:chOff x="0" y="0"/>
          <a:chExt cx="0" cy="0"/>
        </a:xfrm>
      </p:grpSpPr>
      <p:sp>
        <p:nvSpPr>
          <p:cNvPr id="623" name="Google Shape;623;p236"/>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24" name="Google Shape;624;p236"/>
          <p:cNvSpPr txBox="1">
            <a:spLocks noGrp="1"/>
          </p:cNvSpPr>
          <p:nvPr>
            <p:ph type="body" idx="1"/>
          </p:nvPr>
        </p:nvSpPr>
        <p:spPr>
          <a:xfrm>
            <a:off x="685800" y="2286000"/>
            <a:ext cx="38100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25" name="Google Shape;625;p236"/>
          <p:cNvSpPr>
            <a:spLocks noGrp="1"/>
          </p:cNvSpPr>
          <p:nvPr>
            <p:ph type="clipArt" idx="2"/>
          </p:nvPr>
        </p:nvSpPr>
        <p:spPr>
          <a:xfrm>
            <a:off x="4648200" y="2286000"/>
            <a:ext cx="3810000" cy="4114800"/>
          </a:xfrm>
          <a:prstGeom prst="rect">
            <a:avLst/>
          </a:prstGeom>
          <a:noFill/>
          <a:ln>
            <a:noFill/>
          </a:ln>
        </p:spPr>
        <p:txBody>
          <a:bodyPr spcFirstLastPara="1" wrap="square" lIns="92075" tIns="46025" rIns="92075" bIns="46025" anchor="t" anchorCtr="0">
            <a:noAutofit/>
          </a:bodyPr>
          <a:lstStyle>
            <a:lvl1pPr marR="0" lvl="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1pPr>
            <a:lvl2pPr marR="0" lvl="1"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2pPr>
            <a:lvl3pPr marR="0" lvl="2"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3pPr>
            <a:lvl4pPr marR="0" lvl="3"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4pPr>
            <a:lvl5pPr marR="0" lvl="4"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5pPr>
            <a:lvl6pPr marR="0" lvl="5"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6pPr>
            <a:lvl7pPr marR="0" lvl="6"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7pPr>
            <a:lvl8pPr marR="0" lvl="7"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8pPr>
            <a:lvl9pPr marR="0" lvl="8"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9pPr>
          </a:lstStyle>
          <a:p>
            <a:endParaRPr/>
          </a:p>
        </p:txBody>
      </p:sp>
      <p:sp>
        <p:nvSpPr>
          <p:cNvPr id="626" name="Google Shape;626;p236"/>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7" name="Google Shape;627;p236"/>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8" name="Google Shape;628;p236"/>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p179"/>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9"/>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79"/>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629"/>
        <p:cNvGrpSpPr/>
        <p:nvPr/>
      </p:nvGrpSpPr>
      <p:grpSpPr>
        <a:xfrm>
          <a:off x="0" y="0"/>
          <a:ext cx="0" cy="0"/>
          <a:chOff x="0" y="0"/>
          <a:chExt cx="0" cy="0"/>
        </a:xfrm>
      </p:grpSpPr>
      <p:sp>
        <p:nvSpPr>
          <p:cNvPr id="630" name="Google Shape;630;p237"/>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31" name="Google Shape;631;p237"/>
          <p:cNvSpPr txBox="1">
            <a:spLocks noGrp="1"/>
          </p:cNvSpPr>
          <p:nvPr>
            <p:ph type="body" idx="1"/>
          </p:nvPr>
        </p:nvSpPr>
        <p:spPr>
          <a:xfrm>
            <a:off x="685800" y="2286000"/>
            <a:ext cx="38100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32" name="Google Shape;632;p237"/>
          <p:cNvSpPr txBox="1">
            <a:spLocks noGrp="1"/>
          </p:cNvSpPr>
          <p:nvPr>
            <p:ph type="body" idx="2"/>
          </p:nvPr>
        </p:nvSpPr>
        <p:spPr>
          <a:xfrm>
            <a:off x="4648200" y="2286000"/>
            <a:ext cx="38100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33" name="Google Shape;633;p237"/>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4" name="Google Shape;634;p237"/>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5" name="Google Shape;635;p237"/>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Text over Content" type="txOverObj">
  <p:cSld name="TEXT_OVER_OBJECT">
    <p:spTree>
      <p:nvGrpSpPr>
        <p:cNvPr id="1" name="Shape 636"/>
        <p:cNvGrpSpPr/>
        <p:nvPr/>
      </p:nvGrpSpPr>
      <p:grpSpPr>
        <a:xfrm>
          <a:off x="0" y="0"/>
          <a:ext cx="0" cy="0"/>
          <a:chOff x="0" y="0"/>
          <a:chExt cx="0" cy="0"/>
        </a:xfrm>
      </p:grpSpPr>
      <p:sp>
        <p:nvSpPr>
          <p:cNvPr id="637" name="Google Shape;637;p238"/>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38" name="Google Shape;638;p238"/>
          <p:cNvSpPr txBox="1">
            <a:spLocks noGrp="1"/>
          </p:cNvSpPr>
          <p:nvPr>
            <p:ph type="body" idx="1"/>
          </p:nvPr>
        </p:nvSpPr>
        <p:spPr>
          <a:xfrm>
            <a:off x="685800" y="2286000"/>
            <a:ext cx="7772400" cy="19812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39" name="Google Shape;639;p238"/>
          <p:cNvSpPr txBox="1">
            <a:spLocks noGrp="1"/>
          </p:cNvSpPr>
          <p:nvPr>
            <p:ph type="body" idx="2"/>
          </p:nvPr>
        </p:nvSpPr>
        <p:spPr>
          <a:xfrm>
            <a:off x="685800" y="4419600"/>
            <a:ext cx="7772400" cy="19812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40" name="Google Shape;640;p238"/>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1" name="Google Shape;641;p238"/>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2" name="Google Shape;642;p238"/>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Clip Art and Text" type="clipArtAndTx">
  <p:cSld name="CLIPART_AND_TEXT">
    <p:spTree>
      <p:nvGrpSpPr>
        <p:cNvPr id="1" name="Shape 643"/>
        <p:cNvGrpSpPr/>
        <p:nvPr/>
      </p:nvGrpSpPr>
      <p:grpSpPr>
        <a:xfrm>
          <a:off x="0" y="0"/>
          <a:ext cx="0" cy="0"/>
          <a:chOff x="0" y="0"/>
          <a:chExt cx="0" cy="0"/>
        </a:xfrm>
      </p:grpSpPr>
      <p:sp>
        <p:nvSpPr>
          <p:cNvPr id="644" name="Google Shape;644;p239"/>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45" name="Google Shape;645;p239"/>
          <p:cNvSpPr>
            <a:spLocks noGrp="1"/>
          </p:cNvSpPr>
          <p:nvPr>
            <p:ph type="clipArt" idx="2"/>
          </p:nvPr>
        </p:nvSpPr>
        <p:spPr>
          <a:xfrm>
            <a:off x="685800" y="2286000"/>
            <a:ext cx="3810000" cy="4114800"/>
          </a:xfrm>
          <a:prstGeom prst="rect">
            <a:avLst/>
          </a:prstGeom>
          <a:noFill/>
          <a:ln>
            <a:noFill/>
          </a:ln>
        </p:spPr>
        <p:txBody>
          <a:bodyPr spcFirstLastPara="1" wrap="square" lIns="92075" tIns="46025" rIns="92075" bIns="46025" anchor="t" anchorCtr="0">
            <a:noAutofit/>
          </a:bodyPr>
          <a:lstStyle>
            <a:lvl1pPr marR="0" lvl="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1pPr>
            <a:lvl2pPr marR="0" lvl="1"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2pPr>
            <a:lvl3pPr marR="0" lvl="2"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3pPr>
            <a:lvl4pPr marR="0" lvl="3"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4pPr>
            <a:lvl5pPr marR="0" lvl="4"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5pPr>
            <a:lvl6pPr marR="0" lvl="5"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6pPr>
            <a:lvl7pPr marR="0" lvl="6"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7pPr>
            <a:lvl8pPr marR="0" lvl="7"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8pPr>
            <a:lvl9pPr marR="0" lvl="8"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9pPr>
          </a:lstStyle>
          <a:p>
            <a:endParaRPr/>
          </a:p>
        </p:txBody>
      </p:sp>
      <p:sp>
        <p:nvSpPr>
          <p:cNvPr id="646" name="Google Shape;646;p239"/>
          <p:cNvSpPr txBox="1">
            <a:spLocks noGrp="1"/>
          </p:cNvSpPr>
          <p:nvPr>
            <p:ph type="body" idx="1"/>
          </p:nvPr>
        </p:nvSpPr>
        <p:spPr>
          <a:xfrm>
            <a:off x="4648200" y="2286000"/>
            <a:ext cx="3810000" cy="4114800"/>
          </a:xfrm>
          <a:prstGeom prst="rect">
            <a:avLst/>
          </a:prstGeom>
          <a:noFill/>
          <a:ln>
            <a:noFill/>
          </a:ln>
        </p:spPr>
        <p:txBody>
          <a:bodyPr spcFirstLastPara="1" wrap="square" lIns="92075" tIns="46025" rIns="92075" bIns="46025"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47" name="Google Shape;647;p239"/>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8" name="Google Shape;648;p239"/>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9" name="Google Shape;649;p239"/>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lvl="0" indent="0" algn="l">
              <a:spcBef>
                <a:spcPts val="0"/>
              </a:spcBef>
              <a:buNone/>
              <a:defRPr sz="1400">
                <a:solidFill>
                  <a:schemeClr val="lt1"/>
                </a:solidFill>
                <a:latin typeface="Times New Roman"/>
                <a:ea typeface="Times New Roman"/>
                <a:cs typeface="Times New Roman"/>
                <a:sym typeface="Times New Roman"/>
              </a:defRPr>
            </a:lvl1pPr>
            <a:lvl2pPr marL="0" lvl="1" indent="0" algn="l">
              <a:spcBef>
                <a:spcPts val="0"/>
              </a:spcBef>
              <a:buNone/>
              <a:defRPr sz="1400">
                <a:solidFill>
                  <a:schemeClr val="lt1"/>
                </a:solidFill>
                <a:latin typeface="Times New Roman"/>
                <a:ea typeface="Times New Roman"/>
                <a:cs typeface="Times New Roman"/>
                <a:sym typeface="Times New Roman"/>
              </a:defRPr>
            </a:lvl2pPr>
            <a:lvl3pPr marL="0" lvl="2" indent="0" algn="l">
              <a:spcBef>
                <a:spcPts val="0"/>
              </a:spcBef>
              <a:buNone/>
              <a:defRPr sz="1400">
                <a:solidFill>
                  <a:schemeClr val="lt1"/>
                </a:solidFill>
                <a:latin typeface="Times New Roman"/>
                <a:ea typeface="Times New Roman"/>
                <a:cs typeface="Times New Roman"/>
                <a:sym typeface="Times New Roman"/>
              </a:defRPr>
            </a:lvl3pPr>
            <a:lvl4pPr marL="0" lvl="3" indent="0" algn="l">
              <a:spcBef>
                <a:spcPts val="0"/>
              </a:spcBef>
              <a:buNone/>
              <a:defRPr sz="1400">
                <a:solidFill>
                  <a:schemeClr val="lt1"/>
                </a:solidFill>
                <a:latin typeface="Times New Roman"/>
                <a:ea typeface="Times New Roman"/>
                <a:cs typeface="Times New Roman"/>
                <a:sym typeface="Times New Roman"/>
              </a:defRPr>
            </a:lvl4pPr>
            <a:lvl5pPr marL="0" lvl="4" indent="0" algn="l">
              <a:spcBef>
                <a:spcPts val="0"/>
              </a:spcBef>
              <a:buNone/>
              <a:defRPr sz="1400">
                <a:solidFill>
                  <a:schemeClr val="lt1"/>
                </a:solidFill>
                <a:latin typeface="Times New Roman"/>
                <a:ea typeface="Times New Roman"/>
                <a:cs typeface="Times New Roman"/>
                <a:sym typeface="Times New Roman"/>
              </a:defRPr>
            </a:lvl5pPr>
            <a:lvl6pPr marL="0" lvl="5" indent="0" algn="l">
              <a:spcBef>
                <a:spcPts val="0"/>
              </a:spcBef>
              <a:buNone/>
              <a:defRPr sz="1400">
                <a:solidFill>
                  <a:schemeClr val="lt1"/>
                </a:solidFill>
                <a:latin typeface="Times New Roman"/>
                <a:ea typeface="Times New Roman"/>
                <a:cs typeface="Times New Roman"/>
                <a:sym typeface="Times New Roman"/>
              </a:defRPr>
            </a:lvl6pPr>
            <a:lvl7pPr marL="0" lvl="6" indent="0" algn="l">
              <a:spcBef>
                <a:spcPts val="0"/>
              </a:spcBef>
              <a:buNone/>
              <a:defRPr sz="1400">
                <a:solidFill>
                  <a:schemeClr val="lt1"/>
                </a:solidFill>
                <a:latin typeface="Times New Roman"/>
                <a:ea typeface="Times New Roman"/>
                <a:cs typeface="Times New Roman"/>
                <a:sym typeface="Times New Roman"/>
              </a:defRPr>
            </a:lvl7pPr>
            <a:lvl8pPr marL="0" lvl="7" indent="0" algn="l">
              <a:spcBef>
                <a:spcPts val="0"/>
              </a:spcBef>
              <a:buNone/>
              <a:defRPr sz="1400">
                <a:solidFill>
                  <a:schemeClr val="lt1"/>
                </a:solidFill>
                <a:latin typeface="Times New Roman"/>
                <a:ea typeface="Times New Roman"/>
                <a:cs typeface="Times New Roman"/>
                <a:sym typeface="Times New Roman"/>
              </a:defRPr>
            </a:lvl8pPr>
            <a:lvl9pPr marL="0" lvl="8" indent="0" algn="l">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4"/>
        <p:cNvGrpSpPr/>
        <p:nvPr/>
      </p:nvGrpSpPr>
      <p:grpSpPr>
        <a:xfrm>
          <a:off x="0" y="0"/>
          <a:ext cx="0" cy="0"/>
          <a:chOff x="0" y="0"/>
          <a:chExt cx="0" cy="0"/>
        </a:xfrm>
      </p:grpSpPr>
      <p:sp>
        <p:nvSpPr>
          <p:cNvPr id="75" name="Google Shape;75;p180"/>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orbe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0"/>
          <p:cNvSpPr txBox="1">
            <a:spLocks noGrp="1"/>
          </p:cNvSpPr>
          <p:nvPr>
            <p:ph type="body" idx="1"/>
          </p:nvPr>
        </p:nvSpPr>
        <p:spPr>
          <a:xfrm>
            <a:off x="3575050" y="273051"/>
            <a:ext cx="5111751"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7" name="Google Shape;77;p180"/>
          <p:cNvSpPr txBox="1">
            <a:spLocks noGrp="1"/>
          </p:cNvSpPr>
          <p:nvPr>
            <p:ph type="body" idx="2"/>
          </p:nvPr>
        </p:nvSpPr>
        <p:spPr>
          <a:xfrm>
            <a:off x="457201" y="1435101"/>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8" name="Google Shape;78;p180"/>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0"/>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80"/>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1"/>
        <p:cNvGrpSpPr/>
        <p:nvPr/>
      </p:nvGrpSpPr>
      <p:grpSpPr>
        <a:xfrm>
          <a:off x="0" y="0"/>
          <a:ext cx="0" cy="0"/>
          <a:chOff x="0" y="0"/>
          <a:chExt cx="0" cy="0"/>
        </a:xfrm>
      </p:grpSpPr>
      <p:sp>
        <p:nvSpPr>
          <p:cNvPr id="82" name="Google Shape;82;p181"/>
          <p:cNvSpPr txBox="1">
            <a:spLocks noGrp="1"/>
          </p:cNvSpPr>
          <p:nvPr>
            <p:ph type="title"/>
          </p:nvPr>
        </p:nvSpPr>
        <p:spPr>
          <a:xfrm>
            <a:off x="1792288" y="4800601"/>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orbe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8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orbel"/>
                <a:ea typeface="Corbel"/>
                <a:cs typeface="Corbel"/>
                <a:sym typeface="Corbe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orbel"/>
                <a:ea typeface="Corbel"/>
                <a:cs typeface="Corbel"/>
                <a:sym typeface="Corbe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orbel"/>
                <a:ea typeface="Corbel"/>
                <a:cs typeface="Corbel"/>
                <a:sym typeface="Corbe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9pPr>
          </a:lstStyle>
          <a:p>
            <a:endParaRPr/>
          </a:p>
        </p:txBody>
      </p:sp>
      <p:sp>
        <p:nvSpPr>
          <p:cNvPr id="84" name="Google Shape;84;p181"/>
          <p:cNvSpPr txBox="1">
            <a:spLocks noGrp="1"/>
          </p:cNvSpPr>
          <p:nvPr>
            <p:ph type="body" idx="1"/>
          </p:nvPr>
        </p:nvSpPr>
        <p:spPr>
          <a:xfrm>
            <a:off x="1792288" y="5367339"/>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5" name="Google Shape;85;p181"/>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81"/>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81"/>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8"/>
        <p:cNvGrpSpPr/>
        <p:nvPr/>
      </p:nvGrpSpPr>
      <p:grpSpPr>
        <a:xfrm>
          <a:off x="0" y="0"/>
          <a:ext cx="0" cy="0"/>
          <a:chOff x="0" y="0"/>
          <a:chExt cx="0" cy="0"/>
        </a:xfrm>
      </p:grpSpPr>
      <p:sp>
        <p:nvSpPr>
          <p:cNvPr id="89" name="Google Shape;89;p18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82"/>
          <p:cNvSpPr txBox="1">
            <a:spLocks noGrp="1"/>
          </p:cNvSpPr>
          <p:nvPr>
            <p:ph type="body" idx="1"/>
          </p:nvPr>
        </p:nvSpPr>
        <p:spPr>
          <a:xfrm rot="5400000">
            <a:off x="2309018"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1" name="Google Shape;91;p182"/>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82"/>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82"/>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6.gif"/><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image" Target="../media/image16.gif"/><Relationship Id="rId2" Type="http://schemas.openxmlformats.org/officeDocument/2006/relationships/slideLayout" Target="../slideLayouts/slideLayout23.xml"/><Relationship Id="rId16"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6.gif"/><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image" Target="../media/image16.gif"/><Relationship Id="rId2" Type="http://schemas.openxmlformats.org/officeDocument/2006/relationships/slideLayout" Target="../slideLayouts/slideLayout49.xml"/><Relationship Id="rId16" Type="http://schemas.openxmlformats.org/officeDocument/2006/relationships/theme" Target="../theme/theme5.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orbel"/>
              <a:buNone/>
              <a:defRPr sz="4400" b="0" i="0" u="none" strike="noStrike" cap="none">
                <a:solidFill>
                  <a:schemeClr val="dk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2"/>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orbel"/>
                <a:ea typeface="Corbel"/>
                <a:cs typeface="Corbel"/>
                <a:sym typeface="Corbe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orbel"/>
                <a:ea typeface="Corbel"/>
                <a:cs typeface="Corbel"/>
                <a:sym typeface="Corbe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orbel"/>
                <a:ea typeface="Corbel"/>
                <a:cs typeface="Corbel"/>
                <a:sym typeface="Corbe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12" name="Google Shape;12;p172"/>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3" name="Google Shape;13;p172"/>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4" name="Google Shape;14;p172"/>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orbel"/>
                <a:ea typeface="Corbel"/>
                <a:cs typeface="Corbel"/>
                <a:sym typeface="Corbel"/>
              </a:defRPr>
            </a:lvl1pPr>
            <a:lvl2pPr marL="0" marR="0" lvl="1" indent="0" algn="r" rtl="0">
              <a:spcBef>
                <a:spcPts val="0"/>
              </a:spcBef>
              <a:buNone/>
              <a:defRPr sz="1200" b="0" i="0" u="none" strike="noStrike" cap="none">
                <a:solidFill>
                  <a:srgbClr val="888888"/>
                </a:solidFill>
                <a:latin typeface="Corbel"/>
                <a:ea typeface="Corbel"/>
                <a:cs typeface="Corbel"/>
                <a:sym typeface="Corbel"/>
              </a:defRPr>
            </a:lvl2pPr>
            <a:lvl3pPr marL="0" marR="0" lvl="2" indent="0" algn="r" rtl="0">
              <a:spcBef>
                <a:spcPts val="0"/>
              </a:spcBef>
              <a:buNone/>
              <a:defRPr sz="1200" b="0" i="0" u="none" strike="noStrike" cap="none">
                <a:solidFill>
                  <a:srgbClr val="888888"/>
                </a:solidFill>
                <a:latin typeface="Corbel"/>
                <a:ea typeface="Corbel"/>
                <a:cs typeface="Corbel"/>
                <a:sym typeface="Corbel"/>
              </a:defRPr>
            </a:lvl3pPr>
            <a:lvl4pPr marL="0" marR="0" lvl="3" indent="0" algn="r" rtl="0">
              <a:spcBef>
                <a:spcPts val="0"/>
              </a:spcBef>
              <a:buNone/>
              <a:defRPr sz="1200" b="0" i="0" u="none" strike="noStrike" cap="none">
                <a:solidFill>
                  <a:srgbClr val="888888"/>
                </a:solidFill>
                <a:latin typeface="Corbel"/>
                <a:ea typeface="Corbel"/>
                <a:cs typeface="Corbel"/>
                <a:sym typeface="Corbel"/>
              </a:defRPr>
            </a:lvl4pPr>
            <a:lvl5pPr marL="0" marR="0" lvl="4" indent="0" algn="r" rtl="0">
              <a:spcBef>
                <a:spcPts val="0"/>
              </a:spcBef>
              <a:buNone/>
              <a:defRPr sz="1200" b="0" i="0" u="none" strike="noStrike" cap="none">
                <a:solidFill>
                  <a:srgbClr val="888888"/>
                </a:solidFill>
                <a:latin typeface="Corbel"/>
                <a:ea typeface="Corbel"/>
                <a:cs typeface="Corbel"/>
                <a:sym typeface="Corbel"/>
              </a:defRPr>
            </a:lvl5pPr>
            <a:lvl6pPr marL="0" marR="0" lvl="5" indent="0" algn="r" rtl="0">
              <a:spcBef>
                <a:spcPts val="0"/>
              </a:spcBef>
              <a:buNone/>
              <a:defRPr sz="1200" b="0" i="0" u="none" strike="noStrike" cap="none">
                <a:solidFill>
                  <a:srgbClr val="888888"/>
                </a:solidFill>
                <a:latin typeface="Corbel"/>
                <a:ea typeface="Corbel"/>
                <a:cs typeface="Corbel"/>
                <a:sym typeface="Corbel"/>
              </a:defRPr>
            </a:lvl6pPr>
            <a:lvl7pPr marL="0" marR="0" lvl="6" indent="0" algn="r" rtl="0">
              <a:spcBef>
                <a:spcPts val="0"/>
              </a:spcBef>
              <a:buNone/>
              <a:defRPr sz="1200" b="0" i="0" u="none" strike="noStrike" cap="none">
                <a:solidFill>
                  <a:srgbClr val="888888"/>
                </a:solidFill>
                <a:latin typeface="Corbel"/>
                <a:ea typeface="Corbel"/>
                <a:cs typeface="Corbel"/>
                <a:sym typeface="Corbel"/>
              </a:defRPr>
            </a:lvl7pPr>
            <a:lvl8pPr marL="0" marR="0" lvl="7" indent="0" algn="r" rtl="0">
              <a:spcBef>
                <a:spcPts val="0"/>
              </a:spcBef>
              <a:buNone/>
              <a:defRPr sz="1200" b="0" i="0" u="none" strike="noStrike" cap="none">
                <a:solidFill>
                  <a:srgbClr val="888888"/>
                </a:solidFill>
                <a:latin typeface="Corbel"/>
                <a:ea typeface="Corbel"/>
                <a:cs typeface="Corbel"/>
                <a:sym typeface="Corbel"/>
              </a:defRPr>
            </a:lvl8pPr>
            <a:lvl9pPr marL="0" marR="0" lvl="8" indent="0" algn="r" rtl="0">
              <a:spcBef>
                <a:spcPts val="0"/>
              </a:spcBef>
              <a:buNone/>
              <a:defRPr sz="1200" b="0" i="0" u="none" strike="noStrike" cap="none">
                <a:solidFill>
                  <a:srgbClr val="888888"/>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Shape 100"/>
        <p:cNvGrpSpPr/>
        <p:nvPr/>
      </p:nvGrpSpPr>
      <p:grpSpPr>
        <a:xfrm>
          <a:off x="0" y="0"/>
          <a:ext cx="0" cy="0"/>
          <a:chOff x="0" y="0"/>
          <a:chExt cx="0" cy="0"/>
        </a:xfrm>
      </p:grpSpPr>
      <p:sp>
        <p:nvSpPr>
          <p:cNvPr id="101" name="Google Shape;101;p18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02" name="Google Shape;102;p184"/>
          <p:cNvSpPr txBox="1">
            <a:spLocks noGrp="1"/>
          </p:cNvSpPr>
          <p:nvPr>
            <p:ph type="body" idx="1"/>
          </p:nvPr>
        </p:nvSpPr>
        <p:spPr>
          <a:xfrm>
            <a:off x="914400" y="1600201"/>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3" name="Google Shape;103;p184"/>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4" name="Google Shape;104;p18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5" name="Google Shape;105;p18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a:solidFill>
                  <a:schemeClr val="dk1"/>
                </a:solidFill>
                <a:latin typeface="Arial"/>
                <a:ea typeface="Arial"/>
                <a:cs typeface="Arial"/>
                <a:sym typeface="Arial"/>
              </a:defRPr>
            </a:lvl1pPr>
            <a:lvl2pPr marL="0" marR="0" lvl="1" indent="0" algn="r" rtl="0">
              <a:spcBef>
                <a:spcPts val="0"/>
              </a:spcBef>
              <a:buNone/>
              <a:defRPr sz="1400">
                <a:solidFill>
                  <a:schemeClr val="dk1"/>
                </a:solidFill>
                <a:latin typeface="Arial"/>
                <a:ea typeface="Arial"/>
                <a:cs typeface="Arial"/>
                <a:sym typeface="Arial"/>
              </a:defRPr>
            </a:lvl2pPr>
            <a:lvl3pPr marL="0" marR="0" lvl="2" indent="0" algn="r" rtl="0">
              <a:spcBef>
                <a:spcPts val="0"/>
              </a:spcBef>
              <a:buNone/>
              <a:defRPr sz="1400">
                <a:solidFill>
                  <a:schemeClr val="dk1"/>
                </a:solidFill>
                <a:latin typeface="Arial"/>
                <a:ea typeface="Arial"/>
                <a:cs typeface="Arial"/>
                <a:sym typeface="Arial"/>
              </a:defRPr>
            </a:lvl3pPr>
            <a:lvl4pPr marL="0" marR="0" lvl="3" indent="0" algn="r" rtl="0">
              <a:spcBef>
                <a:spcPts val="0"/>
              </a:spcBef>
              <a:buNone/>
              <a:defRPr sz="1400">
                <a:solidFill>
                  <a:schemeClr val="dk1"/>
                </a:solidFill>
                <a:latin typeface="Arial"/>
                <a:ea typeface="Arial"/>
                <a:cs typeface="Arial"/>
                <a:sym typeface="Arial"/>
              </a:defRPr>
            </a:lvl4pPr>
            <a:lvl5pPr marL="0" marR="0" lvl="4" indent="0" algn="r" rtl="0">
              <a:spcBef>
                <a:spcPts val="0"/>
              </a:spcBef>
              <a:buNone/>
              <a:defRPr sz="1400">
                <a:solidFill>
                  <a:schemeClr val="dk1"/>
                </a:solidFill>
                <a:latin typeface="Arial"/>
                <a:ea typeface="Arial"/>
                <a:cs typeface="Arial"/>
                <a:sym typeface="Arial"/>
              </a:defRPr>
            </a:lvl5pPr>
            <a:lvl6pPr marL="0" marR="0" lvl="5" indent="0" algn="r" rtl="0">
              <a:spcBef>
                <a:spcPts val="0"/>
              </a:spcBef>
              <a:buNone/>
              <a:defRPr sz="1400">
                <a:solidFill>
                  <a:schemeClr val="dk1"/>
                </a:solidFill>
                <a:latin typeface="Arial"/>
                <a:ea typeface="Arial"/>
                <a:cs typeface="Arial"/>
                <a:sym typeface="Arial"/>
              </a:defRPr>
            </a:lvl6pPr>
            <a:lvl7pPr marL="0" marR="0" lvl="6" indent="0" algn="r" rtl="0">
              <a:spcBef>
                <a:spcPts val="0"/>
              </a:spcBef>
              <a:buNone/>
              <a:defRPr sz="1400">
                <a:solidFill>
                  <a:schemeClr val="dk1"/>
                </a:solidFill>
                <a:latin typeface="Arial"/>
                <a:ea typeface="Arial"/>
                <a:cs typeface="Arial"/>
                <a:sym typeface="Arial"/>
              </a:defRPr>
            </a:lvl7pPr>
            <a:lvl8pPr marL="0" marR="0" lvl="7" indent="0" algn="r" rtl="0">
              <a:spcBef>
                <a:spcPts val="0"/>
              </a:spcBef>
              <a:buNone/>
              <a:defRPr sz="1400">
                <a:solidFill>
                  <a:schemeClr val="dk1"/>
                </a:solidFill>
                <a:latin typeface="Arial"/>
                <a:ea typeface="Arial"/>
                <a:cs typeface="Arial"/>
                <a:sym typeface="Arial"/>
              </a:defRPr>
            </a:lvl8pPr>
            <a:lvl9pPr marL="0" marR="0" lvl="8" indent="0" algn="r" rtl="0">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6" name="Google Shape;106;p184" descr="dnastranda_gl.gif (44360 bytes)"/>
          <p:cNvPicPr preferRelativeResize="0"/>
          <p:nvPr/>
        </p:nvPicPr>
        <p:blipFill rotWithShape="1">
          <a:blip r:embed="rId13">
            <a:alphaModFix/>
          </a:blip>
          <a:srcRect/>
          <a:stretch/>
        </p:blipFill>
        <p:spPr>
          <a:xfrm>
            <a:off x="1" y="381000"/>
            <a:ext cx="647700" cy="5943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76"/>
        <p:cNvGrpSpPr/>
        <p:nvPr/>
      </p:nvGrpSpPr>
      <p:grpSpPr>
        <a:xfrm>
          <a:off x="0" y="0"/>
          <a:ext cx="0" cy="0"/>
          <a:chOff x="0" y="0"/>
          <a:chExt cx="0" cy="0"/>
        </a:xfrm>
      </p:grpSpPr>
      <p:grpSp>
        <p:nvGrpSpPr>
          <p:cNvPr id="177" name="Google Shape;177;p196"/>
          <p:cNvGrpSpPr/>
          <p:nvPr/>
        </p:nvGrpSpPr>
        <p:grpSpPr>
          <a:xfrm>
            <a:off x="0" y="-17463"/>
            <a:ext cx="9178925" cy="6905626"/>
            <a:chOff x="0" y="-11"/>
            <a:chExt cx="5782" cy="4350"/>
          </a:xfrm>
        </p:grpSpPr>
        <p:sp>
          <p:nvSpPr>
            <p:cNvPr id="178" name="Google Shape;178;p196"/>
            <p:cNvSpPr/>
            <p:nvPr/>
          </p:nvSpPr>
          <p:spPr>
            <a:xfrm>
              <a:off x="0" y="1008"/>
              <a:ext cx="5774" cy="3331"/>
            </a:xfrm>
            <a:prstGeom prst="rect">
              <a:avLst/>
            </a:prstGeom>
            <a:gradFill>
              <a:gsLst>
                <a:gs pos="0">
                  <a:schemeClr val="dk2"/>
                </a:gs>
                <a:gs pos="100000">
                  <a:schemeClr val="hlink"/>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79" name="Google Shape;179;p196"/>
            <p:cNvSpPr/>
            <p:nvPr/>
          </p:nvSpPr>
          <p:spPr>
            <a:xfrm>
              <a:off x="0" y="0"/>
              <a:ext cx="5759" cy="864"/>
            </a:xfrm>
            <a:prstGeom prst="rect">
              <a:avLst/>
            </a:prstGeom>
            <a:gradFill>
              <a:gsLst>
                <a:gs pos="0">
                  <a:schemeClr val="hlink"/>
                </a:gs>
                <a:gs pos="100000">
                  <a:schemeClr val="dk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nvGrpSpPr>
            <p:cNvPr id="180" name="Google Shape;180;p196"/>
            <p:cNvGrpSpPr/>
            <p:nvPr/>
          </p:nvGrpSpPr>
          <p:grpSpPr>
            <a:xfrm>
              <a:off x="5301" y="-11"/>
              <a:ext cx="481" cy="4284"/>
              <a:chOff x="5301" y="-11"/>
              <a:chExt cx="481" cy="4284"/>
            </a:xfrm>
          </p:grpSpPr>
          <p:sp>
            <p:nvSpPr>
              <p:cNvPr id="181" name="Google Shape;181;p196"/>
              <p:cNvSpPr/>
              <p:nvPr/>
            </p:nvSpPr>
            <p:spPr>
              <a:xfrm>
                <a:off x="5301" y="-11"/>
                <a:ext cx="241" cy="4284"/>
              </a:xfrm>
              <a:custGeom>
                <a:avLst/>
                <a:gdLst/>
                <a:ahLst/>
                <a:cxnLst/>
                <a:rect l="l" t="t" r="r" b="b"/>
                <a:pathLst>
                  <a:path w="241" h="4284" extrusionOk="0">
                    <a:moveTo>
                      <a:pt x="0" y="4234"/>
                    </a:moveTo>
                    <a:lnTo>
                      <a:pt x="0" y="0"/>
                    </a:lnTo>
                    <a:lnTo>
                      <a:pt x="240" y="0"/>
                    </a:lnTo>
                    <a:lnTo>
                      <a:pt x="240" y="4234"/>
                    </a:lnTo>
                    <a:lnTo>
                      <a:pt x="192" y="4283"/>
                    </a:lnTo>
                    <a:lnTo>
                      <a:pt x="144" y="4281"/>
                    </a:lnTo>
                    <a:lnTo>
                      <a:pt x="112" y="4281"/>
                    </a:lnTo>
                    <a:lnTo>
                      <a:pt x="49" y="4281"/>
                    </a:lnTo>
                    <a:lnTo>
                      <a:pt x="0" y="4234"/>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82" name="Google Shape;182;p196"/>
              <p:cNvSpPr/>
              <p:nvPr/>
            </p:nvSpPr>
            <p:spPr>
              <a:xfrm>
                <a:off x="5541" y="-11"/>
                <a:ext cx="241" cy="4284"/>
              </a:xfrm>
              <a:custGeom>
                <a:avLst/>
                <a:gdLst/>
                <a:ahLst/>
                <a:cxnLst/>
                <a:rect l="l" t="t" r="r" b="b"/>
                <a:pathLst>
                  <a:path w="241" h="4284" extrusionOk="0">
                    <a:moveTo>
                      <a:pt x="0" y="4234"/>
                    </a:moveTo>
                    <a:lnTo>
                      <a:pt x="0" y="0"/>
                    </a:lnTo>
                    <a:lnTo>
                      <a:pt x="240" y="0"/>
                    </a:lnTo>
                    <a:lnTo>
                      <a:pt x="240" y="4234"/>
                    </a:lnTo>
                    <a:lnTo>
                      <a:pt x="192" y="4283"/>
                    </a:lnTo>
                    <a:lnTo>
                      <a:pt x="144" y="4281"/>
                    </a:lnTo>
                    <a:lnTo>
                      <a:pt x="112" y="4281"/>
                    </a:lnTo>
                    <a:lnTo>
                      <a:pt x="49" y="4281"/>
                    </a:lnTo>
                    <a:lnTo>
                      <a:pt x="0" y="4234"/>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grpSp>
          <p:nvGrpSpPr>
            <p:cNvPr id="183" name="Google Shape;183;p196"/>
            <p:cNvGrpSpPr/>
            <p:nvPr/>
          </p:nvGrpSpPr>
          <p:grpSpPr>
            <a:xfrm>
              <a:off x="0" y="0"/>
              <a:ext cx="481" cy="4273"/>
              <a:chOff x="0" y="0"/>
              <a:chExt cx="481" cy="4273"/>
            </a:xfrm>
          </p:grpSpPr>
          <p:sp>
            <p:nvSpPr>
              <p:cNvPr id="184" name="Google Shape;184;p196"/>
              <p:cNvSpPr/>
              <p:nvPr/>
            </p:nvSpPr>
            <p:spPr>
              <a:xfrm>
                <a:off x="0" y="0"/>
                <a:ext cx="241" cy="4273"/>
              </a:xfrm>
              <a:custGeom>
                <a:avLst/>
                <a:gdLst/>
                <a:ahLst/>
                <a:cxnLst/>
                <a:rect l="l" t="t" r="r" b="b"/>
                <a:pathLst>
                  <a:path w="241" h="4273" extrusionOk="0">
                    <a:moveTo>
                      <a:pt x="0" y="4223"/>
                    </a:moveTo>
                    <a:lnTo>
                      <a:pt x="0" y="0"/>
                    </a:lnTo>
                    <a:lnTo>
                      <a:pt x="240" y="0"/>
                    </a:lnTo>
                    <a:lnTo>
                      <a:pt x="240" y="4223"/>
                    </a:lnTo>
                    <a:lnTo>
                      <a:pt x="192" y="4272"/>
                    </a:lnTo>
                    <a:lnTo>
                      <a:pt x="144" y="4270"/>
                    </a:lnTo>
                    <a:lnTo>
                      <a:pt x="112" y="4270"/>
                    </a:lnTo>
                    <a:lnTo>
                      <a:pt x="49" y="4270"/>
                    </a:lnTo>
                    <a:lnTo>
                      <a:pt x="0" y="4223"/>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85" name="Google Shape;185;p196"/>
              <p:cNvSpPr/>
              <p:nvPr/>
            </p:nvSpPr>
            <p:spPr>
              <a:xfrm>
                <a:off x="240" y="0"/>
                <a:ext cx="241" cy="4273"/>
              </a:xfrm>
              <a:custGeom>
                <a:avLst/>
                <a:gdLst/>
                <a:ahLst/>
                <a:cxnLst/>
                <a:rect l="l" t="t" r="r" b="b"/>
                <a:pathLst>
                  <a:path w="241" h="4273" extrusionOk="0">
                    <a:moveTo>
                      <a:pt x="0" y="4223"/>
                    </a:moveTo>
                    <a:lnTo>
                      <a:pt x="0" y="0"/>
                    </a:lnTo>
                    <a:lnTo>
                      <a:pt x="240" y="0"/>
                    </a:lnTo>
                    <a:lnTo>
                      <a:pt x="240" y="4223"/>
                    </a:lnTo>
                    <a:lnTo>
                      <a:pt x="192" y="4272"/>
                    </a:lnTo>
                    <a:lnTo>
                      <a:pt x="144" y="4270"/>
                    </a:lnTo>
                    <a:lnTo>
                      <a:pt x="112" y="4270"/>
                    </a:lnTo>
                    <a:lnTo>
                      <a:pt x="49" y="4270"/>
                    </a:lnTo>
                    <a:lnTo>
                      <a:pt x="0" y="4223"/>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grpSp>
          <p:nvGrpSpPr>
            <p:cNvPr id="186" name="Google Shape;186;p196"/>
            <p:cNvGrpSpPr/>
            <p:nvPr/>
          </p:nvGrpSpPr>
          <p:grpSpPr>
            <a:xfrm>
              <a:off x="82" y="22"/>
              <a:ext cx="5590" cy="891"/>
              <a:chOff x="82" y="22"/>
              <a:chExt cx="5590" cy="891"/>
            </a:xfrm>
          </p:grpSpPr>
          <p:grpSp>
            <p:nvGrpSpPr>
              <p:cNvPr id="187" name="Google Shape;187;p196"/>
              <p:cNvGrpSpPr/>
              <p:nvPr/>
            </p:nvGrpSpPr>
            <p:grpSpPr>
              <a:xfrm>
                <a:off x="134" y="22"/>
                <a:ext cx="5538" cy="850"/>
                <a:chOff x="134" y="22"/>
                <a:chExt cx="5538" cy="850"/>
              </a:xfrm>
            </p:grpSpPr>
            <p:sp>
              <p:nvSpPr>
                <p:cNvPr id="188" name="Google Shape;188;p196"/>
                <p:cNvSpPr/>
                <p:nvPr/>
              </p:nvSpPr>
              <p:spPr>
                <a:xfrm>
                  <a:off x="5269" y="734"/>
                  <a:ext cx="156" cy="117"/>
                </a:xfrm>
                <a:custGeom>
                  <a:avLst/>
                  <a:gdLst/>
                  <a:ahLst/>
                  <a:cxnLst/>
                  <a:rect l="l" t="t" r="r" b="b"/>
                  <a:pathLst>
                    <a:path w="156" h="117" extrusionOk="0">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89" name="Google Shape;189;p196"/>
                <p:cNvSpPr/>
                <p:nvPr/>
              </p:nvSpPr>
              <p:spPr>
                <a:xfrm>
                  <a:off x="5265" y="746"/>
                  <a:ext cx="88" cy="75"/>
                </a:xfrm>
                <a:custGeom>
                  <a:avLst/>
                  <a:gdLst/>
                  <a:ahLst/>
                  <a:cxnLst/>
                  <a:rect l="l" t="t" r="r" b="b"/>
                  <a:pathLst>
                    <a:path w="88" h="75" extrusionOk="0">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90" name="Google Shape;190;p196"/>
                <p:cNvSpPr/>
                <p:nvPr/>
              </p:nvSpPr>
              <p:spPr>
                <a:xfrm>
                  <a:off x="475" y="725"/>
                  <a:ext cx="156" cy="117"/>
                </a:xfrm>
                <a:custGeom>
                  <a:avLst/>
                  <a:gdLst/>
                  <a:ahLst/>
                  <a:cxnLst/>
                  <a:rect l="l" t="t" r="r" b="b"/>
                  <a:pathLst>
                    <a:path w="156" h="117" extrusionOk="0">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91" name="Google Shape;191;p196"/>
                <p:cNvSpPr/>
                <p:nvPr/>
              </p:nvSpPr>
              <p:spPr>
                <a:xfrm>
                  <a:off x="547" y="738"/>
                  <a:ext cx="88" cy="75"/>
                </a:xfrm>
                <a:custGeom>
                  <a:avLst/>
                  <a:gdLst/>
                  <a:ahLst/>
                  <a:cxnLst/>
                  <a:rect l="l" t="t" r="r" b="b"/>
                  <a:pathLst>
                    <a:path w="88" h="75" extrusionOk="0">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cxnSp>
              <p:nvCxnSpPr>
                <p:cNvPr id="192" name="Google Shape;192;p196"/>
                <p:cNvCxnSpPr/>
                <p:nvPr/>
              </p:nvCxnSpPr>
              <p:spPr>
                <a:xfrm rot="10800000" flipH="1">
                  <a:off x="2020" y="309"/>
                  <a:ext cx="192" cy="87"/>
                </a:xfrm>
                <a:prstGeom prst="straightConnector1">
                  <a:avLst/>
                </a:prstGeom>
                <a:noFill/>
                <a:ln w="12700" cap="flat" cmpd="sng">
                  <a:solidFill>
                    <a:schemeClr val="hlink"/>
                  </a:solidFill>
                  <a:prstDash val="solid"/>
                  <a:round/>
                  <a:headEnd type="none" w="sm" len="sm"/>
                  <a:tailEnd type="none" w="sm" len="sm"/>
                </a:ln>
              </p:spPr>
            </p:cxnSp>
            <p:sp>
              <p:nvSpPr>
                <p:cNvPr id="193" name="Google Shape;193;p196"/>
                <p:cNvSpPr/>
                <p:nvPr/>
              </p:nvSpPr>
              <p:spPr>
                <a:xfrm>
                  <a:off x="1408" y="22"/>
                  <a:ext cx="2967" cy="457"/>
                </a:xfrm>
                <a:custGeom>
                  <a:avLst/>
                  <a:gdLst/>
                  <a:ahLst/>
                  <a:cxnLst/>
                  <a:rect l="l" t="t" r="r" b="b"/>
                  <a:pathLst>
                    <a:path w="2967" h="457" extrusionOk="0">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94" name="Google Shape;194;p196"/>
                <p:cNvSpPr/>
                <p:nvPr/>
              </p:nvSpPr>
              <p:spPr>
                <a:xfrm>
                  <a:off x="607" y="118"/>
                  <a:ext cx="823" cy="431"/>
                </a:xfrm>
                <a:custGeom>
                  <a:avLst/>
                  <a:gdLst/>
                  <a:ahLst/>
                  <a:cxnLst/>
                  <a:rect l="l" t="t" r="r" b="b"/>
                  <a:pathLst>
                    <a:path w="823" h="431" extrusionOk="0">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95" name="Google Shape;195;p196"/>
                <p:cNvSpPr/>
                <p:nvPr/>
              </p:nvSpPr>
              <p:spPr>
                <a:xfrm>
                  <a:off x="154" y="533"/>
                  <a:ext cx="551" cy="339"/>
                </a:xfrm>
                <a:custGeom>
                  <a:avLst/>
                  <a:gdLst/>
                  <a:ahLst/>
                  <a:cxnLst/>
                  <a:rect l="l" t="t" r="r" b="b"/>
                  <a:pathLst>
                    <a:path w="551" h="339" extrusionOk="0">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96" name="Google Shape;196;p196"/>
                <p:cNvSpPr/>
                <p:nvPr/>
              </p:nvSpPr>
              <p:spPr>
                <a:xfrm>
                  <a:off x="134" y="119"/>
                  <a:ext cx="475" cy="552"/>
                </a:xfrm>
                <a:custGeom>
                  <a:avLst/>
                  <a:gdLst/>
                  <a:ahLst/>
                  <a:cxnLst/>
                  <a:rect l="l" t="t" r="r" b="b"/>
                  <a:pathLst>
                    <a:path w="475" h="552" extrusionOk="0">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97" name="Google Shape;197;p196"/>
                <p:cNvSpPr/>
                <p:nvPr/>
              </p:nvSpPr>
              <p:spPr>
                <a:xfrm>
                  <a:off x="422" y="687"/>
                  <a:ext cx="156" cy="117"/>
                </a:xfrm>
                <a:custGeom>
                  <a:avLst/>
                  <a:gdLst/>
                  <a:ahLst/>
                  <a:cxnLst/>
                  <a:rect l="l" t="t" r="r" b="b"/>
                  <a:pathLst>
                    <a:path w="156" h="117" extrusionOk="0">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98" name="Google Shape;198;p196"/>
                <p:cNvSpPr/>
                <p:nvPr/>
              </p:nvSpPr>
              <p:spPr>
                <a:xfrm>
                  <a:off x="494" y="700"/>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99" name="Google Shape;199;p196"/>
                <p:cNvSpPr/>
                <p:nvPr/>
              </p:nvSpPr>
              <p:spPr>
                <a:xfrm>
                  <a:off x="386" y="479"/>
                  <a:ext cx="319" cy="286"/>
                </a:xfrm>
                <a:custGeom>
                  <a:avLst/>
                  <a:gdLst/>
                  <a:ahLst/>
                  <a:cxnLst/>
                  <a:rect l="l" t="t" r="r" b="b"/>
                  <a:pathLst>
                    <a:path w="319" h="286" extrusionOk="0">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00" name="Google Shape;200;p196"/>
                <p:cNvSpPr/>
                <p:nvPr/>
              </p:nvSpPr>
              <p:spPr>
                <a:xfrm>
                  <a:off x="5101" y="537"/>
                  <a:ext cx="551" cy="335"/>
                </a:xfrm>
                <a:custGeom>
                  <a:avLst/>
                  <a:gdLst/>
                  <a:ahLst/>
                  <a:cxnLst/>
                  <a:rect l="l" t="t" r="r" b="b"/>
                  <a:pathLst>
                    <a:path w="551" h="335" extrusionOk="0">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01" name="Google Shape;201;p196"/>
                <p:cNvSpPr/>
                <p:nvPr/>
              </p:nvSpPr>
              <p:spPr>
                <a:xfrm>
                  <a:off x="5197" y="119"/>
                  <a:ext cx="475" cy="552"/>
                </a:xfrm>
                <a:custGeom>
                  <a:avLst/>
                  <a:gdLst/>
                  <a:ahLst/>
                  <a:cxnLst/>
                  <a:rect l="l" t="t" r="r" b="b"/>
                  <a:pathLst>
                    <a:path w="475" h="552" extrusionOk="0">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02" name="Google Shape;202;p196"/>
                <p:cNvSpPr/>
                <p:nvPr/>
              </p:nvSpPr>
              <p:spPr>
                <a:xfrm>
                  <a:off x="5228" y="687"/>
                  <a:ext cx="156" cy="117"/>
                </a:xfrm>
                <a:custGeom>
                  <a:avLst/>
                  <a:gdLst/>
                  <a:ahLst/>
                  <a:cxnLst/>
                  <a:rect l="l" t="t" r="r" b="b"/>
                  <a:pathLst>
                    <a:path w="156" h="117" extrusionOk="0">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03" name="Google Shape;203;p196"/>
                <p:cNvSpPr/>
                <p:nvPr/>
              </p:nvSpPr>
              <p:spPr>
                <a:xfrm>
                  <a:off x="5224" y="699"/>
                  <a:ext cx="88" cy="75"/>
                </a:xfrm>
                <a:custGeom>
                  <a:avLst/>
                  <a:gdLst/>
                  <a:ahLst/>
                  <a:cxnLst/>
                  <a:rect l="l" t="t" r="r" b="b"/>
                  <a:pathLst>
                    <a:path w="88" h="75" extrusionOk="0">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04" name="Google Shape;204;p196"/>
                <p:cNvSpPr/>
                <p:nvPr/>
              </p:nvSpPr>
              <p:spPr>
                <a:xfrm>
                  <a:off x="5101" y="479"/>
                  <a:ext cx="319" cy="286"/>
                </a:xfrm>
                <a:custGeom>
                  <a:avLst/>
                  <a:gdLst/>
                  <a:ahLst/>
                  <a:cxnLst/>
                  <a:rect l="l" t="t" r="r" b="b"/>
                  <a:pathLst>
                    <a:path w="319" h="286" extrusionOk="0">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05" name="Google Shape;205;p196"/>
                <p:cNvSpPr/>
                <p:nvPr/>
              </p:nvSpPr>
              <p:spPr>
                <a:xfrm>
                  <a:off x="4371" y="119"/>
                  <a:ext cx="832" cy="420"/>
                </a:xfrm>
                <a:custGeom>
                  <a:avLst/>
                  <a:gdLst/>
                  <a:ahLst/>
                  <a:cxnLst/>
                  <a:rect l="l" t="t" r="r" b="b"/>
                  <a:pathLst>
                    <a:path w="832" h="420" extrusionOk="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sp>
            <p:nvSpPr>
              <p:cNvPr id="206" name="Google Shape;206;p196"/>
              <p:cNvSpPr/>
              <p:nvPr/>
            </p:nvSpPr>
            <p:spPr>
              <a:xfrm>
                <a:off x="5217" y="774"/>
                <a:ext cx="156" cy="118"/>
              </a:xfrm>
              <a:custGeom>
                <a:avLst/>
                <a:gdLst/>
                <a:ahLst/>
                <a:cxnLst/>
                <a:rect l="l" t="t" r="r" b="b"/>
                <a:pathLst>
                  <a:path w="156" h="118" extrusionOk="0">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07" name="Google Shape;207;p196"/>
              <p:cNvSpPr/>
              <p:nvPr/>
            </p:nvSpPr>
            <p:spPr>
              <a:xfrm>
                <a:off x="5213" y="787"/>
                <a:ext cx="88" cy="74"/>
              </a:xfrm>
              <a:custGeom>
                <a:avLst/>
                <a:gdLst/>
                <a:ahLst/>
                <a:cxnLst/>
                <a:rect l="l" t="t" r="r" b="b"/>
                <a:pathLst>
                  <a:path w="88" h="74" extrusionOk="0">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08" name="Google Shape;208;p196"/>
              <p:cNvSpPr/>
              <p:nvPr/>
            </p:nvSpPr>
            <p:spPr>
              <a:xfrm>
                <a:off x="423" y="765"/>
                <a:ext cx="156" cy="118"/>
              </a:xfrm>
              <a:custGeom>
                <a:avLst/>
                <a:gdLst/>
                <a:ahLst/>
                <a:cxnLst/>
                <a:rect l="l" t="t" r="r" b="b"/>
                <a:pathLst>
                  <a:path w="156" h="118" extrusionOk="0">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09" name="Google Shape;209;p196"/>
              <p:cNvSpPr/>
              <p:nvPr/>
            </p:nvSpPr>
            <p:spPr>
              <a:xfrm>
                <a:off x="495" y="779"/>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cxnSp>
            <p:nvCxnSpPr>
              <p:cNvPr id="210" name="Google Shape;210;p196"/>
              <p:cNvCxnSpPr/>
              <p:nvPr/>
            </p:nvCxnSpPr>
            <p:spPr>
              <a:xfrm rot="10800000" flipH="1">
                <a:off x="1968" y="350"/>
                <a:ext cx="192" cy="87"/>
              </a:xfrm>
              <a:prstGeom prst="straightConnector1">
                <a:avLst/>
              </a:prstGeom>
              <a:noFill/>
              <a:ln w="12700" cap="flat" cmpd="sng">
                <a:solidFill>
                  <a:schemeClr val="hlink"/>
                </a:solidFill>
                <a:prstDash val="solid"/>
                <a:round/>
                <a:headEnd type="none" w="sm" len="sm"/>
                <a:tailEnd type="none" w="sm" len="sm"/>
              </a:ln>
            </p:spPr>
          </p:cxnSp>
          <p:sp>
            <p:nvSpPr>
              <p:cNvPr id="211" name="Google Shape;211;p196"/>
              <p:cNvSpPr/>
              <p:nvPr/>
            </p:nvSpPr>
            <p:spPr>
              <a:xfrm>
                <a:off x="1356" y="63"/>
                <a:ext cx="2967" cy="457"/>
              </a:xfrm>
              <a:custGeom>
                <a:avLst/>
                <a:gdLst/>
                <a:ahLst/>
                <a:cxnLst/>
                <a:rect l="l" t="t" r="r" b="b"/>
                <a:pathLst>
                  <a:path w="2967" h="457" extrusionOk="0">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12" name="Google Shape;212;p196"/>
              <p:cNvSpPr/>
              <p:nvPr/>
            </p:nvSpPr>
            <p:spPr>
              <a:xfrm>
                <a:off x="555" y="159"/>
                <a:ext cx="823" cy="431"/>
              </a:xfrm>
              <a:custGeom>
                <a:avLst/>
                <a:gdLst/>
                <a:ahLst/>
                <a:cxnLst/>
                <a:rect l="l" t="t" r="r" b="b"/>
                <a:pathLst>
                  <a:path w="823" h="431" extrusionOk="0">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13" name="Google Shape;213;p196"/>
              <p:cNvSpPr/>
              <p:nvPr/>
            </p:nvSpPr>
            <p:spPr>
              <a:xfrm>
                <a:off x="102" y="573"/>
                <a:ext cx="551" cy="340"/>
              </a:xfrm>
              <a:custGeom>
                <a:avLst/>
                <a:gdLst/>
                <a:ahLst/>
                <a:cxnLst/>
                <a:rect l="l" t="t" r="r" b="b"/>
                <a:pathLst>
                  <a:path w="551" h="340" extrusionOk="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a:gsLst>
                  <a:gs pos="0">
                    <a:schemeClr val="hlink"/>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14" name="Google Shape;214;p196"/>
              <p:cNvSpPr/>
              <p:nvPr/>
            </p:nvSpPr>
            <p:spPr>
              <a:xfrm>
                <a:off x="82" y="160"/>
                <a:ext cx="475" cy="552"/>
              </a:xfrm>
              <a:custGeom>
                <a:avLst/>
                <a:gdLst/>
                <a:ahLst/>
                <a:cxnLst/>
                <a:rect l="l" t="t" r="r" b="b"/>
                <a:pathLst>
                  <a:path w="475" h="552" extrusionOk="0">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15" name="Google Shape;215;p196"/>
              <p:cNvSpPr/>
              <p:nvPr/>
            </p:nvSpPr>
            <p:spPr>
              <a:xfrm>
                <a:off x="370" y="727"/>
                <a:ext cx="156" cy="118"/>
              </a:xfrm>
              <a:custGeom>
                <a:avLst/>
                <a:gdLst/>
                <a:ahLst/>
                <a:cxnLst/>
                <a:rect l="l" t="t" r="r" b="b"/>
                <a:pathLst>
                  <a:path w="156" h="118" extrusionOk="0">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a:gsLst>
                  <a:gs pos="0">
                    <a:schemeClr val="hlink"/>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16" name="Google Shape;216;p196"/>
              <p:cNvSpPr/>
              <p:nvPr/>
            </p:nvSpPr>
            <p:spPr>
              <a:xfrm>
                <a:off x="442" y="741"/>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17" name="Google Shape;217;p196"/>
              <p:cNvSpPr/>
              <p:nvPr/>
            </p:nvSpPr>
            <p:spPr>
              <a:xfrm>
                <a:off x="334" y="520"/>
                <a:ext cx="319" cy="286"/>
              </a:xfrm>
              <a:custGeom>
                <a:avLst/>
                <a:gdLst/>
                <a:ahLst/>
                <a:cxnLst/>
                <a:rect l="l" t="t" r="r" b="b"/>
                <a:pathLst>
                  <a:path w="319" h="286" extrusionOk="0">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18" name="Google Shape;218;p196"/>
              <p:cNvSpPr/>
              <p:nvPr/>
            </p:nvSpPr>
            <p:spPr>
              <a:xfrm>
                <a:off x="5049" y="578"/>
                <a:ext cx="551" cy="335"/>
              </a:xfrm>
              <a:custGeom>
                <a:avLst/>
                <a:gdLst/>
                <a:ahLst/>
                <a:cxnLst/>
                <a:rect l="l" t="t" r="r" b="b"/>
                <a:pathLst>
                  <a:path w="551" h="335" extrusionOk="0">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a:gsLst>
                  <a:gs pos="0">
                    <a:schemeClr val="folHlink"/>
                  </a:gs>
                  <a:gs pos="100000">
                    <a:schemeClr va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19" name="Google Shape;219;p196"/>
              <p:cNvSpPr/>
              <p:nvPr/>
            </p:nvSpPr>
            <p:spPr>
              <a:xfrm>
                <a:off x="5145" y="160"/>
                <a:ext cx="475" cy="552"/>
              </a:xfrm>
              <a:custGeom>
                <a:avLst/>
                <a:gdLst/>
                <a:ahLst/>
                <a:cxnLst/>
                <a:rect l="l" t="t" r="r" b="b"/>
                <a:pathLst>
                  <a:path w="475" h="552" extrusionOk="0">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20" name="Google Shape;220;p196"/>
              <p:cNvSpPr/>
              <p:nvPr/>
            </p:nvSpPr>
            <p:spPr>
              <a:xfrm>
                <a:off x="5176" y="727"/>
                <a:ext cx="156" cy="118"/>
              </a:xfrm>
              <a:custGeom>
                <a:avLst/>
                <a:gdLst/>
                <a:ahLst/>
                <a:cxnLst/>
                <a:rect l="l" t="t" r="r" b="b"/>
                <a:pathLst>
                  <a:path w="156" h="118" extrusionOk="0">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a:gsLst>
                  <a:gs pos="0">
                    <a:schemeClr val="folHlink"/>
                  </a:gs>
                  <a:gs pos="100000">
                    <a:schemeClr va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21" name="Google Shape;221;p196"/>
              <p:cNvSpPr/>
              <p:nvPr/>
            </p:nvSpPr>
            <p:spPr>
              <a:xfrm>
                <a:off x="5172" y="740"/>
                <a:ext cx="88" cy="74"/>
              </a:xfrm>
              <a:custGeom>
                <a:avLst/>
                <a:gdLst/>
                <a:ahLst/>
                <a:cxnLst/>
                <a:rect l="l" t="t" r="r" b="b"/>
                <a:pathLst>
                  <a:path w="88" h="74" extrusionOk="0">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22" name="Google Shape;222;p196"/>
              <p:cNvSpPr/>
              <p:nvPr/>
            </p:nvSpPr>
            <p:spPr>
              <a:xfrm>
                <a:off x="5049" y="520"/>
                <a:ext cx="319" cy="286"/>
              </a:xfrm>
              <a:custGeom>
                <a:avLst/>
                <a:gdLst/>
                <a:ahLst/>
                <a:cxnLst/>
                <a:rect l="l" t="t" r="r" b="b"/>
                <a:pathLst>
                  <a:path w="319" h="286" extrusionOk="0">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23" name="Google Shape;223;p196"/>
              <p:cNvSpPr/>
              <p:nvPr/>
            </p:nvSpPr>
            <p:spPr>
              <a:xfrm>
                <a:off x="4319" y="160"/>
                <a:ext cx="832" cy="420"/>
              </a:xfrm>
              <a:custGeom>
                <a:avLst/>
                <a:gdLst/>
                <a:ahLst/>
                <a:cxnLst/>
                <a:rect l="l" t="t" r="r" b="b"/>
                <a:pathLst>
                  <a:path w="832" h="420" extrusionOk="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grpSp>
      <p:sp>
        <p:nvSpPr>
          <p:cNvPr id="224" name="Google Shape;224;p196"/>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marR="0" lvl="0"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9pPr>
          </a:lstStyle>
          <a:p>
            <a:endParaRPr/>
          </a:p>
        </p:txBody>
      </p:sp>
      <p:sp>
        <p:nvSpPr>
          <p:cNvPr id="225" name="Google Shape;225;p196"/>
          <p:cNvSpPr txBox="1">
            <a:spLocks noGrp="1"/>
          </p:cNvSpPr>
          <p:nvPr>
            <p:ph type="body" idx="1"/>
          </p:nvPr>
        </p:nvSpPr>
        <p:spPr>
          <a:xfrm>
            <a:off x="685800" y="2286000"/>
            <a:ext cx="7772400" cy="4114800"/>
          </a:xfrm>
          <a:prstGeom prst="rect">
            <a:avLst/>
          </a:prstGeom>
          <a:noFill/>
          <a:ln>
            <a:noFill/>
          </a:ln>
        </p:spPr>
        <p:txBody>
          <a:bodyPr spcFirstLastPara="1" wrap="square" lIns="92075" tIns="46025" rIns="92075" bIns="46025" anchor="t" anchorCtr="0">
            <a:noAutofit/>
          </a:bodyPr>
          <a:lstStyle>
            <a:lvl1pPr marL="457200" marR="0" lvl="0"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1pPr>
            <a:lvl2pPr marL="914400" marR="0" lvl="1"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2pPr>
            <a:lvl3pPr marL="1371600" marR="0" lvl="2"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3pPr>
            <a:lvl4pPr marL="1828800" marR="0" lvl="3"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4pPr>
            <a:lvl5pPr marL="2286000" marR="0" lvl="4"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5pPr>
            <a:lvl6pPr marL="2743200" marR="0" lvl="5"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6pPr>
            <a:lvl7pPr marL="3200400" marR="0" lvl="6"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7pPr>
            <a:lvl8pPr marL="3657600" marR="0" lvl="7"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8pPr>
            <a:lvl9pPr marL="4114800" marR="0" lvl="8"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9pPr>
          </a:lstStyle>
          <a:p>
            <a:endParaRPr/>
          </a:p>
        </p:txBody>
      </p:sp>
      <p:sp>
        <p:nvSpPr>
          <p:cNvPr id="226" name="Google Shape;226;p196"/>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marR="0" lvl="0" algn="l" rtl="0">
              <a:spcBef>
                <a:spcPts val="0"/>
              </a:spcBef>
              <a:spcAft>
                <a:spcPts val="0"/>
              </a:spcAft>
              <a:buSzPts val="1400"/>
              <a:buNone/>
              <a:defRPr sz="1400">
                <a:solidFill>
                  <a:schemeClr val="lt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227" name="Google Shape;227;p196"/>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marR="0" lvl="0" algn="l" rtl="0">
              <a:spcBef>
                <a:spcPts val="0"/>
              </a:spcBef>
              <a:spcAft>
                <a:spcPts val="0"/>
              </a:spcAft>
              <a:buSzPts val="1400"/>
              <a:buNone/>
              <a:defRPr sz="1400">
                <a:solidFill>
                  <a:schemeClr val="lt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228" name="Google Shape;228;p196"/>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marR="0" lvl="0" indent="0" algn="l" rtl="0">
              <a:spcBef>
                <a:spcPts val="0"/>
              </a:spcBef>
              <a:buNone/>
              <a:defRPr sz="1400">
                <a:solidFill>
                  <a:schemeClr val="lt1"/>
                </a:solidFill>
                <a:latin typeface="Times New Roman"/>
                <a:ea typeface="Times New Roman"/>
                <a:cs typeface="Times New Roman"/>
                <a:sym typeface="Times New Roman"/>
              </a:defRPr>
            </a:lvl1pPr>
            <a:lvl2pPr marL="0" marR="0" lvl="1" indent="0" algn="l" rtl="0">
              <a:spcBef>
                <a:spcPts val="0"/>
              </a:spcBef>
              <a:buNone/>
              <a:defRPr sz="1400">
                <a:solidFill>
                  <a:schemeClr val="lt1"/>
                </a:solidFill>
                <a:latin typeface="Times New Roman"/>
                <a:ea typeface="Times New Roman"/>
                <a:cs typeface="Times New Roman"/>
                <a:sym typeface="Times New Roman"/>
              </a:defRPr>
            </a:lvl2pPr>
            <a:lvl3pPr marL="0" marR="0" lvl="2" indent="0" algn="l" rtl="0">
              <a:spcBef>
                <a:spcPts val="0"/>
              </a:spcBef>
              <a:buNone/>
              <a:defRPr sz="1400">
                <a:solidFill>
                  <a:schemeClr val="lt1"/>
                </a:solidFill>
                <a:latin typeface="Times New Roman"/>
                <a:ea typeface="Times New Roman"/>
                <a:cs typeface="Times New Roman"/>
                <a:sym typeface="Times New Roman"/>
              </a:defRPr>
            </a:lvl3pPr>
            <a:lvl4pPr marL="0" marR="0" lvl="3" indent="0" algn="l" rtl="0">
              <a:spcBef>
                <a:spcPts val="0"/>
              </a:spcBef>
              <a:buNone/>
              <a:defRPr sz="1400">
                <a:solidFill>
                  <a:schemeClr val="lt1"/>
                </a:solidFill>
                <a:latin typeface="Times New Roman"/>
                <a:ea typeface="Times New Roman"/>
                <a:cs typeface="Times New Roman"/>
                <a:sym typeface="Times New Roman"/>
              </a:defRPr>
            </a:lvl4pPr>
            <a:lvl5pPr marL="0" marR="0" lvl="4" indent="0" algn="l" rtl="0">
              <a:spcBef>
                <a:spcPts val="0"/>
              </a:spcBef>
              <a:buNone/>
              <a:defRPr sz="1400">
                <a:solidFill>
                  <a:schemeClr val="lt1"/>
                </a:solidFill>
                <a:latin typeface="Times New Roman"/>
                <a:ea typeface="Times New Roman"/>
                <a:cs typeface="Times New Roman"/>
                <a:sym typeface="Times New Roman"/>
              </a:defRPr>
            </a:lvl5pPr>
            <a:lvl6pPr marL="0" marR="0" lvl="5" indent="0" algn="l" rtl="0">
              <a:spcBef>
                <a:spcPts val="0"/>
              </a:spcBef>
              <a:buNone/>
              <a:defRPr sz="1400">
                <a:solidFill>
                  <a:schemeClr val="lt1"/>
                </a:solidFill>
                <a:latin typeface="Times New Roman"/>
                <a:ea typeface="Times New Roman"/>
                <a:cs typeface="Times New Roman"/>
                <a:sym typeface="Times New Roman"/>
              </a:defRPr>
            </a:lvl6pPr>
            <a:lvl7pPr marL="0" marR="0" lvl="6" indent="0" algn="l" rtl="0">
              <a:spcBef>
                <a:spcPts val="0"/>
              </a:spcBef>
              <a:buNone/>
              <a:defRPr sz="1400">
                <a:solidFill>
                  <a:schemeClr val="lt1"/>
                </a:solidFill>
                <a:latin typeface="Times New Roman"/>
                <a:ea typeface="Times New Roman"/>
                <a:cs typeface="Times New Roman"/>
                <a:sym typeface="Times New Roman"/>
              </a:defRPr>
            </a:lvl7pPr>
            <a:lvl8pPr marL="0" marR="0" lvl="7" indent="0" algn="l" rtl="0">
              <a:spcBef>
                <a:spcPts val="0"/>
              </a:spcBef>
              <a:buNone/>
              <a:defRPr sz="1400">
                <a:solidFill>
                  <a:schemeClr val="lt1"/>
                </a:solidFill>
                <a:latin typeface="Times New Roman"/>
                <a:ea typeface="Times New Roman"/>
                <a:cs typeface="Times New Roman"/>
                <a:sym typeface="Times New Roman"/>
              </a:defRPr>
            </a:lvl8pPr>
            <a:lvl9pPr marL="0" marR="0" lvl="8" indent="0" algn="l" rtl="0">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pic>
        <p:nvPicPr>
          <p:cNvPr id="229" name="Google Shape;229;p196" descr="dnastranda_gl.gif (44360 bytes)"/>
          <p:cNvPicPr preferRelativeResize="0"/>
          <p:nvPr/>
        </p:nvPicPr>
        <p:blipFill rotWithShape="1">
          <a:blip r:embed="rId17">
            <a:alphaModFix/>
          </a:blip>
          <a:srcRect/>
          <a:stretch/>
        </p:blipFill>
        <p:spPr>
          <a:xfrm>
            <a:off x="1" y="381000"/>
            <a:ext cx="647700" cy="5943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Shape 375"/>
        <p:cNvGrpSpPr/>
        <p:nvPr/>
      </p:nvGrpSpPr>
      <p:grpSpPr>
        <a:xfrm>
          <a:off x="0" y="0"/>
          <a:ext cx="0" cy="0"/>
          <a:chOff x="0" y="0"/>
          <a:chExt cx="0" cy="0"/>
        </a:xfrm>
      </p:grpSpPr>
      <p:sp>
        <p:nvSpPr>
          <p:cNvPr id="376" name="Google Shape;376;p2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77" name="Google Shape;377;p212"/>
          <p:cNvSpPr txBox="1">
            <a:spLocks noGrp="1"/>
          </p:cNvSpPr>
          <p:nvPr>
            <p:ph type="body" idx="1"/>
          </p:nvPr>
        </p:nvSpPr>
        <p:spPr>
          <a:xfrm>
            <a:off x="914400" y="1600201"/>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8" name="Google Shape;378;p212"/>
          <p:cNvSpPr txBox="1">
            <a:spLocks noGrp="1"/>
          </p:cNvSpPr>
          <p:nvPr>
            <p:ph type="dt" idx="10"/>
          </p:nvPr>
        </p:nvSpPr>
        <p:spPr>
          <a:xfrm>
            <a:off x="762000" y="5943600"/>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79" name="Google Shape;379;p21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80" name="Google Shape;380;p21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a:solidFill>
                  <a:schemeClr val="dk1"/>
                </a:solidFill>
                <a:latin typeface="Arial"/>
                <a:ea typeface="Arial"/>
                <a:cs typeface="Arial"/>
                <a:sym typeface="Arial"/>
              </a:defRPr>
            </a:lvl1pPr>
            <a:lvl2pPr marL="0" marR="0" lvl="1" indent="0" algn="r" rtl="0">
              <a:spcBef>
                <a:spcPts val="0"/>
              </a:spcBef>
              <a:buNone/>
              <a:defRPr sz="1400">
                <a:solidFill>
                  <a:schemeClr val="dk1"/>
                </a:solidFill>
                <a:latin typeface="Arial"/>
                <a:ea typeface="Arial"/>
                <a:cs typeface="Arial"/>
                <a:sym typeface="Arial"/>
              </a:defRPr>
            </a:lvl2pPr>
            <a:lvl3pPr marL="0" marR="0" lvl="2" indent="0" algn="r" rtl="0">
              <a:spcBef>
                <a:spcPts val="0"/>
              </a:spcBef>
              <a:buNone/>
              <a:defRPr sz="1400">
                <a:solidFill>
                  <a:schemeClr val="dk1"/>
                </a:solidFill>
                <a:latin typeface="Arial"/>
                <a:ea typeface="Arial"/>
                <a:cs typeface="Arial"/>
                <a:sym typeface="Arial"/>
              </a:defRPr>
            </a:lvl3pPr>
            <a:lvl4pPr marL="0" marR="0" lvl="3" indent="0" algn="r" rtl="0">
              <a:spcBef>
                <a:spcPts val="0"/>
              </a:spcBef>
              <a:buNone/>
              <a:defRPr sz="1400">
                <a:solidFill>
                  <a:schemeClr val="dk1"/>
                </a:solidFill>
                <a:latin typeface="Arial"/>
                <a:ea typeface="Arial"/>
                <a:cs typeface="Arial"/>
                <a:sym typeface="Arial"/>
              </a:defRPr>
            </a:lvl4pPr>
            <a:lvl5pPr marL="0" marR="0" lvl="4" indent="0" algn="r" rtl="0">
              <a:spcBef>
                <a:spcPts val="0"/>
              </a:spcBef>
              <a:buNone/>
              <a:defRPr sz="1400">
                <a:solidFill>
                  <a:schemeClr val="dk1"/>
                </a:solidFill>
                <a:latin typeface="Arial"/>
                <a:ea typeface="Arial"/>
                <a:cs typeface="Arial"/>
                <a:sym typeface="Arial"/>
              </a:defRPr>
            </a:lvl5pPr>
            <a:lvl6pPr marL="0" marR="0" lvl="5" indent="0" algn="r" rtl="0">
              <a:spcBef>
                <a:spcPts val="0"/>
              </a:spcBef>
              <a:buNone/>
              <a:defRPr sz="1400">
                <a:solidFill>
                  <a:schemeClr val="dk1"/>
                </a:solidFill>
                <a:latin typeface="Arial"/>
                <a:ea typeface="Arial"/>
                <a:cs typeface="Arial"/>
                <a:sym typeface="Arial"/>
              </a:defRPr>
            </a:lvl6pPr>
            <a:lvl7pPr marL="0" marR="0" lvl="6" indent="0" algn="r" rtl="0">
              <a:spcBef>
                <a:spcPts val="0"/>
              </a:spcBef>
              <a:buNone/>
              <a:defRPr sz="1400">
                <a:solidFill>
                  <a:schemeClr val="dk1"/>
                </a:solidFill>
                <a:latin typeface="Arial"/>
                <a:ea typeface="Arial"/>
                <a:cs typeface="Arial"/>
                <a:sym typeface="Arial"/>
              </a:defRPr>
            </a:lvl7pPr>
            <a:lvl8pPr marL="0" marR="0" lvl="7" indent="0" algn="r" rtl="0">
              <a:spcBef>
                <a:spcPts val="0"/>
              </a:spcBef>
              <a:buNone/>
              <a:defRPr sz="1400">
                <a:solidFill>
                  <a:schemeClr val="dk1"/>
                </a:solidFill>
                <a:latin typeface="Arial"/>
                <a:ea typeface="Arial"/>
                <a:cs typeface="Arial"/>
                <a:sym typeface="Arial"/>
              </a:defRPr>
            </a:lvl8pPr>
            <a:lvl9pPr marL="0" marR="0" lvl="8" indent="0" algn="r" rtl="0">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81" name="Google Shape;381;p212" descr="dnastranda_gl.gif (44360 bytes)"/>
          <p:cNvPicPr preferRelativeResize="0"/>
          <p:nvPr/>
        </p:nvPicPr>
        <p:blipFill rotWithShape="1">
          <a:blip r:embed="rId13">
            <a:alphaModFix/>
          </a:blip>
          <a:srcRect/>
          <a:stretch/>
        </p:blipFill>
        <p:spPr>
          <a:xfrm>
            <a:off x="1" y="381000"/>
            <a:ext cx="647700" cy="5943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51"/>
        <p:cNvGrpSpPr/>
        <p:nvPr/>
      </p:nvGrpSpPr>
      <p:grpSpPr>
        <a:xfrm>
          <a:off x="0" y="0"/>
          <a:ext cx="0" cy="0"/>
          <a:chOff x="0" y="0"/>
          <a:chExt cx="0" cy="0"/>
        </a:xfrm>
      </p:grpSpPr>
      <p:grpSp>
        <p:nvGrpSpPr>
          <p:cNvPr id="452" name="Google Shape;452;p224"/>
          <p:cNvGrpSpPr/>
          <p:nvPr/>
        </p:nvGrpSpPr>
        <p:grpSpPr>
          <a:xfrm>
            <a:off x="0" y="-17463"/>
            <a:ext cx="9178925" cy="6905626"/>
            <a:chOff x="0" y="-11"/>
            <a:chExt cx="5782" cy="4350"/>
          </a:xfrm>
        </p:grpSpPr>
        <p:sp>
          <p:nvSpPr>
            <p:cNvPr id="453" name="Google Shape;453;p224"/>
            <p:cNvSpPr/>
            <p:nvPr/>
          </p:nvSpPr>
          <p:spPr>
            <a:xfrm>
              <a:off x="0" y="1008"/>
              <a:ext cx="5774" cy="3331"/>
            </a:xfrm>
            <a:prstGeom prst="rect">
              <a:avLst/>
            </a:prstGeom>
            <a:gradFill>
              <a:gsLst>
                <a:gs pos="0">
                  <a:schemeClr val="dk2"/>
                </a:gs>
                <a:gs pos="100000">
                  <a:schemeClr val="hlink"/>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54" name="Google Shape;454;p224"/>
            <p:cNvSpPr/>
            <p:nvPr/>
          </p:nvSpPr>
          <p:spPr>
            <a:xfrm>
              <a:off x="0" y="0"/>
              <a:ext cx="5759" cy="864"/>
            </a:xfrm>
            <a:prstGeom prst="rect">
              <a:avLst/>
            </a:prstGeom>
            <a:gradFill>
              <a:gsLst>
                <a:gs pos="0">
                  <a:schemeClr val="hlink"/>
                </a:gs>
                <a:gs pos="100000">
                  <a:schemeClr val="dk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nvGrpSpPr>
            <p:cNvPr id="455" name="Google Shape;455;p224"/>
            <p:cNvGrpSpPr/>
            <p:nvPr/>
          </p:nvGrpSpPr>
          <p:grpSpPr>
            <a:xfrm>
              <a:off x="5301" y="-11"/>
              <a:ext cx="481" cy="4284"/>
              <a:chOff x="5301" y="-11"/>
              <a:chExt cx="481" cy="4284"/>
            </a:xfrm>
          </p:grpSpPr>
          <p:sp>
            <p:nvSpPr>
              <p:cNvPr id="456" name="Google Shape;456;p224"/>
              <p:cNvSpPr/>
              <p:nvPr/>
            </p:nvSpPr>
            <p:spPr>
              <a:xfrm>
                <a:off x="5301" y="-11"/>
                <a:ext cx="241" cy="4284"/>
              </a:xfrm>
              <a:custGeom>
                <a:avLst/>
                <a:gdLst/>
                <a:ahLst/>
                <a:cxnLst/>
                <a:rect l="l" t="t" r="r" b="b"/>
                <a:pathLst>
                  <a:path w="241" h="4284" extrusionOk="0">
                    <a:moveTo>
                      <a:pt x="0" y="4234"/>
                    </a:moveTo>
                    <a:lnTo>
                      <a:pt x="0" y="0"/>
                    </a:lnTo>
                    <a:lnTo>
                      <a:pt x="240" y="0"/>
                    </a:lnTo>
                    <a:lnTo>
                      <a:pt x="240" y="4234"/>
                    </a:lnTo>
                    <a:lnTo>
                      <a:pt x="192" y="4283"/>
                    </a:lnTo>
                    <a:lnTo>
                      <a:pt x="144" y="4281"/>
                    </a:lnTo>
                    <a:lnTo>
                      <a:pt x="112" y="4281"/>
                    </a:lnTo>
                    <a:lnTo>
                      <a:pt x="49" y="4281"/>
                    </a:lnTo>
                    <a:lnTo>
                      <a:pt x="0" y="4234"/>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57" name="Google Shape;457;p224"/>
              <p:cNvSpPr/>
              <p:nvPr/>
            </p:nvSpPr>
            <p:spPr>
              <a:xfrm>
                <a:off x="5541" y="-11"/>
                <a:ext cx="241" cy="4284"/>
              </a:xfrm>
              <a:custGeom>
                <a:avLst/>
                <a:gdLst/>
                <a:ahLst/>
                <a:cxnLst/>
                <a:rect l="l" t="t" r="r" b="b"/>
                <a:pathLst>
                  <a:path w="241" h="4284" extrusionOk="0">
                    <a:moveTo>
                      <a:pt x="0" y="4234"/>
                    </a:moveTo>
                    <a:lnTo>
                      <a:pt x="0" y="0"/>
                    </a:lnTo>
                    <a:lnTo>
                      <a:pt x="240" y="0"/>
                    </a:lnTo>
                    <a:lnTo>
                      <a:pt x="240" y="4234"/>
                    </a:lnTo>
                    <a:lnTo>
                      <a:pt x="192" y="4283"/>
                    </a:lnTo>
                    <a:lnTo>
                      <a:pt x="144" y="4281"/>
                    </a:lnTo>
                    <a:lnTo>
                      <a:pt x="112" y="4281"/>
                    </a:lnTo>
                    <a:lnTo>
                      <a:pt x="49" y="4281"/>
                    </a:lnTo>
                    <a:lnTo>
                      <a:pt x="0" y="4234"/>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grpSp>
          <p:nvGrpSpPr>
            <p:cNvPr id="458" name="Google Shape;458;p224"/>
            <p:cNvGrpSpPr/>
            <p:nvPr/>
          </p:nvGrpSpPr>
          <p:grpSpPr>
            <a:xfrm>
              <a:off x="0" y="0"/>
              <a:ext cx="481" cy="4273"/>
              <a:chOff x="0" y="0"/>
              <a:chExt cx="481" cy="4273"/>
            </a:xfrm>
          </p:grpSpPr>
          <p:sp>
            <p:nvSpPr>
              <p:cNvPr id="459" name="Google Shape;459;p224"/>
              <p:cNvSpPr/>
              <p:nvPr/>
            </p:nvSpPr>
            <p:spPr>
              <a:xfrm>
                <a:off x="0" y="0"/>
                <a:ext cx="241" cy="4273"/>
              </a:xfrm>
              <a:custGeom>
                <a:avLst/>
                <a:gdLst/>
                <a:ahLst/>
                <a:cxnLst/>
                <a:rect l="l" t="t" r="r" b="b"/>
                <a:pathLst>
                  <a:path w="241" h="4273" extrusionOk="0">
                    <a:moveTo>
                      <a:pt x="0" y="4223"/>
                    </a:moveTo>
                    <a:lnTo>
                      <a:pt x="0" y="0"/>
                    </a:lnTo>
                    <a:lnTo>
                      <a:pt x="240" y="0"/>
                    </a:lnTo>
                    <a:lnTo>
                      <a:pt x="240" y="4223"/>
                    </a:lnTo>
                    <a:lnTo>
                      <a:pt x="192" y="4272"/>
                    </a:lnTo>
                    <a:lnTo>
                      <a:pt x="144" y="4270"/>
                    </a:lnTo>
                    <a:lnTo>
                      <a:pt x="112" y="4270"/>
                    </a:lnTo>
                    <a:lnTo>
                      <a:pt x="49" y="4270"/>
                    </a:lnTo>
                    <a:lnTo>
                      <a:pt x="0" y="4223"/>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60" name="Google Shape;460;p224"/>
              <p:cNvSpPr/>
              <p:nvPr/>
            </p:nvSpPr>
            <p:spPr>
              <a:xfrm>
                <a:off x="240" y="0"/>
                <a:ext cx="241" cy="4273"/>
              </a:xfrm>
              <a:custGeom>
                <a:avLst/>
                <a:gdLst/>
                <a:ahLst/>
                <a:cxnLst/>
                <a:rect l="l" t="t" r="r" b="b"/>
                <a:pathLst>
                  <a:path w="241" h="4273" extrusionOk="0">
                    <a:moveTo>
                      <a:pt x="0" y="4223"/>
                    </a:moveTo>
                    <a:lnTo>
                      <a:pt x="0" y="0"/>
                    </a:lnTo>
                    <a:lnTo>
                      <a:pt x="240" y="0"/>
                    </a:lnTo>
                    <a:lnTo>
                      <a:pt x="240" y="4223"/>
                    </a:lnTo>
                    <a:lnTo>
                      <a:pt x="192" y="4272"/>
                    </a:lnTo>
                    <a:lnTo>
                      <a:pt x="144" y="4270"/>
                    </a:lnTo>
                    <a:lnTo>
                      <a:pt x="112" y="4270"/>
                    </a:lnTo>
                    <a:lnTo>
                      <a:pt x="49" y="4270"/>
                    </a:lnTo>
                    <a:lnTo>
                      <a:pt x="0" y="4223"/>
                    </a:lnTo>
                  </a:path>
                </a:pathLst>
              </a:custGeom>
              <a:gradFill>
                <a:gsLst>
                  <a:gs pos="0">
                    <a:schemeClr val="dk1"/>
                  </a:gs>
                  <a:gs pos="50000">
                    <a:schemeClr val="dk2"/>
                  </a:gs>
                  <a:gs pos="100000">
                    <a:schemeClr val="dk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grpSp>
          <p:nvGrpSpPr>
            <p:cNvPr id="461" name="Google Shape;461;p224"/>
            <p:cNvGrpSpPr/>
            <p:nvPr/>
          </p:nvGrpSpPr>
          <p:grpSpPr>
            <a:xfrm>
              <a:off x="82" y="22"/>
              <a:ext cx="5590" cy="891"/>
              <a:chOff x="82" y="22"/>
              <a:chExt cx="5590" cy="891"/>
            </a:xfrm>
          </p:grpSpPr>
          <p:grpSp>
            <p:nvGrpSpPr>
              <p:cNvPr id="462" name="Google Shape;462;p224"/>
              <p:cNvGrpSpPr/>
              <p:nvPr/>
            </p:nvGrpSpPr>
            <p:grpSpPr>
              <a:xfrm>
                <a:off x="134" y="22"/>
                <a:ext cx="5538" cy="850"/>
                <a:chOff x="134" y="22"/>
                <a:chExt cx="5538" cy="850"/>
              </a:xfrm>
            </p:grpSpPr>
            <p:sp>
              <p:nvSpPr>
                <p:cNvPr id="463" name="Google Shape;463;p224"/>
                <p:cNvSpPr/>
                <p:nvPr/>
              </p:nvSpPr>
              <p:spPr>
                <a:xfrm>
                  <a:off x="5269" y="734"/>
                  <a:ext cx="156" cy="117"/>
                </a:xfrm>
                <a:custGeom>
                  <a:avLst/>
                  <a:gdLst/>
                  <a:ahLst/>
                  <a:cxnLst/>
                  <a:rect l="l" t="t" r="r" b="b"/>
                  <a:pathLst>
                    <a:path w="156" h="117" extrusionOk="0">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64" name="Google Shape;464;p224"/>
                <p:cNvSpPr/>
                <p:nvPr/>
              </p:nvSpPr>
              <p:spPr>
                <a:xfrm>
                  <a:off x="5265" y="746"/>
                  <a:ext cx="88" cy="75"/>
                </a:xfrm>
                <a:custGeom>
                  <a:avLst/>
                  <a:gdLst/>
                  <a:ahLst/>
                  <a:cxnLst/>
                  <a:rect l="l" t="t" r="r" b="b"/>
                  <a:pathLst>
                    <a:path w="88" h="75" extrusionOk="0">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65" name="Google Shape;465;p224"/>
                <p:cNvSpPr/>
                <p:nvPr/>
              </p:nvSpPr>
              <p:spPr>
                <a:xfrm>
                  <a:off x="475" y="725"/>
                  <a:ext cx="156" cy="117"/>
                </a:xfrm>
                <a:custGeom>
                  <a:avLst/>
                  <a:gdLst/>
                  <a:ahLst/>
                  <a:cxnLst/>
                  <a:rect l="l" t="t" r="r" b="b"/>
                  <a:pathLst>
                    <a:path w="156" h="117" extrusionOk="0">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66" name="Google Shape;466;p224"/>
                <p:cNvSpPr/>
                <p:nvPr/>
              </p:nvSpPr>
              <p:spPr>
                <a:xfrm>
                  <a:off x="547" y="738"/>
                  <a:ext cx="88" cy="75"/>
                </a:xfrm>
                <a:custGeom>
                  <a:avLst/>
                  <a:gdLst/>
                  <a:ahLst/>
                  <a:cxnLst/>
                  <a:rect l="l" t="t" r="r" b="b"/>
                  <a:pathLst>
                    <a:path w="88" h="75" extrusionOk="0">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cxnSp>
              <p:nvCxnSpPr>
                <p:cNvPr id="467" name="Google Shape;467;p224"/>
                <p:cNvCxnSpPr/>
                <p:nvPr/>
              </p:nvCxnSpPr>
              <p:spPr>
                <a:xfrm rot="10800000" flipH="1">
                  <a:off x="2020" y="309"/>
                  <a:ext cx="192" cy="87"/>
                </a:xfrm>
                <a:prstGeom prst="straightConnector1">
                  <a:avLst/>
                </a:prstGeom>
                <a:noFill/>
                <a:ln w="12700" cap="flat" cmpd="sng">
                  <a:solidFill>
                    <a:schemeClr val="hlink"/>
                  </a:solidFill>
                  <a:prstDash val="solid"/>
                  <a:round/>
                  <a:headEnd type="none" w="sm" len="sm"/>
                  <a:tailEnd type="none" w="sm" len="sm"/>
                </a:ln>
              </p:spPr>
            </p:cxnSp>
            <p:sp>
              <p:nvSpPr>
                <p:cNvPr id="468" name="Google Shape;468;p224"/>
                <p:cNvSpPr/>
                <p:nvPr/>
              </p:nvSpPr>
              <p:spPr>
                <a:xfrm>
                  <a:off x="1408" y="22"/>
                  <a:ext cx="2967" cy="457"/>
                </a:xfrm>
                <a:custGeom>
                  <a:avLst/>
                  <a:gdLst/>
                  <a:ahLst/>
                  <a:cxnLst/>
                  <a:rect l="l" t="t" r="r" b="b"/>
                  <a:pathLst>
                    <a:path w="2967" h="457" extrusionOk="0">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69" name="Google Shape;469;p224"/>
                <p:cNvSpPr/>
                <p:nvPr/>
              </p:nvSpPr>
              <p:spPr>
                <a:xfrm>
                  <a:off x="607" y="118"/>
                  <a:ext cx="823" cy="431"/>
                </a:xfrm>
                <a:custGeom>
                  <a:avLst/>
                  <a:gdLst/>
                  <a:ahLst/>
                  <a:cxnLst/>
                  <a:rect l="l" t="t" r="r" b="b"/>
                  <a:pathLst>
                    <a:path w="823" h="431" extrusionOk="0">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70" name="Google Shape;470;p224"/>
                <p:cNvSpPr/>
                <p:nvPr/>
              </p:nvSpPr>
              <p:spPr>
                <a:xfrm>
                  <a:off x="154" y="533"/>
                  <a:ext cx="551" cy="339"/>
                </a:xfrm>
                <a:custGeom>
                  <a:avLst/>
                  <a:gdLst/>
                  <a:ahLst/>
                  <a:cxnLst/>
                  <a:rect l="l" t="t" r="r" b="b"/>
                  <a:pathLst>
                    <a:path w="551" h="339" extrusionOk="0">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71" name="Google Shape;471;p224"/>
                <p:cNvSpPr/>
                <p:nvPr/>
              </p:nvSpPr>
              <p:spPr>
                <a:xfrm>
                  <a:off x="134" y="119"/>
                  <a:ext cx="475" cy="552"/>
                </a:xfrm>
                <a:custGeom>
                  <a:avLst/>
                  <a:gdLst/>
                  <a:ahLst/>
                  <a:cxnLst/>
                  <a:rect l="l" t="t" r="r" b="b"/>
                  <a:pathLst>
                    <a:path w="475" h="552" extrusionOk="0">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72" name="Google Shape;472;p224"/>
                <p:cNvSpPr/>
                <p:nvPr/>
              </p:nvSpPr>
              <p:spPr>
                <a:xfrm>
                  <a:off x="422" y="687"/>
                  <a:ext cx="156" cy="117"/>
                </a:xfrm>
                <a:custGeom>
                  <a:avLst/>
                  <a:gdLst/>
                  <a:ahLst/>
                  <a:cxnLst/>
                  <a:rect l="l" t="t" r="r" b="b"/>
                  <a:pathLst>
                    <a:path w="156" h="117" extrusionOk="0">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73" name="Google Shape;473;p224"/>
                <p:cNvSpPr/>
                <p:nvPr/>
              </p:nvSpPr>
              <p:spPr>
                <a:xfrm>
                  <a:off x="494" y="700"/>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74" name="Google Shape;474;p224"/>
                <p:cNvSpPr/>
                <p:nvPr/>
              </p:nvSpPr>
              <p:spPr>
                <a:xfrm>
                  <a:off x="386" y="479"/>
                  <a:ext cx="319" cy="286"/>
                </a:xfrm>
                <a:custGeom>
                  <a:avLst/>
                  <a:gdLst/>
                  <a:ahLst/>
                  <a:cxnLst/>
                  <a:rect l="l" t="t" r="r" b="b"/>
                  <a:pathLst>
                    <a:path w="319" h="286" extrusionOk="0">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75" name="Google Shape;475;p224"/>
                <p:cNvSpPr/>
                <p:nvPr/>
              </p:nvSpPr>
              <p:spPr>
                <a:xfrm>
                  <a:off x="5101" y="537"/>
                  <a:ext cx="551" cy="335"/>
                </a:xfrm>
                <a:custGeom>
                  <a:avLst/>
                  <a:gdLst/>
                  <a:ahLst/>
                  <a:cxnLst/>
                  <a:rect l="l" t="t" r="r" b="b"/>
                  <a:pathLst>
                    <a:path w="551" h="335" extrusionOk="0">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76" name="Google Shape;476;p224"/>
                <p:cNvSpPr/>
                <p:nvPr/>
              </p:nvSpPr>
              <p:spPr>
                <a:xfrm>
                  <a:off x="5197" y="119"/>
                  <a:ext cx="475" cy="552"/>
                </a:xfrm>
                <a:custGeom>
                  <a:avLst/>
                  <a:gdLst/>
                  <a:ahLst/>
                  <a:cxnLst/>
                  <a:rect l="l" t="t" r="r" b="b"/>
                  <a:pathLst>
                    <a:path w="475" h="552" extrusionOk="0">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77" name="Google Shape;477;p224"/>
                <p:cNvSpPr/>
                <p:nvPr/>
              </p:nvSpPr>
              <p:spPr>
                <a:xfrm>
                  <a:off x="5228" y="687"/>
                  <a:ext cx="156" cy="117"/>
                </a:xfrm>
                <a:custGeom>
                  <a:avLst/>
                  <a:gdLst/>
                  <a:ahLst/>
                  <a:cxnLst/>
                  <a:rect l="l" t="t" r="r" b="b"/>
                  <a:pathLst>
                    <a:path w="156" h="117" extrusionOk="0">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78" name="Google Shape;478;p224"/>
                <p:cNvSpPr/>
                <p:nvPr/>
              </p:nvSpPr>
              <p:spPr>
                <a:xfrm>
                  <a:off x="5224" y="699"/>
                  <a:ext cx="88" cy="75"/>
                </a:xfrm>
                <a:custGeom>
                  <a:avLst/>
                  <a:gdLst/>
                  <a:ahLst/>
                  <a:cxnLst/>
                  <a:rect l="l" t="t" r="r" b="b"/>
                  <a:pathLst>
                    <a:path w="88" h="75" extrusionOk="0">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79" name="Google Shape;479;p224"/>
                <p:cNvSpPr/>
                <p:nvPr/>
              </p:nvSpPr>
              <p:spPr>
                <a:xfrm>
                  <a:off x="5101" y="479"/>
                  <a:ext cx="319" cy="286"/>
                </a:xfrm>
                <a:custGeom>
                  <a:avLst/>
                  <a:gdLst/>
                  <a:ahLst/>
                  <a:cxnLst/>
                  <a:rect l="l" t="t" r="r" b="b"/>
                  <a:pathLst>
                    <a:path w="319" h="286" extrusionOk="0">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80" name="Google Shape;480;p224"/>
                <p:cNvSpPr/>
                <p:nvPr/>
              </p:nvSpPr>
              <p:spPr>
                <a:xfrm>
                  <a:off x="4371" y="119"/>
                  <a:ext cx="832" cy="420"/>
                </a:xfrm>
                <a:custGeom>
                  <a:avLst/>
                  <a:gdLst/>
                  <a:ahLst/>
                  <a:cxnLst/>
                  <a:rect l="l" t="t" r="r" b="b"/>
                  <a:pathLst>
                    <a:path w="832" h="420" extrusionOk="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sp>
            <p:nvSpPr>
              <p:cNvPr id="481" name="Google Shape;481;p224"/>
              <p:cNvSpPr/>
              <p:nvPr/>
            </p:nvSpPr>
            <p:spPr>
              <a:xfrm>
                <a:off x="5217" y="774"/>
                <a:ext cx="156" cy="118"/>
              </a:xfrm>
              <a:custGeom>
                <a:avLst/>
                <a:gdLst/>
                <a:ahLst/>
                <a:cxnLst/>
                <a:rect l="l" t="t" r="r" b="b"/>
                <a:pathLst>
                  <a:path w="156" h="118" extrusionOk="0">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82" name="Google Shape;482;p224"/>
              <p:cNvSpPr/>
              <p:nvPr/>
            </p:nvSpPr>
            <p:spPr>
              <a:xfrm>
                <a:off x="5213" y="787"/>
                <a:ext cx="88" cy="74"/>
              </a:xfrm>
              <a:custGeom>
                <a:avLst/>
                <a:gdLst/>
                <a:ahLst/>
                <a:cxnLst/>
                <a:rect l="l" t="t" r="r" b="b"/>
                <a:pathLst>
                  <a:path w="88" h="74" extrusionOk="0">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83" name="Google Shape;483;p224"/>
              <p:cNvSpPr/>
              <p:nvPr/>
            </p:nvSpPr>
            <p:spPr>
              <a:xfrm>
                <a:off x="423" y="765"/>
                <a:ext cx="156" cy="118"/>
              </a:xfrm>
              <a:custGeom>
                <a:avLst/>
                <a:gdLst/>
                <a:ahLst/>
                <a:cxnLst/>
                <a:rect l="l" t="t" r="r" b="b"/>
                <a:pathLst>
                  <a:path w="156" h="118" extrusionOk="0">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84" name="Google Shape;484;p224"/>
              <p:cNvSpPr/>
              <p:nvPr/>
            </p:nvSpPr>
            <p:spPr>
              <a:xfrm>
                <a:off x="495" y="779"/>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dk1">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cxnSp>
            <p:nvCxnSpPr>
              <p:cNvPr id="485" name="Google Shape;485;p224"/>
              <p:cNvCxnSpPr/>
              <p:nvPr/>
            </p:nvCxnSpPr>
            <p:spPr>
              <a:xfrm rot="10800000" flipH="1">
                <a:off x="1968" y="350"/>
                <a:ext cx="192" cy="87"/>
              </a:xfrm>
              <a:prstGeom prst="straightConnector1">
                <a:avLst/>
              </a:prstGeom>
              <a:noFill/>
              <a:ln w="12700" cap="flat" cmpd="sng">
                <a:solidFill>
                  <a:schemeClr val="hlink"/>
                </a:solidFill>
                <a:prstDash val="solid"/>
                <a:round/>
                <a:headEnd type="none" w="sm" len="sm"/>
                <a:tailEnd type="none" w="sm" len="sm"/>
              </a:ln>
            </p:spPr>
          </p:cxnSp>
          <p:sp>
            <p:nvSpPr>
              <p:cNvPr id="486" name="Google Shape;486;p224"/>
              <p:cNvSpPr/>
              <p:nvPr/>
            </p:nvSpPr>
            <p:spPr>
              <a:xfrm>
                <a:off x="1356" y="63"/>
                <a:ext cx="2967" cy="457"/>
              </a:xfrm>
              <a:custGeom>
                <a:avLst/>
                <a:gdLst/>
                <a:ahLst/>
                <a:cxnLst/>
                <a:rect l="l" t="t" r="r" b="b"/>
                <a:pathLst>
                  <a:path w="2967" h="457" extrusionOk="0">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87" name="Google Shape;487;p224"/>
              <p:cNvSpPr/>
              <p:nvPr/>
            </p:nvSpPr>
            <p:spPr>
              <a:xfrm>
                <a:off x="555" y="159"/>
                <a:ext cx="823" cy="431"/>
              </a:xfrm>
              <a:custGeom>
                <a:avLst/>
                <a:gdLst/>
                <a:ahLst/>
                <a:cxnLst/>
                <a:rect l="l" t="t" r="r" b="b"/>
                <a:pathLst>
                  <a:path w="823" h="431" extrusionOk="0">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88" name="Google Shape;488;p224"/>
              <p:cNvSpPr/>
              <p:nvPr/>
            </p:nvSpPr>
            <p:spPr>
              <a:xfrm>
                <a:off x="102" y="573"/>
                <a:ext cx="551" cy="340"/>
              </a:xfrm>
              <a:custGeom>
                <a:avLst/>
                <a:gdLst/>
                <a:ahLst/>
                <a:cxnLst/>
                <a:rect l="l" t="t" r="r" b="b"/>
                <a:pathLst>
                  <a:path w="551" h="340" extrusionOk="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a:gsLst>
                  <a:gs pos="0">
                    <a:schemeClr val="hlink"/>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89" name="Google Shape;489;p224"/>
              <p:cNvSpPr/>
              <p:nvPr/>
            </p:nvSpPr>
            <p:spPr>
              <a:xfrm>
                <a:off x="82" y="160"/>
                <a:ext cx="475" cy="552"/>
              </a:xfrm>
              <a:custGeom>
                <a:avLst/>
                <a:gdLst/>
                <a:ahLst/>
                <a:cxnLst/>
                <a:rect l="l" t="t" r="r" b="b"/>
                <a:pathLst>
                  <a:path w="475" h="552" extrusionOk="0">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90" name="Google Shape;490;p224"/>
              <p:cNvSpPr/>
              <p:nvPr/>
            </p:nvSpPr>
            <p:spPr>
              <a:xfrm>
                <a:off x="370" y="727"/>
                <a:ext cx="156" cy="118"/>
              </a:xfrm>
              <a:custGeom>
                <a:avLst/>
                <a:gdLst/>
                <a:ahLst/>
                <a:cxnLst/>
                <a:rect l="l" t="t" r="r" b="b"/>
                <a:pathLst>
                  <a:path w="156" h="118" extrusionOk="0">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a:gsLst>
                  <a:gs pos="0">
                    <a:schemeClr val="hlink"/>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91" name="Google Shape;491;p224"/>
              <p:cNvSpPr/>
              <p:nvPr/>
            </p:nvSpPr>
            <p:spPr>
              <a:xfrm>
                <a:off x="442" y="741"/>
                <a:ext cx="88" cy="74"/>
              </a:xfrm>
              <a:custGeom>
                <a:avLst/>
                <a:gdLst/>
                <a:ahLst/>
                <a:cxnLst/>
                <a:rect l="l" t="t" r="r" b="b"/>
                <a:pathLst>
                  <a:path w="88" h="74" extrusionOk="0">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92" name="Google Shape;492;p224"/>
              <p:cNvSpPr/>
              <p:nvPr/>
            </p:nvSpPr>
            <p:spPr>
              <a:xfrm>
                <a:off x="334" y="520"/>
                <a:ext cx="319" cy="286"/>
              </a:xfrm>
              <a:custGeom>
                <a:avLst/>
                <a:gdLst/>
                <a:ahLst/>
                <a:cxnLst/>
                <a:rect l="l" t="t" r="r" b="b"/>
                <a:pathLst>
                  <a:path w="319" h="286" extrusionOk="0">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93" name="Google Shape;493;p224"/>
              <p:cNvSpPr/>
              <p:nvPr/>
            </p:nvSpPr>
            <p:spPr>
              <a:xfrm>
                <a:off x="5049" y="578"/>
                <a:ext cx="551" cy="335"/>
              </a:xfrm>
              <a:custGeom>
                <a:avLst/>
                <a:gdLst/>
                <a:ahLst/>
                <a:cxnLst/>
                <a:rect l="l" t="t" r="r" b="b"/>
                <a:pathLst>
                  <a:path w="551" h="335" extrusionOk="0">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a:gsLst>
                  <a:gs pos="0">
                    <a:schemeClr val="folHlink"/>
                  </a:gs>
                  <a:gs pos="100000">
                    <a:schemeClr va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94" name="Google Shape;494;p224"/>
              <p:cNvSpPr/>
              <p:nvPr/>
            </p:nvSpPr>
            <p:spPr>
              <a:xfrm>
                <a:off x="5145" y="160"/>
                <a:ext cx="475" cy="552"/>
              </a:xfrm>
              <a:custGeom>
                <a:avLst/>
                <a:gdLst/>
                <a:ahLst/>
                <a:cxnLst/>
                <a:rect l="l" t="t" r="r" b="b"/>
                <a:pathLst>
                  <a:path w="475" h="552" extrusionOk="0">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95" name="Google Shape;495;p224"/>
              <p:cNvSpPr/>
              <p:nvPr/>
            </p:nvSpPr>
            <p:spPr>
              <a:xfrm>
                <a:off x="5176" y="727"/>
                <a:ext cx="156" cy="118"/>
              </a:xfrm>
              <a:custGeom>
                <a:avLst/>
                <a:gdLst/>
                <a:ahLst/>
                <a:cxnLst/>
                <a:rect l="l" t="t" r="r" b="b"/>
                <a:pathLst>
                  <a:path w="156" h="118" extrusionOk="0">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a:gsLst>
                  <a:gs pos="0">
                    <a:schemeClr val="folHlink"/>
                  </a:gs>
                  <a:gs pos="100000">
                    <a:schemeClr va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96" name="Google Shape;496;p224"/>
              <p:cNvSpPr/>
              <p:nvPr/>
            </p:nvSpPr>
            <p:spPr>
              <a:xfrm>
                <a:off x="5172" y="740"/>
                <a:ext cx="88" cy="74"/>
              </a:xfrm>
              <a:custGeom>
                <a:avLst/>
                <a:gdLst/>
                <a:ahLst/>
                <a:cxnLst/>
                <a:rect l="l" t="t" r="r" b="b"/>
                <a:pathLst>
                  <a:path w="88" h="74" extrusionOk="0">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97" name="Google Shape;497;p224"/>
              <p:cNvSpPr/>
              <p:nvPr/>
            </p:nvSpPr>
            <p:spPr>
              <a:xfrm>
                <a:off x="5049" y="520"/>
                <a:ext cx="319" cy="286"/>
              </a:xfrm>
              <a:custGeom>
                <a:avLst/>
                <a:gdLst/>
                <a:ahLst/>
                <a:cxnLst/>
                <a:rect l="l" t="t" r="r" b="b"/>
                <a:pathLst>
                  <a:path w="319" h="286" extrusionOk="0">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98" name="Google Shape;498;p224"/>
              <p:cNvSpPr/>
              <p:nvPr/>
            </p:nvSpPr>
            <p:spPr>
              <a:xfrm>
                <a:off x="4319" y="160"/>
                <a:ext cx="832" cy="420"/>
              </a:xfrm>
              <a:custGeom>
                <a:avLst/>
                <a:gdLst/>
                <a:ahLst/>
                <a:cxnLst/>
                <a:rect l="l" t="t" r="r" b="b"/>
                <a:pathLst>
                  <a:path w="832" h="420" extrusionOk="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a:gsLst>
                  <a:gs pos="0">
                    <a:schemeClr val="folHlink"/>
                  </a:gs>
                  <a:gs pos="50000">
                    <a:schemeClr val="accent1"/>
                  </a:gs>
                  <a:gs pos="100000">
                    <a:schemeClr val="folHlink"/>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grpSp>
      <p:sp>
        <p:nvSpPr>
          <p:cNvPr id="499" name="Google Shape;499;p224"/>
          <p:cNvSpPr txBox="1">
            <a:spLocks noGrp="1"/>
          </p:cNvSpPr>
          <p:nvPr>
            <p:ph type="title"/>
          </p:nvPr>
        </p:nvSpPr>
        <p:spPr>
          <a:xfrm>
            <a:off x="685800" y="914400"/>
            <a:ext cx="7772400" cy="1143000"/>
          </a:xfrm>
          <a:prstGeom prst="rect">
            <a:avLst/>
          </a:prstGeom>
          <a:noFill/>
          <a:ln>
            <a:noFill/>
          </a:ln>
        </p:spPr>
        <p:txBody>
          <a:bodyPr spcFirstLastPara="1" wrap="square" lIns="92075" tIns="46025" rIns="92075" bIns="46025" anchor="ctr" anchorCtr="0">
            <a:noAutofit/>
          </a:bodyPr>
          <a:lstStyle>
            <a:lvl1pPr marR="0" lvl="0"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9pPr>
          </a:lstStyle>
          <a:p>
            <a:endParaRPr/>
          </a:p>
        </p:txBody>
      </p:sp>
      <p:sp>
        <p:nvSpPr>
          <p:cNvPr id="500" name="Google Shape;500;p224"/>
          <p:cNvSpPr txBox="1">
            <a:spLocks noGrp="1"/>
          </p:cNvSpPr>
          <p:nvPr>
            <p:ph type="body" idx="1"/>
          </p:nvPr>
        </p:nvSpPr>
        <p:spPr>
          <a:xfrm>
            <a:off x="685800" y="2286000"/>
            <a:ext cx="7772400" cy="4114800"/>
          </a:xfrm>
          <a:prstGeom prst="rect">
            <a:avLst/>
          </a:prstGeom>
          <a:noFill/>
          <a:ln>
            <a:noFill/>
          </a:ln>
        </p:spPr>
        <p:txBody>
          <a:bodyPr spcFirstLastPara="1" wrap="square" lIns="92075" tIns="46025" rIns="92075" bIns="46025" anchor="t" anchorCtr="0">
            <a:noAutofit/>
          </a:bodyPr>
          <a:lstStyle>
            <a:lvl1pPr marL="457200" marR="0" lvl="0"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1pPr>
            <a:lvl2pPr marL="914400" marR="0" lvl="1"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2pPr>
            <a:lvl3pPr marL="1371600" marR="0" lvl="2"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3pPr>
            <a:lvl4pPr marL="1828800" marR="0" lvl="3"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4pPr>
            <a:lvl5pPr marL="2286000" marR="0" lvl="4"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5pPr>
            <a:lvl6pPr marL="2743200" marR="0" lvl="5"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6pPr>
            <a:lvl7pPr marL="3200400" marR="0" lvl="6"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7pPr>
            <a:lvl8pPr marL="3657600" marR="0" lvl="7"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8pPr>
            <a:lvl9pPr marL="4114800" marR="0" lvl="8"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9pPr>
          </a:lstStyle>
          <a:p>
            <a:endParaRPr/>
          </a:p>
        </p:txBody>
      </p:sp>
      <p:sp>
        <p:nvSpPr>
          <p:cNvPr id="501" name="Google Shape;501;p224"/>
          <p:cNvSpPr txBox="1">
            <a:spLocks noGrp="1"/>
          </p:cNvSpPr>
          <p:nvPr>
            <p:ph type="dt" idx="10"/>
          </p:nvPr>
        </p:nvSpPr>
        <p:spPr>
          <a:xfrm>
            <a:off x="685800" y="6326188"/>
            <a:ext cx="1905000" cy="457200"/>
          </a:xfrm>
          <a:prstGeom prst="rect">
            <a:avLst/>
          </a:prstGeom>
          <a:noFill/>
          <a:ln>
            <a:noFill/>
          </a:ln>
        </p:spPr>
        <p:txBody>
          <a:bodyPr spcFirstLastPara="1" wrap="square" lIns="92075" tIns="46025" rIns="92075" bIns="46025" anchor="ctr" anchorCtr="0">
            <a:noAutofit/>
          </a:bodyPr>
          <a:lstStyle>
            <a:lvl1pPr marR="0" lvl="0" algn="l" rtl="0">
              <a:spcBef>
                <a:spcPts val="0"/>
              </a:spcBef>
              <a:spcAft>
                <a:spcPts val="0"/>
              </a:spcAft>
              <a:buSzPts val="1400"/>
              <a:buNone/>
              <a:defRPr sz="1400">
                <a:solidFill>
                  <a:schemeClr val="lt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502" name="Google Shape;502;p224"/>
          <p:cNvSpPr txBox="1">
            <a:spLocks noGrp="1"/>
          </p:cNvSpPr>
          <p:nvPr>
            <p:ph type="ftr" idx="11"/>
          </p:nvPr>
        </p:nvSpPr>
        <p:spPr>
          <a:xfrm>
            <a:off x="3124200" y="6400800"/>
            <a:ext cx="2895600" cy="457200"/>
          </a:xfrm>
          <a:prstGeom prst="rect">
            <a:avLst/>
          </a:prstGeom>
          <a:noFill/>
          <a:ln>
            <a:noFill/>
          </a:ln>
        </p:spPr>
        <p:txBody>
          <a:bodyPr spcFirstLastPara="1" wrap="square" lIns="92075" tIns="46025" rIns="92075" bIns="46025" anchor="ctr" anchorCtr="0">
            <a:noAutofit/>
          </a:bodyPr>
          <a:lstStyle>
            <a:lvl1pPr marR="0" lvl="0" algn="l" rtl="0">
              <a:spcBef>
                <a:spcPts val="0"/>
              </a:spcBef>
              <a:spcAft>
                <a:spcPts val="0"/>
              </a:spcAft>
              <a:buSzPts val="1400"/>
              <a:buNone/>
              <a:defRPr sz="1400">
                <a:solidFill>
                  <a:schemeClr val="lt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503" name="Google Shape;503;p224"/>
          <p:cNvSpPr txBox="1">
            <a:spLocks noGrp="1"/>
          </p:cNvSpPr>
          <p:nvPr>
            <p:ph type="sldNum" idx="12"/>
          </p:nvPr>
        </p:nvSpPr>
        <p:spPr>
          <a:xfrm>
            <a:off x="6553200" y="6326188"/>
            <a:ext cx="1905000" cy="457200"/>
          </a:xfrm>
          <a:prstGeom prst="rect">
            <a:avLst/>
          </a:prstGeom>
          <a:noFill/>
          <a:ln>
            <a:noFill/>
          </a:ln>
        </p:spPr>
        <p:txBody>
          <a:bodyPr spcFirstLastPara="1" wrap="square" lIns="92075" tIns="46025" rIns="92075" bIns="46025" anchor="ctr" anchorCtr="0">
            <a:noAutofit/>
          </a:bodyPr>
          <a:lstStyle>
            <a:lvl1pPr marL="0" marR="0" lvl="0" indent="0" algn="l" rtl="0">
              <a:spcBef>
                <a:spcPts val="0"/>
              </a:spcBef>
              <a:buNone/>
              <a:defRPr sz="1400">
                <a:solidFill>
                  <a:schemeClr val="lt1"/>
                </a:solidFill>
                <a:latin typeface="Times New Roman"/>
                <a:ea typeface="Times New Roman"/>
                <a:cs typeface="Times New Roman"/>
                <a:sym typeface="Times New Roman"/>
              </a:defRPr>
            </a:lvl1pPr>
            <a:lvl2pPr marL="0" marR="0" lvl="1" indent="0" algn="l" rtl="0">
              <a:spcBef>
                <a:spcPts val="0"/>
              </a:spcBef>
              <a:buNone/>
              <a:defRPr sz="1400">
                <a:solidFill>
                  <a:schemeClr val="lt1"/>
                </a:solidFill>
                <a:latin typeface="Times New Roman"/>
                <a:ea typeface="Times New Roman"/>
                <a:cs typeface="Times New Roman"/>
                <a:sym typeface="Times New Roman"/>
              </a:defRPr>
            </a:lvl2pPr>
            <a:lvl3pPr marL="0" marR="0" lvl="2" indent="0" algn="l" rtl="0">
              <a:spcBef>
                <a:spcPts val="0"/>
              </a:spcBef>
              <a:buNone/>
              <a:defRPr sz="1400">
                <a:solidFill>
                  <a:schemeClr val="lt1"/>
                </a:solidFill>
                <a:latin typeface="Times New Roman"/>
                <a:ea typeface="Times New Roman"/>
                <a:cs typeface="Times New Roman"/>
                <a:sym typeface="Times New Roman"/>
              </a:defRPr>
            </a:lvl3pPr>
            <a:lvl4pPr marL="0" marR="0" lvl="3" indent="0" algn="l" rtl="0">
              <a:spcBef>
                <a:spcPts val="0"/>
              </a:spcBef>
              <a:buNone/>
              <a:defRPr sz="1400">
                <a:solidFill>
                  <a:schemeClr val="lt1"/>
                </a:solidFill>
                <a:latin typeface="Times New Roman"/>
                <a:ea typeface="Times New Roman"/>
                <a:cs typeface="Times New Roman"/>
                <a:sym typeface="Times New Roman"/>
              </a:defRPr>
            </a:lvl4pPr>
            <a:lvl5pPr marL="0" marR="0" lvl="4" indent="0" algn="l" rtl="0">
              <a:spcBef>
                <a:spcPts val="0"/>
              </a:spcBef>
              <a:buNone/>
              <a:defRPr sz="1400">
                <a:solidFill>
                  <a:schemeClr val="lt1"/>
                </a:solidFill>
                <a:latin typeface="Times New Roman"/>
                <a:ea typeface="Times New Roman"/>
                <a:cs typeface="Times New Roman"/>
                <a:sym typeface="Times New Roman"/>
              </a:defRPr>
            </a:lvl5pPr>
            <a:lvl6pPr marL="0" marR="0" lvl="5" indent="0" algn="l" rtl="0">
              <a:spcBef>
                <a:spcPts val="0"/>
              </a:spcBef>
              <a:buNone/>
              <a:defRPr sz="1400">
                <a:solidFill>
                  <a:schemeClr val="lt1"/>
                </a:solidFill>
                <a:latin typeface="Times New Roman"/>
                <a:ea typeface="Times New Roman"/>
                <a:cs typeface="Times New Roman"/>
                <a:sym typeface="Times New Roman"/>
              </a:defRPr>
            </a:lvl6pPr>
            <a:lvl7pPr marL="0" marR="0" lvl="6" indent="0" algn="l" rtl="0">
              <a:spcBef>
                <a:spcPts val="0"/>
              </a:spcBef>
              <a:buNone/>
              <a:defRPr sz="1400">
                <a:solidFill>
                  <a:schemeClr val="lt1"/>
                </a:solidFill>
                <a:latin typeface="Times New Roman"/>
                <a:ea typeface="Times New Roman"/>
                <a:cs typeface="Times New Roman"/>
                <a:sym typeface="Times New Roman"/>
              </a:defRPr>
            </a:lvl7pPr>
            <a:lvl8pPr marL="0" marR="0" lvl="7" indent="0" algn="l" rtl="0">
              <a:spcBef>
                <a:spcPts val="0"/>
              </a:spcBef>
              <a:buNone/>
              <a:defRPr sz="1400">
                <a:solidFill>
                  <a:schemeClr val="lt1"/>
                </a:solidFill>
                <a:latin typeface="Times New Roman"/>
                <a:ea typeface="Times New Roman"/>
                <a:cs typeface="Times New Roman"/>
                <a:sym typeface="Times New Roman"/>
              </a:defRPr>
            </a:lvl8pPr>
            <a:lvl9pPr marL="0" marR="0" lvl="8" indent="0" algn="l" rtl="0">
              <a:spcBef>
                <a:spcPts val="0"/>
              </a:spcBef>
              <a:buNone/>
              <a:defRPr sz="1400">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pic>
        <p:nvPicPr>
          <p:cNvPr id="504" name="Google Shape;504;p224" descr="dnastranda_gl.gif (44360 bytes)"/>
          <p:cNvPicPr preferRelativeResize="0"/>
          <p:nvPr/>
        </p:nvPicPr>
        <p:blipFill rotWithShape="1">
          <a:blip r:embed="rId17">
            <a:alphaModFix/>
          </a:blip>
          <a:srcRect/>
          <a:stretch/>
        </p:blipFill>
        <p:spPr>
          <a:xfrm>
            <a:off x="1" y="381000"/>
            <a:ext cx="647700" cy="5943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medicalnewstoday.com/articles/301506.php"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4"/>
        <p:cNvGrpSpPr/>
        <p:nvPr/>
      </p:nvGrpSpPr>
      <p:grpSpPr>
        <a:xfrm>
          <a:off x="0" y="0"/>
          <a:ext cx="0" cy="0"/>
          <a:chOff x="0" y="0"/>
          <a:chExt cx="0" cy="0"/>
        </a:xfrm>
      </p:grpSpPr>
      <p:sp>
        <p:nvSpPr>
          <p:cNvPr id="1445" name="Google Shape;1445;p133"/>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6F91C8"/>
              </a:buClr>
              <a:buSzPct val="100000"/>
              <a:buFont typeface="Corbel"/>
              <a:buNone/>
            </a:pPr>
            <a:r>
              <a:rPr lang="en-US"/>
              <a:t>EXERCISE  OXIDATIVE  STRESS  AND  ANTIOXIDANTS </a:t>
            </a:r>
            <a:endParaRPr/>
          </a:p>
        </p:txBody>
      </p:sp>
      <p:sp>
        <p:nvSpPr>
          <p:cNvPr id="1446" name="Google Shape;1446;p133"/>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Free radicals, including reactive oxygen species, are molecules with one or more unpaired electron. </a:t>
            </a:r>
            <a:endParaRPr/>
          </a:p>
          <a:p>
            <a:pPr marL="342900" lvl="0" indent="-190500" algn="l" rtl="0">
              <a:spcBef>
                <a:spcPts val="640"/>
              </a:spcBef>
              <a:spcAft>
                <a:spcPts val="0"/>
              </a:spcAft>
              <a:buClr>
                <a:srgbClr val="17365D"/>
              </a:buClr>
              <a:buSzPts val="2400"/>
              <a:buFont typeface="Noto Sans Symbols"/>
              <a:buNone/>
            </a:pPr>
            <a:endParaRPr/>
          </a:p>
        </p:txBody>
      </p:sp>
      <p:pic>
        <p:nvPicPr>
          <p:cNvPr id="1447" name="Google Shape;1447;p133" descr="Image result for free radicals"/>
          <p:cNvPicPr preferRelativeResize="0"/>
          <p:nvPr/>
        </p:nvPicPr>
        <p:blipFill rotWithShape="1">
          <a:blip r:embed="rId3">
            <a:alphaModFix/>
          </a:blip>
          <a:srcRect/>
          <a:stretch/>
        </p:blipFill>
        <p:spPr>
          <a:xfrm>
            <a:off x="5260975" y="4254205"/>
            <a:ext cx="3273425" cy="1841795"/>
          </a:xfrm>
          <a:prstGeom prst="rect">
            <a:avLst/>
          </a:prstGeom>
          <a:noFill/>
          <a:ln>
            <a:noFill/>
          </a:ln>
        </p:spPr>
      </p:pic>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2"/>
        <p:cNvGrpSpPr/>
        <p:nvPr/>
      </p:nvGrpSpPr>
      <p:grpSpPr>
        <a:xfrm>
          <a:off x="0" y="0"/>
          <a:ext cx="0" cy="0"/>
          <a:chOff x="0" y="0"/>
          <a:chExt cx="0" cy="0"/>
        </a:xfrm>
      </p:grpSpPr>
      <p:sp>
        <p:nvSpPr>
          <p:cNvPr id="1503" name="Google Shape;1503;p142"/>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a:buNone/>
            </a:pPr>
            <a:r>
              <a:rPr lang="en-US"/>
              <a:t>INTRODUCTION TO DIET PLAN</a:t>
            </a:r>
            <a:endParaRPr/>
          </a:p>
        </p:txBody>
      </p:sp>
      <p:sp>
        <p:nvSpPr>
          <p:cNvPr id="1504" name="Google Shape;1504;p142"/>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fontScale="92500"/>
          </a:bodyPr>
          <a:lstStyle/>
          <a:p>
            <a:pPr marL="342900" lvl="0" indent="-342900" algn="l" rtl="0">
              <a:spcBef>
                <a:spcPts val="0"/>
              </a:spcBef>
              <a:spcAft>
                <a:spcPts val="0"/>
              </a:spcAft>
              <a:buClr>
                <a:srgbClr val="17365D"/>
              </a:buClr>
              <a:buSzPct val="75000"/>
              <a:buFont typeface="Noto Sans Symbols"/>
              <a:buChar char="⮚"/>
            </a:pPr>
            <a:r>
              <a:rPr lang="en-US"/>
              <a:t>One of the main roles of nutrition professionals working with athletes and</a:t>
            </a:r>
            <a:endParaRPr/>
          </a:p>
          <a:p>
            <a:pPr marL="0" lvl="0" indent="0" algn="l" rtl="0">
              <a:spcBef>
                <a:spcPts val="592"/>
              </a:spcBef>
              <a:spcAft>
                <a:spcPts val="0"/>
              </a:spcAft>
              <a:buSzPct val="75000"/>
              <a:buNone/>
            </a:pPr>
            <a:r>
              <a:rPr lang="en-US"/>
              <a:t>active people is to help them develop and implement</a:t>
            </a:r>
            <a:endParaRPr/>
          </a:p>
          <a:p>
            <a:pPr marL="342900" lvl="0" indent="-342900" algn="l" rtl="0">
              <a:spcBef>
                <a:spcPts val="592"/>
              </a:spcBef>
              <a:spcAft>
                <a:spcPts val="0"/>
              </a:spcAft>
              <a:buClr>
                <a:srgbClr val="17365D"/>
              </a:buClr>
              <a:buSzPct val="75000"/>
              <a:buFont typeface="Noto Sans Symbols"/>
              <a:buChar char="⮚"/>
            </a:pPr>
            <a:r>
              <a:rPr lang="en-US"/>
              <a:t>we will describe the steps involved in planning diets for individual athletes and for teams, and consider a range of factors that</a:t>
            </a:r>
            <a:endParaRPr/>
          </a:p>
          <a:p>
            <a:pPr marL="0" lvl="0" indent="0" algn="l" rtl="0">
              <a:spcBef>
                <a:spcPts val="592"/>
              </a:spcBef>
              <a:spcAft>
                <a:spcPts val="0"/>
              </a:spcAft>
              <a:buSzPct val="75000"/>
              <a:buNone/>
            </a:pPr>
            <a:r>
              <a:rPr lang="en-US"/>
              <a:t>    influence an athlete’s nutrition plan their nutrition plans</a:t>
            </a:r>
            <a:endParaRPr/>
          </a:p>
        </p:txBody>
      </p:sp>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sp>
        <p:nvSpPr>
          <p:cNvPr id="1509" name="Google Shape;1509;p143"/>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We will also consider strategies to use</a:t>
            </a:r>
            <a:endParaRPr/>
          </a:p>
          <a:p>
            <a:pPr marL="0" lvl="0" indent="0" algn="l" rtl="0">
              <a:spcBef>
                <a:spcPts val="640"/>
              </a:spcBef>
              <a:spcAft>
                <a:spcPts val="0"/>
              </a:spcAft>
              <a:buSzPts val="2400"/>
              <a:buNone/>
            </a:pPr>
            <a:r>
              <a:rPr lang="en-US"/>
              <a:t>when working with athletes to increase engagement and participation in the</a:t>
            </a:r>
            <a:endParaRPr/>
          </a:p>
          <a:p>
            <a:pPr marL="0" lvl="0" indent="0" algn="l" rtl="0">
              <a:spcBef>
                <a:spcPts val="640"/>
              </a:spcBef>
              <a:spcAft>
                <a:spcPts val="0"/>
              </a:spcAft>
              <a:buSzPts val="2400"/>
              <a:buNone/>
            </a:pPr>
            <a:r>
              <a:rPr lang="en-US"/>
              <a:t> diet-planning process. </a:t>
            </a:r>
            <a:endParaRPr/>
          </a:p>
          <a:p>
            <a:pPr marL="0" lvl="0" indent="0" algn="l" rtl="0">
              <a:spcBef>
                <a:spcPts val="640"/>
              </a:spcBef>
              <a:spcAft>
                <a:spcPts val="0"/>
              </a:spcAft>
              <a:buSzPts val="2400"/>
              <a:buNone/>
            </a:pPr>
            <a:endParaRPr/>
          </a:p>
        </p:txBody>
      </p:sp>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3"/>
        <p:cNvGrpSpPr/>
        <p:nvPr/>
      </p:nvGrpSpPr>
      <p:grpSpPr>
        <a:xfrm>
          <a:off x="0" y="0"/>
          <a:ext cx="0" cy="0"/>
          <a:chOff x="0" y="0"/>
          <a:chExt cx="0" cy="0"/>
        </a:xfrm>
      </p:grpSpPr>
      <p:sp>
        <p:nvSpPr>
          <p:cNvPr id="1514" name="Google Shape;1514;p144"/>
          <p:cNvSpPr txBox="1">
            <a:spLocks noGrp="1"/>
          </p:cNvSpPr>
          <p:nvPr>
            <p:ph type="title"/>
          </p:nvPr>
        </p:nvSpPr>
        <p:spPr>
          <a:xfrm>
            <a:off x="755576" y="0"/>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a:buNone/>
            </a:pPr>
            <a:r>
              <a:rPr lang="en-US"/>
              <a:t>ATHLETES</a:t>
            </a:r>
            <a:endParaRPr/>
          </a:p>
        </p:txBody>
      </p:sp>
      <p:sp>
        <p:nvSpPr>
          <p:cNvPr id="1515" name="Google Shape;1515;p144"/>
          <p:cNvSpPr txBox="1">
            <a:spLocks noGrp="1"/>
          </p:cNvSpPr>
          <p:nvPr>
            <p:ph type="body" idx="1"/>
          </p:nvPr>
        </p:nvSpPr>
        <p:spPr>
          <a:xfrm>
            <a:off x="683568" y="980728"/>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Developing a nutrition plan is a </a:t>
            </a:r>
            <a:r>
              <a:rPr lang="en-US">
                <a:solidFill>
                  <a:srgbClr val="FF0000"/>
                </a:solidFill>
              </a:rPr>
              <a:t>complex task</a:t>
            </a:r>
            <a:r>
              <a:rPr lang="en-US"/>
              <a:t>. There are a number of factors</a:t>
            </a:r>
            <a:endParaRPr/>
          </a:p>
          <a:p>
            <a:pPr marL="0" lvl="0" indent="0" algn="l" rtl="0">
              <a:spcBef>
                <a:spcPts val="640"/>
              </a:spcBef>
              <a:spcAft>
                <a:spcPts val="0"/>
              </a:spcAft>
              <a:buSzPts val="2400"/>
              <a:buNone/>
            </a:pPr>
            <a:r>
              <a:rPr lang="en-US"/>
              <a:t>that may influence dietary intake; these are described in more detail below. </a:t>
            </a:r>
            <a:endParaRPr/>
          </a:p>
          <a:p>
            <a:pPr marL="0" lvl="0" indent="0" algn="l" rtl="0">
              <a:spcBef>
                <a:spcPts val="640"/>
              </a:spcBef>
              <a:spcAft>
                <a:spcPts val="0"/>
              </a:spcAft>
              <a:buSzPts val="2400"/>
              <a:buNone/>
            </a:pPr>
            <a:r>
              <a:rPr lang="en-US"/>
              <a:t>To help simplify the process, the following steps may be used as a guide to</a:t>
            </a:r>
            <a:endParaRPr/>
          </a:p>
          <a:p>
            <a:pPr marL="0" lvl="0" indent="0" algn="l" rtl="0">
              <a:spcBef>
                <a:spcPts val="640"/>
              </a:spcBef>
              <a:spcAft>
                <a:spcPts val="0"/>
              </a:spcAft>
              <a:buSzPts val="2400"/>
              <a:buNone/>
            </a:pPr>
            <a:r>
              <a:rPr lang="en-US"/>
              <a:t>follow when developing a nutrition plan.</a:t>
            </a:r>
            <a:endParaRPr/>
          </a:p>
        </p:txBody>
      </p:sp>
      <p:pic>
        <p:nvPicPr>
          <p:cNvPr id="1516" name="Google Shape;1516;p144"/>
          <p:cNvPicPr preferRelativeResize="0"/>
          <p:nvPr/>
        </p:nvPicPr>
        <p:blipFill rotWithShape="1">
          <a:blip r:embed="rId3">
            <a:alphaModFix/>
          </a:blip>
          <a:srcRect/>
          <a:stretch/>
        </p:blipFill>
        <p:spPr>
          <a:xfrm>
            <a:off x="5652120" y="5157192"/>
            <a:ext cx="2952750" cy="1552575"/>
          </a:xfrm>
          <a:prstGeom prst="rect">
            <a:avLst/>
          </a:prstGeom>
          <a:noFill/>
          <a:ln>
            <a:noFill/>
          </a:ln>
        </p:spPr>
      </p:pic>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0"/>
        <p:cNvGrpSpPr/>
        <p:nvPr/>
      </p:nvGrpSpPr>
      <p:grpSpPr>
        <a:xfrm>
          <a:off x="0" y="0"/>
          <a:ext cx="0" cy="0"/>
          <a:chOff x="0" y="0"/>
          <a:chExt cx="0" cy="0"/>
        </a:xfrm>
      </p:grpSpPr>
      <p:sp>
        <p:nvSpPr>
          <p:cNvPr id="1521" name="Google Shape;1521;p145"/>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a:buNone/>
            </a:pPr>
            <a:r>
              <a:rPr lang="en-US"/>
              <a:t>STEP 1: COLLECT INFORMATION</a:t>
            </a:r>
            <a:endParaRPr/>
          </a:p>
        </p:txBody>
      </p:sp>
      <p:sp>
        <p:nvSpPr>
          <p:cNvPr id="1522" name="Google Shape;1522;p145"/>
          <p:cNvSpPr txBox="1">
            <a:spLocks noGrp="1"/>
          </p:cNvSpPr>
          <p:nvPr>
            <p:ph type="body" idx="1"/>
          </p:nvPr>
        </p:nvSpPr>
        <p:spPr>
          <a:xfrm>
            <a:off x="251520" y="1417639"/>
            <a:ext cx="8435279" cy="4675657"/>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Identify </a:t>
            </a:r>
            <a:r>
              <a:rPr lang="en-US">
                <a:solidFill>
                  <a:srgbClr val="FF0000"/>
                </a:solidFill>
              </a:rPr>
              <a:t>baseline physiological requirements</a:t>
            </a:r>
            <a:r>
              <a:rPr lang="en-US"/>
              <a:t>. How much energy and nutrients are required at rest?</a:t>
            </a:r>
            <a:endParaRPr/>
          </a:p>
          <a:p>
            <a:pPr marL="342900" lvl="0" indent="-342900" algn="l" rtl="0">
              <a:spcBef>
                <a:spcPts val="640"/>
              </a:spcBef>
              <a:spcAft>
                <a:spcPts val="0"/>
              </a:spcAft>
              <a:buClr>
                <a:srgbClr val="17365D"/>
              </a:buClr>
              <a:buSzPts val="2400"/>
              <a:buFont typeface="Noto Sans Symbols"/>
              <a:buChar char="⮚"/>
            </a:pPr>
            <a:r>
              <a:rPr lang="en-US"/>
              <a:t>Identify additional requirements related to training and competition. How much extra energy is needed to support training sessions and competition events? Should this energy be focused on any specific macronutrients?</a:t>
            </a:r>
            <a:endParaRPr/>
          </a:p>
        </p:txBody>
      </p:sp>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sp>
        <p:nvSpPr>
          <p:cNvPr id="1527" name="Google Shape;1527;p146"/>
          <p:cNvSpPr txBox="1">
            <a:spLocks noGrp="1"/>
          </p:cNvSpPr>
          <p:nvPr>
            <p:ph type="body" idx="1"/>
          </p:nvPr>
        </p:nvSpPr>
        <p:spPr>
          <a:xfrm>
            <a:off x="467544" y="188641"/>
            <a:ext cx="8219255" cy="5937524"/>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rgbClr val="17365D"/>
              </a:buClr>
              <a:buSzPct val="75000"/>
              <a:buFont typeface="Noto Sans Symbols"/>
              <a:buChar char="⮚"/>
            </a:pPr>
            <a:r>
              <a:rPr lang="en-US"/>
              <a:t>Determine when training, competition and recreational activity will take place. It is important to be able to time meals to </a:t>
            </a:r>
            <a:r>
              <a:rPr lang="en-US">
                <a:solidFill>
                  <a:srgbClr val="FF0000"/>
                </a:solidFill>
              </a:rPr>
              <a:t>effectively fuel training</a:t>
            </a:r>
            <a:r>
              <a:rPr lang="en-US"/>
              <a:t>, </a:t>
            </a:r>
            <a:r>
              <a:rPr lang="en-US">
                <a:solidFill>
                  <a:srgbClr val="FF0000"/>
                </a:solidFill>
              </a:rPr>
              <a:t>competition</a:t>
            </a:r>
            <a:r>
              <a:rPr lang="en-US"/>
              <a:t> and </a:t>
            </a:r>
            <a:r>
              <a:rPr lang="en-US">
                <a:solidFill>
                  <a:srgbClr val="FF0000"/>
                </a:solidFill>
              </a:rPr>
              <a:t>recovery</a:t>
            </a:r>
            <a:r>
              <a:rPr lang="en-US"/>
              <a:t>. </a:t>
            </a:r>
            <a:endParaRPr/>
          </a:p>
          <a:p>
            <a:pPr marL="342900" lvl="0" indent="-342900" algn="l" rtl="0">
              <a:spcBef>
                <a:spcPts val="592"/>
              </a:spcBef>
              <a:spcAft>
                <a:spcPts val="0"/>
              </a:spcAft>
              <a:buClr>
                <a:srgbClr val="17365D"/>
              </a:buClr>
              <a:buSzPct val="75000"/>
              <a:buFont typeface="Noto Sans Symbols"/>
              <a:buChar char="⮚"/>
            </a:pPr>
            <a:r>
              <a:rPr lang="en-US"/>
              <a:t>Identify any dietary requirements related to </a:t>
            </a:r>
            <a:r>
              <a:rPr lang="en-US">
                <a:solidFill>
                  <a:srgbClr val="FF0000"/>
                </a:solidFill>
              </a:rPr>
              <a:t>allergies</a:t>
            </a:r>
            <a:r>
              <a:rPr lang="en-US"/>
              <a:t>, </a:t>
            </a:r>
            <a:r>
              <a:rPr lang="en-US">
                <a:solidFill>
                  <a:srgbClr val="FF0000"/>
                </a:solidFill>
              </a:rPr>
              <a:t>intolerances</a:t>
            </a:r>
            <a:r>
              <a:rPr lang="en-US"/>
              <a:t>, </a:t>
            </a:r>
            <a:r>
              <a:rPr lang="en-US">
                <a:solidFill>
                  <a:srgbClr val="FF0000"/>
                </a:solidFill>
              </a:rPr>
              <a:t>religious or cultural beliefs</a:t>
            </a:r>
            <a:r>
              <a:rPr lang="en-US"/>
              <a:t>, or personal values</a:t>
            </a:r>
            <a:r>
              <a:rPr lang="en-US">
                <a:solidFill>
                  <a:srgbClr val="FF0000"/>
                </a:solidFill>
              </a:rPr>
              <a:t>. Are there any foods that the athlete cannot consume</a:t>
            </a:r>
            <a:r>
              <a:rPr lang="en-US"/>
              <a:t>?</a:t>
            </a:r>
            <a:endParaRPr/>
          </a:p>
          <a:p>
            <a:pPr marL="342900" lvl="0" indent="-342900" algn="l" rtl="0">
              <a:spcBef>
                <a:spcPts val="592"/>
              </a:spcBef>
              <a:spcAft>
                <a:spcPts val="0"/>
              </a:spcAft>
              <a:buClr>
                <a:srgbClr val="17365D"/>
              </a:buClr>
              <a:buSzPct val="75000"/>
              <a:buFont typeface="Noto Sans Symbols"/>
              <a:buChar char="⮚"/>
            </a:pPr>
            <a:r>
              <a:rPr lang="en-US"/>
              <a:t>Assess current </a:t>
            </a:r>
            <a:r>
              <a:rPr lang="en-US" b="1"/>
              <a:t>body composition </a:t>
            </a:r>
            <a:r>
              <a:rPr lang="en-US"/>
              <a:t>and evaluate this against any required standards or goals. What information is currently available? Take additional measurements if trained to do so and relevant to the athlete’s goals.</a:t>
            </a:r>
            <a:endParaRPr/>
          </a:p>
        </p:txBody>
      </p:sp>
      <p:pic>
        <p:nvPicPr>
          <p:cNvPr id="1528" name="Google Shape;1528;p146" descr="HOME | BALKAN ATHLETICS OFFICIAL WEBSITE"/>
          <p:cNvPicPr preferRelativeResize="0"/>
          <p:nvPr/>
        </p:nvPicPr>
        <p:blipFill rotWithShape="1">
          <a:blip r:embed="rId3">
            <a:alphaModFix/>
          </a:blip>
          <a:srcRect/>
          <a:stretch/>
        </p:blipFill>
        <p:spPr>
          <a:xfrm>
            <a:off x="6876257" y="5345451"/>
            <a:ext cx="2272954" cy="1512549"/>
          </a:xfrm>
          <a:prstGeom prst="rect">
            <a:avLst/>
          </a:prstGeom>
          <a:noFill/>
          <a:ln>
            <a:noFill/>
          </a:ln>
        </p:spPr>
      </p:pic>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2"/>
        <p:cNvGrpSpPr/>
        <p:nvPr/>
      </p:nvGrpSpPr>
      <p:grpSpPr>
        <a:xfrm>
          <a:off x="0" y="0"/>
          <a:ext cx="0" cy="0"/>
          <a:chOff x="0" y="0"/>
          <a:chExt cx="0" cy="0"/>
        </a:xfrm>
      </p:grpSpPr>
      <p:sp>
        <p:nvSpPr>
          <p:cNvPr id="1533" name="Google Shape;1533;p147"/>
          <p:cNvSpPr txBox="1">
            <a:spLocks noGrp="1"/>
          </p:cNvSpPr>
          <p:nvPr>
            <p:ph type="body" idx="1"/>
          </p:nvPr>
        </p:nvSpPr>
        <p:spPr>
          <a:xfrm>
            <a:off x="395536" y="116633"/>
            <a:ext cx="8291263" cy="6009532"/>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rgbClr val="17365D"/>
              </a:buClr>
              <a:buSzPts val="2400"/>
              <a:buFont typeface="Noto Sans Symbols"/>
              <a:buChar char="⮚"/>
            </a:pPr>
            <a:r>
              <a:rPr lang="en-US"/>
              <a:t>Identify any factors that may influence access to food. </a:t>
            </a:r>
            <a:r>
              <a:rPr lang="en-US">
                <a:solidFill>
                  <a:srgbClr val="FF0000"/>
                </a:solidFill>
              </a:rPr>
              <a:t>Does the athlete have access to fresh food outlets</a:t>
            </a:r>
            <a:r>
              <a:rPr lang="en-US"/>
              <a:t>? </a:t>
            </a:r>
            <a:r>
              <a:rPr lang="en-US">
                <a:solidFill>
                  <a:srgbClr val="FF0000"/>
                </a:solidFill>
              </a:rPr>
              <a:t>Can they afford to buy this food? </a:t>
            </a:r>
            <a:r>
              <a:rPr lang="en-US"/>
              <a:t>Do they have facilities for food storage, preparation and cooking, and do they have the skills to do so?</a:t>
            </a:r>
            <a:endParaRPr/>
          </a:p>
          <a:p>
            <a:pPr marL="342900" lvl="0" indent="-342900" algn="l" rtl="0">
              <a:spcBef>
                <a:spcPts val="640"/>
              </a:spcBef>
              <a:spcAft>
                <a:spcPts val="0"/>
              </a:spcAft>
              <a:buClr>
                <a:srgbClr val="17365D"/>
              </a:buClr>
              <a:buSzPts val="2400"/>
              <a:buFont typeface="Noto Sans Symbols"/>
              <a:buChar char="⮚"/>
            </a:pPr>
            <a:r>
              <a:rPr lang="en-US"/>
              <a:t>Identify social influences on dietary intake. </a:t>
            </a:r>
            <a:r>
              <a:rPr lang="en-US">
                <a:solidFill>
                  <a:srgbClr val="FF0000"/>
                </a:solidFill>
              </a:rPr>
              <a:t>Where does the athlete eat</a:t>
            </a:r>
            <a:r>
              <a:rPr lang="en-US"/>
              <a:t>, and </a:t>
            </a:r>
            <a:r>
              <a:rPr lang="en-US">
                <a:solidFill>
                  <a:srgbClr val="FF0000"/>
                </a:solidFill>
              </a:rPr>
              <a:t>who do they eat with</a:t>
            </a:r>
            <a:r>
              <a:rPr lang="en-US"/>
              <a:t>? </a:t>
            </a:r>
            <a:r>
              <a:rPr lang="en-US">
                <a:solidFill>
                  <a:srgbClr val="FF0000"/>
                </a:solidFill>
              </a:rPr>
              <a:t>Do they prepare their own meals</a:t>
            </a:r>
            <a:r>
              <a:rPr lang="en-US"/>
              <a:t>? Are they cooking for other members of their household? </a:t>
            </a:r>
            <a:r>
              <a:rPr lang="en-US">
                <a:solidFill>
                  <a:srgbClr val="FF0000"/>
                </a:solidFill>
              </a:rPr>
              <a:t>How is their day scheduled? Do they have time to cook</a:t>
            </a:r>
            <a:r>
              <a:rPr lang="en-US"/>
              <a:t>?</a:t>
            </a:r>
            <a:endParaRPr/>
          </a:p>
        </p:txBody>
      </p:sp>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7"/>
        <p:cNvGrpSpPr/>
        <p:nvPr/>
      </p:nvGrpSpPr>
      <p:grpSpPr>
        <a:xfrm>
          <a:off x="0" y="0"/>
          <a:ext cx="0" cy="0"/>
          <a:chOff x="0" y="0"/>
          <a:chExt cx="0" cy="0"/>
        </a:xfrm>
      </p:grpSpPr>
      <p:sp>
        <p:nvSpPr>
          <p:cNvPr id="1538" name="Google Shape;1538;p148"/>
          <p:cNvSpPr txBox="1">
            <a:spLocks noGrp="1"/>
          </p:cNvSpPr>
          <p:nvPr>
            <p:ph type="body" idx="1"/>
          </p:nvPr>
        </p:nvSpPr>
        <p:spPr>
          <a:xfrm>
            <a:off x="323528" y="188641"/>
            <a:ext cx="8363271" cy="5937524"/>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SzPts val="2400"/>
              <a:buChar char="⮚"/>
            </a:pPr>
            <a:r>
              <a:rPr lang="en-US"/>
              <a:t>Identify any nutrition-related health concerns. Does the athlete have any health issues that require input from a dietitian or other health professional?</a:t>
            </a:r>
            <a:endParaRPr/>
          </a:p>
          <a:p>
            <a:pPr marL="342900" lvl="0" indent="-342900" algn="just" rtl="0">
              <a:spcBef>
                <a:spcPts val="640"/>
              </a:spcBef>
              <a:spcAft>
                <a:spcPts val="0"/>
              </a:spcAft>
              <a:buSzPts val="2400"/>
              <a:buChar char="⮚"/>
            </a:pPr>
            <a:r>
              <a:rPr lang="en-US"/>
              <a:t>Identify any team requirements, restrictions or habits regarding food, beverages and supplements. What type of sport do they play? What is their goal?</a:t>
            </a:r>
            <a:endParaRPr/>
          </a:p>
        </p:txBody>
      </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149"/>
          <p:cNvSpPr txBox="1">
            <a:spLocks noGrp="1"/>
          </p:cNvSpPr>
          <p:nvPr>
            <p:ph type="body" idx="1"/>
          </p:nvPr>
        </p:nvSpPr>
        <p:spPr>
          <a:xfrm>
            <a:off x="611560" y="260648"/>
            <a:ext cx="8075239" cy="6480719"/>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SzPts val="2400"/>
              <a:buChar char="⮚"/>
            </a:pPr>
            <a:r>
              <a:rPr lang="en-US"/>
              <a:t>position and what does it involve? </a:t>
            </a:r>
            <a:r>
              <a:rPr lang="en-US">
                <a:solidFill>
                  <a:srgbClr val="FF0000"/>
                </a:solidFill>
              </a:rPr>
              <a:t>How long do games/events run for</a:t>
            </a:r>
            <a:r>
              <a:rPr lang="en-US"/>
              <a:t>? </a:t>
            </a:r>
            <a:r>
              <a:rPr lang="en-US">
                <a:solidFill>
                  <a:srgbClr val="FF0000"/>
                </a:solidFill>
              </a:rPr>
              <a:t>Will the athlete play for the entire game</a:t>
            </a:r>
            <a:r>
              <a:rPr lang="en-US"/>
              <a:t>? Will they have access to food or fluid while they are playing or during breaks? Does the team or club eat meals together or provide food or supplements for athletes?</a:t>
            </a:r>
            <a:endParaRPr/>
          </a:p>
          <a:p>
            <a:pPr marL="342900" lvl="0" indent="-342900" algn="just" rtl="0">
              <a:spcBef>
                <a:spcPts val="640"/>
              </a:spcBef>
              <a:spcAft>
                <a:spcPts val="0"/>
              </a:spcAft>
              <a:buSzPts val="2400"/>
              <a:buChar char="⮚"/>
            </a:pPr>
            <a:r>
              <a:rPr lang="en-US">
                <a:solidFill>
                  <a:srgbClr val="FF0000"/>
                </a:solidFill>
              </a:rPr>
              <a:t>Collect and assess information about the athlete’s usual diet and supplement use</a:t>
            </a:r>
            <a:r>
              <a:rPr lang="en-US"/>
              <a:t>. What do they eat currently (what, when and how much)? Are they happy with this? What would they like to change and why?</a:t>
            </a:r>
            <a:endParaRPr/>
          </a:p>
        </p:txBody>
      </p:sp>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47"/>
        <p:cNvGrpSpPr/>
        <p:nvPr/>
      </p:nvGrpSpPr>
      <p:grpSpPr>
        <a:xfrm>
          <a:off x="0" y="0"/>
          <a:ext cx="0" cy="0"/>
          <a:chOff x="0" y="0"/>
          <a:chExt cx="0" cy="0"/>
        </a:xfrm>
      </p:grpSpPr>
      <p:sp>
        <p:nvSpPr>
          <p:cNvPr id="1548" name="Google Shape;1548;p150"/>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a:buNone/>
            </a:pPr>
            <a:r>
              <a:rPr lang="en-US"/>
              <a:t>STEP 2: IDENTIFY PRIORITY AREAS</a:t>
            </a:r>
            <a:endParaRPr/>
          </a:p>
        </p:txBody>
      </p:sp>
      <p:sp>
        <p:nvSpPr>
          <p:cNvPr id="1549" name="Google Shape;1549;p150"/>
          <p:cNvSpPr txBox="1">
            <a:spLocks noGrp="1"/>
          </p:cNvSpPr>
          <p:nvPr>
            <p:ph type="body" idx="1"/>
          </p:nvPr>
        </p:nvSpPr>
        <p:spPr>
          <a:xfrm>
            <a:off x="179512" y="1412776"/>
            <a:ext cx="8820472" cy="4891681"/>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SzPts val="2400"/>
              <a:buChar char="⮚"/>
            </a:pPr>
            <a:r>
              <a:rPr lang="en-US"/>
              <a:t>Ask the client what is important to them.</a:t>
            </a:r>
            <a:endParaRPr/>
          </a:p>
          <a:p>
            <a:pPr marL="342900" lvl="0" indent="-342900" algn="just" rtl="0">
              <a:spcBef>
                <a:spcPts val="640"/>
              </a:spcBef>
              <a:spcAft>
                <a:spcPts val="0"/>
              </a:spcAft>
              <a:buSzPts val="2400"/>
              <a:buChar char="⮚"/>
            </a:pPr>
            <a:r>
              <a:rPr lang="en-US"/>
              <a:t>Common goals include increasing lean (muscle) mass, reducing fat mass, or providing strategic fueling suggestions to maximize performance in training or competition.</a:t>
            </a:r>
            <a:endParaRPr/>
          </a:p>
          <a:p>
            <a:pPr marL="342900" lvl="0" indent="-342900" algn="just" rtl="0">
              <a:spcBef>
                <a:spcPts val="640"/>
              </a:spcBef>
              <a:spcAft>
                <a:spcPts val="0"/>
              </a:spcAft>
              <a:buSzPts val="2400"/>
              <a:buChar char="⮚"/>
            </a:pPr>
            <a:r>
              <a:rPr lang="en-US"/>
              <a:t>There will be other important aspects to consider—for example, the athlete focused on fuelling a training session may also be interested in recovery strategies</a:t>
            </a:r>
            <a:endParaRPr/>
          </a:p>
        </p:txBody>
      </p:sp>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53"/>
        <p:cNvGrpSpPr/>
        <p:nvPr/>
      </p:nvGrpSpPr>
      <p:grpSpPr>
        <a:xfrm>
          <a:off x="0" y="0"/>
          <a:ext cx="0" cy="0"/>
          <a:chOff x="0" y="0"/>
          <a:chExt cx="0" cy="0"/>
        </a:xfrm>
      </p:grpSpPr>
      <p:sp>
        <p:nvSpPr>
          <p:cNvPr id="1554" name="Google Shape;1554;p151"/>
          <p:cNvSpPr txBox="1">
            <a:spLocks noGrp="1"/>
          </p:cNvSpPr>
          <p:nvPr>
            <p:ph type="body" idx="1"/>
          </p:nvPr>
        </p:nvSpPr>
        <p:spPr>
          <a:xfrm>
            <a:off x="251520" y="332656"/>
            <a:ext cx="8435279" cy="5793509"/>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SzPts val="2400"/>
              <a:buChar char="⮚"/>
            </a:pPr>
            <a:r>
              <a:rPr lang="en-US"/>
              <a:t>But- these do not all need to be addressed at the first appointment. Depending on the athlete’s situation, you may also ask for input from a coach or trainer to help identify nutrition goals.</a:t>
            </a:r>
            <a:endParaRPr/>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1"/>
        <p:cNvGrpSpPr/>
        <p:nvPr/>
      </p:nvGrpSpPr>
      <p:grpSpPr>
        <a:xfrm>
          <a:off x="0" y="0"/>
          <a:ext cx="0" cy="0"/>
          <a:chOff x="0" y="0"/>
          <a:chExt cx="0" cy="0"/>
        </a:xfrm>
      </p:grpSpPr>
      <p:sp>
        <p:nvSpPr>
          <p:cNvPr id="1452" name="Google Shape;1452;p134"/>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a:buNone/>
            </a:pPr>
            <a:r>
              <a:rPr lang="en-US"/>
              <a:t>WHERE DO WE GET? </a:t>
            </a:r>
            <a:endParaRPr/>
          </a:p>
        </p:txBody>
      </p:sp>
      <p:sp>
        <p:nvSpPr>
          <p:cNvPr id="1453" name="Google Shape;1453;p134"/>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Cells contain small structures called mitochondria, which work to generate energy in the form of adenosine triphosphate (ATP).</a:t>
            </a:r>
            <a:endParaRPr/>
          </a:p>
          <a:p>
            <a:pPr marL="342900" lvl="0" indent="-342900" algn="l" rtl="0">
              <a:spcBef>
                <a:spcPts val="640"/>
              </a:spcBef>
              <a:spcAft>
                <a:spcPts val="0"/>
              </a:spcAft>
              <a:buClr>
                <a:srgbClr val="17365D"/>
              </a:buClr>
              <a:buSzPts val="2400"/>
              <a:buFont typeface="Noto Sans Symbols"/>
              <a:buChar char="⮚"/>
            </a:pPr>
            <a:r>
              <a:rPr lang="en-US"/>
              <a:t>Mitochondria combine oxygen and glucose to produce carbon dioxide, water, and ATP. Free radicals arise as byproducts of this metabolic process.</a:t>
            </a:r>
            <a:endParaRPr/>
          </a:p>
          <a:p>
            <a:pPr marL="342900" lvl="0" indent="-190500" algn="l" rtl="0">
              <a:spcBef>
                <a:spcPts val="640"/>
              </a:spcBef>
              <a:spcAft>
                <a:spcPts val="0"/>
              </a:spcAft>
              <a:buClr>
                <a:srgbClr val="17365D"/>
              </a:buClr>
              <a:buSzPts val="2400"/>
              <a:buFont typeface="Noto Sans Symbols"/>
              <a:buNone/>
            </a:pPr>
            <a:endParaRPr/>
          </a:p>
        </p:txBody>
      </p:sp>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58"/>
        <p:cNvGrpSpPr/>
        <p:nvPr/>
      </p:nvGrpSpPr>
      <p:grpSpPr>
        <a:xfrm>
          <a:off x="0" y="0"/>
          <a:ext cx="0" cy="0"/>
          <a:chOff x="0" y="0"/>
          <a:chExt cx="0" cy="0"/>
        </a:xfrm>
      </p:grpSpPr>
      <p:sp>
        <p:nvSpPr>
          <p:cNvPr id="1559" name="Google Shape;1559;p152"/>
          <p:cNvSpPr txBox="1">
            <a:spLocks noGrp="1"/>
          </p:cNvSpPr>
          <p:nvPr>
            <p:ph type="title"/>
          </p:nvPr>
        </p:nvSpPr>
        <p:spPr>
          <a:xfrm>
            <a:off x="683568" y="8400"/>
            <a:ext cx="7485841"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6F91C8"/>
              </a:buClr>
              <a:buSzPct val="100000"/>
              <a:buFont typeface="Corbel"/>
              <a:buNone/>
            </a:pPr>
            <a:r>
              <a:rPr lang="en-US"/>
              <a:t>STEP 3: DEVELOP A PLAN</a:t>
            </a:r>
            <a:br>
              <a:rPr lang="en-US"/>
            </a:br>
            <a:endParaRPr/>
          </a:p>
        </p:txBody>
      </p:sp>
      <p:sp>
        <p:nvSpPr>
          <p:cNvPr id="1560" name="Google Shape;1560;p152"/>
          <p:cNvSpPr txBox="1">
            <a:spLocks noGrp="1"/>
          </p:cNvSpPr>
          <p:nvPr>
            <p:ph type="body" idx="1"/>
          </p:nvPr>
        </p:nvSpPr>
        <p:spPr>
          <a:xfrm>
            <a:off x="395536" y="836712"/>
            <a:ext cx="8147247" cy="5035697"/>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rgbClr val="17365D"/>
              </a:buClr>
              <a:buSzPct val="75000"/>
              <a:buFont typeface="Noto Sans Symbols"/>
              <a:buChar char="⮚"/>
            </a:pPr>
            <a:r>
              <a:rPr lang="en-US"/>
              <a:t>Put together a specific plan with detailed recommendations for when to eat,</a:t>
            </a:r>
            <a:endParaRPr/>
          </a:p>
          <a:p>
            <a:pPr marL="342900" lvl="0" indent="-342900" algn="l" rtl="0">
              <a:spcBef>
                <a:spcPts val="592"/>
              </a:spcBef>
              <a:spcAft>
                <a:spcPts val="0"/>
              </a:spcAft>
              <a:buClr>
                <a:srgbClr val="17365D"/>
              </a:buClr>
              <a:buSzPct val="75000"/>
              <a:buFont typeface="Noto Sans Symbols"/>
              <a:buChar char="⮚"/>
            </a:pPr>
            <a:r>
              <a:rPr lang="en-US"/>
              <a:t>what to eat and how much to eat. Athletes will often like the structure of a rigid plan, </a:t>
            </a:r>
            <a:endParaRPr/>
          </a:p>
          <a:p>
            <a:pPr marL="342900" lvl="0" indent="-342900" algn="l" rtl="0">
              <a:spcBef>
                <a:spcPts val="592"/>
              </a:spcBef>
              <a:spcAft>
                <a:spcPts val="0"/>
              </a:spcAft>
              <a:buClr>
                <a:srgbClr val="17365D"/>
              </a:buClr>
              <a:buSzPct val="75000"/>
              <a:buFont typeface="Noto Sans Symbols"/>
              <a:buChar char="⮚"/>
            </a:pPr>
            <a:r>
              <a:rPr lang="en-US"/>
              <a:t>but it is helpful to provide some </a:t>
            </a:r>
            <a:r>
              <a:rPr lang="en-US">
                <a:solidFill>
                  <a:srgbClr val="FF0000"/>
                </a:solidFill>
              </a:rPr>
              <a:t>flexibility</a:t>
            </a:r>
            <a:r>
              <a:rPr lang="en-US"/>
              <a:t> to allow for changes in circumstances, preferences and access to foods.</a:t>
            </a:r>
            <a:endParaRPr/>
          </a:p>
          <a:p>
            <a:pPr marL="342900" lvl="0" indent="-342900" algn="l" rtl="0">
              <a:spcBef>
                <a:spcPts val="592"/>
              </a:spcBef>
              <a:spcAft>
                <a:spcPts val="0"/>
              </a:spcAft>
              <a:buClr>
                <a:srgbClr val="17365D"/>
              </a:buClr>
              <a:buSzPct val="75000"/>
              <a:buFont typeface="Noto Sans Symbols"/>
              <a:buChar char="⮚"/>
            </a:pPr>
            <a:r>
              <a:rPr lang="en-US"/>
              <a:t> A flexible plan that includes options will also help to teach the athlete about the components of their dietary plan and enable them to make appropriate choices on their own.</a:t>
            </a:r>
            <a:endParaRPr/>
          </a:p>
        </p:txBody>
      </p:sp>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4"/>
        <p:cNvGrpSpPr/>
        <p:nvPr/>
      </p:nvGrpSpPr>
      <p:grpSpPr>
        <a:xfrm>
          <a:off x="0" y="0"/>
          <a:ext cx="0" cy="0"/>
          <a:chOff x="0" y="0"/>
          <a:chExt cx="0" cy="0"/>
        </a:xfrm>
      </p:grpSpPr>
      <p:sp>
        <p:nvSpPr>
          <p:cNvPr id="1565" name="Google Shape;1565;p153"/>
          <p:cNvSpPr txBox="1">
            <a:spLocks noGrp="1"/>
          </p:cNvSpPr>
          <p:nvPr>
            <p:ph type="title"/>
          </p:nvPr>
        </p:nvSpPr>
        <p:spPr>
          <a:xfrm>
            <a:off x="539552" y="0"/>
            <a:ext cx="7485841"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6F91C8"/>
              </a:buClr>
              <a:buSzPct val="100000"/>
              <a:buFont typeface="Corbel"/>
              <a:buNone/>
            </a:pPr>
            <a:r>
              <a:rPr lang="en-US"/>
              <a:t>STEP 4: TRIAL THE PLAN</a:t>
            </a:r>
            <a:br>
              <a:rPr lang="en-US"/>
            </a:br>
            <a:endParaRPr/>
          </a:p>
        </p:txBody>
      </p:sp>
      <p:sp>
        <p:nvSpPr>
          <p:cNvPr id="1566" name="Google Shape;1566;p153"/>
          <p:cNvSpPr txBox="1">
            <a:spLocks noGrp="1"/>
          </p:cNvSpPr>
          <p:nvPr>
            <p:ph type="body" idx="1"/>
          </p:nvPr>
        </p:nvSpPr>
        <p:spPr>
          <a:xfrm>
            <a:off x="323528" y="980729"/>
            <a:ext cx="8568952" cy="5544616"/>
          </a:xfrm>
          <a:prstGeom prst="rect">
            <a:avLst/>
          </a:prstGeom>
          <a:noFill/>
          <a:ln>
            <a:noFill/>
          </a:ln>
        </p:spPr>
        <p:txBody>
          <a:bodyPr spcFirstLastPara="1" wrap="square" lIns="91425" tIns="45700" rIns="91425" bIns="45700" anchor="t" anchorCtr="0">
            <a:normAutofit fontScale="85000" lnSpcReduction="10000"/>
          </a:bodyPr>
          <a:lstStyle/>
          <a:p>
            <a:pPr marL="342900" lvl="0" indent="-342900" algn="l" rtl="0">
              <a:spcBef>
                <a:spcPts val="0"/>
              </a:spcBef>
              <a:spcAft>
                <a:spcPts val="0"/>
              </a:spcAft>
              <a:buClr>
                <a:srgbClr val="17365D"/>
              </a:buClr>
              <a:buSzPct val="75000"/>
              <a:buFont typeface="Noto Sans Symbols"/>
              <a:buChar char="⮚"/>
            </a:pPr>
            <a:r>
              <a:rPr lang="en-US"/>
              <a:t>Nutrition plans </a:t>
            </a:r>
            <a:r>
              <a:rPr lang="en-US">
                <a:solidFill>
                  <a:srgbClr val="FF0000"/>
                </a:solidFill>
              </a:rPr>
              <a:t>must be tailored to the individual </a:t>
            </a:r>
            <a:r>
              <a:rPr lang="en-US"/>
              <a:t>athlete. </a:t>
            </a:r>
            <a:endParaRPr/>
          </a:p>
          <a:p>
            <a:pPr marL="342900" lvl="0" indent="-342900" algn="l" rtl="0">
              <a:spcBef>
                <a:spcPts val="544"/>
              </a:spcBef>
              <a:spcAft>
                <a:spcPts val="0"/>
              </a:spcAft>
              <a:buClr>
                <a:srgbClr val="17365D"/>
              </a:buClr>
              <a:buSzPct val="75000"/>
              <a:buFont typeface="Noto Sans Symbols"/>
              <a:buChar char="⮚"/>
            </a:pPr>
            <a:r>
              <a:rPr lang="en-US"/>
              <a:t>As much as we can try to develop helpful nutrition solutions for athletes based on what we know about their needs and what we know about food, the only way to determine with any certainty whether a plan will be tolerated by an athlete and help to achieve their nutrition-related goals is to trial the nutrition plan. </a:t>
            </a:r>
            <a:endParaRPr/>
          </a:p>
          <a:p>
            <a:pPr marL="342900" lvl="0" indent="-342900" algn="l" rtl="0">
              <a:spcBef>
                <a:spcPts val="544"/>
              </a:spcBef>
              <a:spcAft>
                <a:spcPts val="0"/>
              </a:spcAft>
              <a:buClr>
                <a:srgbClr val="17365D"/>
              </a:buClr>
              <a:buSzPct val="75000"/>
              <a:buFont typeface="Noto Sans Symbols"/>
              <a:buChar char="⮚"/>
            </a:pPr>
            <a:r>
              <a:rPr lang="en-US"/>
              <a:t>Ask the athlete to trial the plan at least once or twice before your next consultation with them. </a:t>
            </a:r>
            <a:endParaRPr/>
          </a:p>
          <a:p>
            <a:pPr marL="342900" lvl="0" indent="-342900" algn="l" rtl="0">
              <a:spcBef>
                <a:spcPts val="544"/>
              </a:spcBef>
              <a:spcAft>
                <a:spcPts val="0"/>
              </a:spcAft>
              <a:buClr>
                <a:srgbClr val="17365D"/>
              </a:buClr>
              <a:buSzPct val="75000"/>
              <a:buFont typeface="Noto Sans Symbols"/>
              <a:buChar char="⮚"/>
            </a:pPr>
            <a:r>
              <a:rPr lang="en-US"/>
              <a:t>Nutrition plans that will be used in competition should be trialed in training as much as possible, to familiarize the athlete with the plan and to help train the gut.</a:t>
            </a:r>
            <a:endParaRPr/>
          </a:p>
        </p:txBody>
      </p:sp>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sp>
        <p:nvSpPr>
          <p:cNvPr id="1571" name="Google Shape;1571;p154"/>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a:buNone/>
            </a:pPr>
            <a:r>
              <a:rPr lang="en-US"/>
              <a:t>STEP 5: ASSESS THE PLAN</a:t>
            </a:r>
            <a:endParaRPr/>
          </a:p>
        </p:txBody>
      </p:sp>
      <p:sp>
        <p:nvSpPr>
          <p:cNvPr id="1572" name="Google Shape;1572;p154"/>
          <p:cNvSpPr txBox="1">
            <a:spLocks noGrp="1"/>
          </p:cNvSpPr>
          <p:nvPr>
            <p:ph type="body" idx="1"/>
          </p:nvPr>
        </p:nvSpPr>
        <p:spPr>
          <a:xfrm>
            <a:off x="179512" y="1417639"/>
            <a:ext cx="8507287" cy="5251721"/>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l" rtl="0">
              <a:spcBef>
                <a:spcPts val="0"/>
              </a:spcBef>
              <a:spcAft>
                <a:spcPts val="0"/>
              </a:spcAft>
              <a:buClr>
                <a:srgbClr val="17365D"/>
              </a:buClr>
              <a:buSzPct val="75000"/>
              <a:buFont typeface="Noto Sans Symbols"/>
              <a:buChar char="⮚"/>
            </a:pPr>
            <a:r>
              <a:rPr lang="en-US"/>
              <a:t>Once the athlete has had some experience with the nutrition plan, it is important to meet and review how well the plan was tolerated and accepted  by the athlete, and whether it is helping to achieve their nutrition-related goals. </a:t>
            </a:r>
            <a:endParaRPr/>
          </a:p>
          <a:p>
            <a:pPr marL="342900" lvl="0" indent="-342900" algn="l" rtl="0">
              <a:spcBef>
                <a:spcPts val="496"/>
              </a:spcBef>
              <a:spcAft>
                <a:spcPts val="0"/>
              </a:spcAft>
              <a:buClr>
                <a:srgbClr val="17365D"/>
              </a:buClr>
              <a:buSzPct val="75000"/>
              <a:buFont typeface="Noto Sans Symbols"/>
              <a:buChar char="⮚"/>
            </a:pPr>
            <a:r>
              <a:rPr lang="en-US"/>
              <a:t>it cause any gastrointestinal discomfort?</a:t>
            </a:r>
            <a:endParaRPr/>
          </a:p>
          <a:p>
            <a:pPr marL="342900" lvl="0" indent="-342900" algn="l" rtl="0">
              <a:spcBef>
                <a:spcPts val="496"/>
              </a:spcBef>
              <a:spcAft>
                <a:spcPts val="0"/>
              </a:spcAft>
              <a:buClr>
                <a:srgbClr val="17365D"/>
              </a:buClr>
              <a:buSzPct val="75000"/>
              <a:buFont typeface="Noto Sans Symbols"/>
              <a:buChar char="⮚"/>
            </a:pPr>
            <a:r>
              <a:rPr lang="en-US"/>
              <a:t>Did the athlete like the foods.</a:t>
            </a:r>
            <a:endParaRPr/>
          </a:p>
          <a:p>
            <a:pPr marL="342900" lvl="0" indent="-342900" algn="l" rtl="0">
              <a:spcBef>
                <a:spcPts val="496"/>
              </a:spcBef>
              <a:spcAft>
                <a:spcPts val="0"/>
              </a:spcAft>
              <a:buClr>
                <a:srgbClr val="17365D"/>
              </a:buClr>
              <a:buSzPct val="75000"/>
              <a:buFont typeface="Noto Sans Symbols"/>
              <a:buChar char="⮚"/>
            </a:pPr>
            <a:r>
              <a:rPr lang="en-US"/>
              <a:t>Were the foods easy to access and prepare? </a:t>
            </a:r>
            <a:endParaRPr/>
          </a:p>
          <a:p>
            <a:pPr marL="342900" lvl="0" indent="-342900" algn="l" rtl="0">
              <a:spcBef>
                <a:spcPts val="496"/>
              </a:spcBef>
              <a:spcAft>
                <a:spcPts val="0"/>
              </a:spcAft>
              <a:buClr>
                <a:srgbClr val="17365D"/>
              </a:buClr>
              <a:buSzPct val="75000"/>
              <a:buFont typeface="Noto Sans Symbols"/>
              <a:buChar char="⮚"/>
            </a:pPr>
            <a:r>
              <a:rPr lang="en-US"/>
              <a:t>Were foods planned for use during competition or training easy to consume during the activity? </a:t>
            </a:r>
            <a:endParaRPr/>
          </a:p>
          <a:p>
            <a:pPr marL="342900" lvl="0" indent="-342900" algn="l" rtl="0">
              <a:spcBef>
                <a:spcPts val="496"/>
              </a:spcBef>
              <a:spcAft>
                <a:spcPts val="0"/>
              </a:spcAft>
              <a:buClr>
                <a:srgbClr val="17365D"/>
              </a:buClr>
              <a:buSzPct val="75000"/>
              <a:buFont typeface="Noto Sans Symbols"/>
              <a:buChar char="⮚"/>
            </a:pPr>
            <a:r>
              <a:rPr lang="en-US"/>
              <a:t>Were there any changes noted in performance at training, or in energy or mood through the day? </a:t>
            </a:r>
            <a:endParaRPr/>
          </a:p>
          <a:p>
            <a:pPr marL="342900" lvl="0" indent="-342900" algn="l" rtl="0">
              <a:spcBef>
                <a:spcPts val="496"/>
              </a:spcBef>
              <a:spcAft>
                <a:spcPts val="0"/>
              </a:spcAft>
              <a:buClr>
                <a:srgbClr val="17365D"/>
              </a:buClr>
              <a:buSzPct val="75000"/>
              <a:buFont typeface="Noto Sans Symbols"/>
              <a:buChar char="⮚"/>
            </a:pPr>
            <a:r>
              <a:rPr lang="en-US"/>
              <a:t>Were there any barriers encountered in implementing the</a:t>
            </a:r>
            <a:endParaRPr/>
          </a:p>
          <a:p>
            <a:pPr marL="0" lvl="0" indent="0" algn="l" rtl="0">
              <a:spcBef>
                <a:spcPts val="496"/>
              </a:spcBef>
              <a:spcAft>
                <a:spcPts val="0"/>
              </a:spcAft>
              <a:buSzPct val="75000"/>
              <a:buNone/>
            </a:pPr>
            <a:r>
              <a:rPr lang="en-US"/>
              <a:t>plan?</a:t>
            </a:r>
            <a:endParaRPr/>
          </a:p>
        </p:txBody>
      </p:sp>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76"/>
        <p:cNvGrpSpPr/>
        <p:nvPr/>
      </p:nvGrpSpPr>
      <p:grpSpPr>
        <a:xfrm>
          <a:off x="0" y="0"/>
          <a:ext cx="0" cy="0"/>
          <a:chOff x="0" y="0"/>
          <a:chExt cx="0" cy="0"/>
        </a:xfrm>
      </p:grpSpPr>
      <p:sp>
        <p:nvSpPr>
          <p:cNvPr id="1577" name="Google Shape;1577;p155"/>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a:buNone/>
            </a:pPr>
            <a:r>
              <a:rPr lang="en-US"/>
              <a:t>STEP 6: REVISE THE PLAN</a:t>
            </a:r>
            <a:endParaRPr/>
          </a:p>
        </p:txBody>
      </p:sp>
      <p:sp>
        <p:nvSpPr>
          <p:cNvPr id="1578" name="Google Shape;1578;p155"/>
          <p:cNvSpPr txBox="1">
            <a:spLocks noGrp="1"/>
          </p:cNvSpPr>
          <p:nvPr>
            <p:ph type="body" idx="1"/>
          </p:nvPr>
        </p:nvSpPr>
        <p:spPr>
          <a:xfrm>
            <a:off x="251520" y="1417639"/>
            <a:ext cx="8435279" cy="517971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Based on the feedback provided by the athlete, make modifications to the</a:t>
            </a:r>
            <a:br>
              <a:rPr lang="en-US"/>
            </a:br>
            <a:r>
              <a:rPr lang="en-US"/>
              <a:t>plan. The new plan should also be trialed, assessed and revised as needed.</a:t>
            </a:r>
            <a:endParaRPr/>
          </a:p>
          <a:p>
            <a:pPr marL="342900" lvl="0" indent="-342900" algn="l" rtl="0">
              <a:spcBef>
                <a:spcPts val="640"/>
              </a:spcBef>
              <a:spcAft>
                <a:spcPts val="0"/>
              </a:spcAft>
              <a:buClr>
                <a:srgbClr val="17365D"/>
              </a:buClr>
              <a:buSzPts val="2400"/>
              <a:buFont typeface="Noto Sans Symbols"/>
              <a:buChar char="⮚"/>
            </a:pPr>
            <a:r>
              <a:rPr lang="en-US">
                <a:solidFill>
                  <a:srgbClr val="00B050"/>
                </a:solidFill>
              </a:rPr>
              <a:t>Following these steps should help you collect all of the information you require to work with an athlete to develop a nutrition plan</a:t>
            </a:r>
            <a:endParaRPr/>
          </a:p>
        </p:txBody>
      </p:sp>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82"/>
        <p:cNvGrpSpPr/>
        <p:nvPr/>
      </p:nvGrpSpPr>
      <p:grpSpPr>
        <a:xfrm>
          <a:off x="0" y="0"/>
          <a:ext cx="0" cy="0"/>
          <a:chOff x="0" y="0"/>
          <a:chExt cx="0" cy="0"/>
        </a:xfrm>
      </p:grpSpPr>
      <p:sp>
        <p:nvSpPr>
          <p:cNvPr id="1583" name="Google Shape;1583;p156"/>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a:buNone/>
            </a:pPr>
            <a:r>
              <a:rPr lang="en-US"/>
              <a:t>EXAMPLE: </a:t>
            </a:r>
            <a:endParaRPr/>
          </a:p>
        </p:txBody>
      </p:sp>
      <p:sp>
        <p:nvSpPr>
          <p:cNvPr id="1584" name="Google Shape;1584;p156"/>
          <p:cNvSpPr txBox="1">
            <a:spLocks noGrp="1"/>
          </p:cNvSpPr>
          <p:nvPr>
            <p:ph type="body" idx="1"/>
          </p:nvPr>
        </p:nvSpPr>
        <p:spPr>
          <a:xfrm>
            <a:off x="539552" y="1417639"/>
            <a:ext cx="8496943" cy="5323729"/>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rgbClr val="17365D"/>
              </a:buClr>
              <a:buSzPct val="75000"/>
              <a:buFont typeface="Noto Sans Symbols"/>
              <a:buChar char="⮚"/>
            </a:pPr>
            <a:r>
              <a:rPr lang="en-US" b="1"/>
              <a:t>TIMING Of TRAINING/COMPETITION/ACTIVITY</a:t>
            </a:r>
            <a:endParaRPr b="1"/>
          </a:p>
          <a:p>
            <a:pPr marL="342900" lvl="0" indent="-342900" algn="l" rtl="0">
              <a:spcBef>
                <a:spcPts val="592"/>
              </a:spcBef>
              <a:spcAft>
                <a:spcPts val="0"/>
              </a:spcAft>
              <a:buClr>
                <a:srgbClr val="17365D"/>
              </a:buClr>
              <a:buSzPct val="75000"/>
              <a:buFont typeface="Noto Sans Symbols"/>
              <a:buChar char="⮚"/>
            </a:pPr>
            <a:r>
              <a:rPr lang="en-US"/>
              <a:t>Trains after work (5 p.m.) during the week, and in the mid-morning on weekends.</a:t>
            </a:r>
            <a:endParaRPr/>
          </a:p>
          <a:p>
            <a:pPr marL="342900" lvl="0" indent="-342900" algn="l" rtl="0">
              <a:spcBef>
                <a:spcPts val="592"/>
              </a:spcBef>
              <a:spcAft>
                <a:spcPts val="0"/>
              </a:spcAft>
              <a:buClr>
                <a:srgbClr val="17365D"/>
              </a:buClr>
              <a:buSzPct val="75000"/>
              <a:buFont typeface="Noto Sans Symbols"/>
              <a:buChar char="⮚"/>
            </a:pPr>
            <a:r>
              <a:rPr lang="en-US" b="1"/>
              <a:t>BODY COMPOSITION</a:t>
            </a:r>
            <a:endParaRPr/>
          </a:p>
          <a:p>
            <a:pPr marL="342900" lvl="0" indent="-342900" algn="l" rtl="0">
              <a:spcBef>
                <a:spcPts val="592"/>
              </a:spcBef>
              <a:spcAft>
                <a:spcPts val="0"/>
              </a:spcAft>
              <a:buClr>
                <a:srgbClr val="17365D"/>
              </a:buClr>
              <a:buSzPct val="75000"/>
              <a:buFont typeface="Noto Sans Symbols"/>
              <a:buChar char="⮚"/>
            </a:pPr>
            <a:r>
              <a:rPr lang="en-US" b="1"/>
              <a:t>BMI </a:t>
            </a:r>
            <a:r>
              <a:rPr lang="en-US"/>
              <a:t>= 57 kg/ (1.68 m)2 = 20.2 kg/m2 (considered to be within healthy range) </a:t>
            </a:r>
            <a:endParaRPr/>
          </a:p>
          <a:p>
            <a:pPr marL="342900" lvl="0" indent="-342900" algn="l" rtl="0">
              <a:spcBef>
                <a:spcPts val="592"/>
              </a:spcBef>
              <a:spcAft>
                <a:spcPts val="0"/>
              </a:spcAft>
              <a:buClr>
                <a:srgbClr val="17365D"/>
              </a:buClr>
              <a:buSzPct val="75000"/>
              <a:buFont typeface="Noto Sans Symbols"/>
              <a:buChar char="⮚"/>
            </a:pPr>
            <a:r>
              <a:rPr lang="en-US"/>
              <a:t>More detailed anthropometric measurements have not been performed. In recreational athletes of healthy BMI with no personal concerns about their body composition, there is no need to perform detailed anthropometric measurements.</a:t>
            </a:r>
            <a:endParaRPr/>
          </a:p>
        </p:txBody>
      </p:sp>
    </p:spTree>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88"/>
        <p:cNvGrpSpPr/>
        <p:nvPr/>
      </p:nvGrpSpPr>
      <p:grpSpPr>
        <a:xfrm>
          <a:off x="0" y="0"/>
          <a:ext cx="0" cy="0"/>
          <a:chOff x="0" y="0"/>
          <a:chExt cx="0" cy="0"/>
        </a:xfrm>
      </p:grpSpPr>
      <p:sp>
        <p:nvSpPr>
          <p:cNvPr id="1589" name="Google Shape;1589;p157"/>
          <p:cNvSpPr txBox="1">
            <a:spLocks noGrp="1"/>
          </p:cNvSpPr>
          <p:nvPr>
            <p:ph type="body" idx="1"/>
          </p:nvPr>
        </p:nvSpPr>
        <p:spPr>
          <a:xfrm>
            <a:off x="827584" y="332657"/>
            <a:ext cx="7859215" cy="5793508"/>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rgbClr val="17365D"/>
              </a:buClr>
              <a:buSzPct val="75000"/>
              <a:buFont typeface="Noto Sans Symbols"/>
              <a:buChar char="⮚"/>
            </a:pPr>
            <a:r>
              <a:rPr lang="en-US" b="1"/>
              <a:t>DIETARY REQUIREMENTS</a:t>
            </a:r>
            <a:endParaRPr/>
          </a:p>
          <a:p>
            <a:pPr marL="0" lvl="0" indent="0" algn="l" rtl="0">
              <a:spcBef>
                <a:spcPts val="592"/>
              </a:spcBef>
              <a:spcAft>
                <a:spcPts val="0"/>
              </a:spcAft>
              <a:buSzPct val="75000"/>
              <a:buNone/>
            </a:pPr>
            <a:r>
              <a:rPr lang="en-US"/>
              <a:t>Nil allergies or intolerances.</a:t>
            </a:r>
            <a:endParaRPr/>
          </a:p>
          <a:p>
            <a:pPr marL="342900" lvl="0" indent="-342900" algn="l" rtl="0">
              <a:spcBef>
                <a:spcPts val="592"/>
              </a:spcBef>
              <a:spcAft>
                <a:spcPts val="0"/>
              </a:spcAft>
              <a:buClr>
                <a:srgbClr val="17365D"/>
              </a:buClr>
              <a:buSzPct val="75000"/>
              <a:buFont typeface="Noto Sans Symbols"/>
              <a:buChar char="⮚"/>
            </a:pPr>
            <a:r>
              <a:rPr lang="en-US" b="1"/>
              <a:t>PERSONAL PREFERENCES, LIKES AND</a:t>
            </a:r>
            <a:endParaRPr/>
          </a:p>
          <a:p>
            <a:pPr marL="0" lvl="0" indent="0" algn="l" rtl="0">
              <a:spcBef>
                <a:spcPts val="592"/>
              </a:spcBef>
              <a:spcAft>
                <a:spcPts val="0"/>
              </a:spcAft>
              <a:buSzPct val="75000"/>
              <a:buNone/>
            </a:pPr>
            <a:r>
              <a:rPr lang="en-US" b="1"/>
              <a:t>DISLIKES</a:t>
            </a:r>
            <a:endParaRPr/>
          </a:p>
          <a:p>
            <a:pPr marL="0" lvl="0" indent="0" algn="l" rtl="0">
              <a:spcBef>
                <a:spcPts val="592"/>
              </a:spcBef>
              <a:spcAft>
                <a:spcPts val="0"/>
              </a:spcAft>
              <a:buSzPct val="75000"/>
              <a:buNone/>
            </a:pPr>
            <a:r>
              <a:rPr lang="en-US"/>
              <a:t>Prefers dairy, eggs and vegetable sources of protein to meat.</a:t>
            </a:r>
            <a:endParaRPr/>
          </a:p>
          <a:p>
            <a:pPr marL="342900" lvl="0" indent="-342900" algn="l" rtl="0">
              <a:spcBef>
                <a:spcPts val="592"/>
              </a:spcBef>
              <a:spcAft>
                <a:spcPts val="0"/>
              </a:spcAft>
              <a:buClr>
                <a:srgbClr val="17365D"/>
              </a:buClr>
              <a:buSzPct val="75000"/>
              <a:buFont typeface="Noto Sans Symbols"/>
              <a:buChar char="⮚"/>
            </a:pPr>
            <a:r>
              <a:rPr lang="en-US" b="1"/>
              <a:t>FACTORS INFLUENCING ACCESS TO</a:t>
            </a:r>
            <a:endParaRPr/>
          </a:p>
          <a:p>
            <a:pPr marL="0" lvl="0" indent="0" algn="l" rtl="0">
              <a:spcBef>
                <a:spcPts val="592"/>
              </a:spcBef>
              <a:spcAft>
                <a:spcPts val="0"/>
              </a:spcAft>
              <a:buSzPct val="75000"/>
              <a:buNone/>
            </a:pPr>
            <a:r>
              <a:rPr lang="en-US" b="1"/>
              <a:t>FOOD</a:t>
            </a:r>
            <a:endParaRPr/>
          </a:p>
          <a:p>
            <a:pPr marL="342900" lvl="0" indent="-342900" algn="l" rtl="0">
              <a:spcBef>
                <a:spcPts val="592"/>
              </a:spcBef>
              <a:spcAft>
                <a:spcPts val="0"/>
              </a:spcAft>
              <a:buClr>
                <a:srgbClr val="17365D"/>
              </a:buClr>
              <a:buSzPct val="75000"/>
              <a:buFont typeface="Noto Sans Symbols"/>
              <a:buChar char="⮚"/>
            </a:pPr>
            <a:r>
              <a:rPr lang="en-US"/>
              <a:t>Works full time; is able to access shops on evenings and weekends.</a:t>
            </a:r>
            <a:endParaRPr/>
          </a:p>
          <a:p>
            <a:pPr marL="342900" lvl="0" indent="-342900" algn="l" rtl="0">
              <a:spcBef>
                <a:spcPts val="592"/>
              </a:spcBef>
              <a:spcAft>
                <a:spcPts val="0"/>
              </a:spcAft>
              <a:buClr>
                <a:srgbClr val="17365D"/>
              </a:buClr>
              <a:buSzPct val="75000"/>
              <a:buFont typeface="Noto Sans Symbols"/>
              <a:buChar char="⮚"/>
            </a:pPr>
            <a:r>
              <a:rPr lang="en-US"/>
              <a:t>Shares a kitchen with one roommate.</a:t>
            </a:r>
            <a:endParaRPr/>
          </a:p>
          <a:p>
            <a:pPr marL="342900" lvl="0" indent="-201930" algn="l" rtl="0">
              <a:spcBef>
                <a:spcPts val="592"/>
              </a:spcBef>
              <a:spcAft>
                <a:spcPts val="0"/>
              </a:spcAft>
              <a:buClr>
                <a:srgbClr val="17365D"/>
              </a:buClr>
              <a:buSzPct val="75000"/>
              <a:buFont typeface="Noto Sans Symbols"/>
              <a:buNone/>
            </a:pPr>
            <a:endParaRPr/>
          </a:p>
        </p:txBody>
      </p:sp>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93"/>
        <p:cNvGrpSpPr/>
        <p:nvPr/>
      </p:nvGrpSpPr>
      <p:grpSpPr>
        <a:xfrm>
          <a:off x="0" y="0"/>
          <a:ext cx="0" cy="0"/>
          <a:chOff x="0" y="0"/>
          <a:chExt cx="0" cy="0"/>
        </a:xfrm>
      </p:grpSpPr>
      <p:sp>
        <p:nvSpPr>
          <p:cNvPr id="1594" name="Google Shape;1594;p158"/>
          <p:cNvSpPr txBox="1">
            <a:spLocks noGrp="1"/>
          </p:cNvSpPr>
          <p:nvPr>
            <p:ph type="body" idx="1"/>
          </p:nvPr>
        </p:nvSpPr>
        <p:spPr>
          <a:xfrm>
            <a:off x="755576" y="404665"/>
            <a:ext cx="7931223" cy="57215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b="1"/>
              <a:t>SOCIAL INFLUENCES</a:t>
            </a:r>
            <a:endParaRPr/>
          </a:p>
          <a:p>
            <a:pPr marL="342900" lvl="0" indent="-342900" algn="l" rtl="0">
              <a:spcBef>
                <a:spcPts val="640"/>
              </a:spcBef>
              <a:spcAft>
                <a:spcPts val="0"/>
              </a:spcAft>
              <a:buClr>
                <a:srgbClr val="17365D"/>
              </a:buClr>
              <a:buSzPts val="2400"/>
              <a:buFont typeface="Noto Sans Symbols"/>
              <a:buChar char="⮚"/>
            </a:pPr>
            <a:r>
              <a:rPr lang="en-US"/>
              <a:t>Usually eats alone; occasionally eats dinner with her roommate. Eats lunch at her desk during the week. Works 8.30 a.m.–4.30 p.m. in an office close to home. Enjoys cooking, but not baking.</a:t>
            </a:r>
            <a:endParaRPr/>
          </a:p>
          <a:p>
            <a:pPr marL="342900" lvl="0" indent="-342900" algn="l" rtl="0">
              <a:spcBef>
                <a:spcPts val="640"/>
              </a:spcBef>
              <a:spcAft>
                <a:spcPts val="0"/>
              </a:spcAft>
              <a:buClr>
                <a:srgbClr val="17365D"/>
              </a:buClr>
              <a:buSzPts val="2400"/>
              <a:buFont typeface="Noto Sans Symbols"/>
              <a:buChar char="⮚"/>
            </a:pPr>
            <a:r>
              <a:rPr lang="en-US" b="1"/>
              <a:t>NUTRITION-RELATED HEALTH</a:t>
            </a:r>
            <a:endParaRPr/>
          </a:p>
          <a:p>
            <a:pPr marL="0" lvl="0" indent="0" algn="l" rtl="0">
              <a:spcBef>
                <a:spcPts val="640"/>
              </a:spcBef>
              <a:spcAft>
                <a:spcPts val="0"/>
              </a:spcAft>
              <a:buSzPts val="2400"/>
              <a:buNone/>
            </a:pPr>
            <a:r>
              <a:rPr lang="en-US" b="1"/>
              <a:t>CONCERNS</a:t>
            </a:r>
            <a:endParaRPr/>
          </a:p>
          <a:p>
            <a:pPr marL="0" lvl="0" indent="0" algn="l" rtl="0">
              <a:spcBef>
                <a:spcPts val="640"/>
              </a:spcBef>
              <a:spcAft>
                <a:spcPts val="0"/>
              </a:spcAft>
              <a:buSzPts val="2400"/>
              <a:buNone/>
            </a:pPr>
            <a:r>
              <a:rPr lang="en-US"/>
              <a:t>Nil</a:t>
            </a:r>
            <a:endParaRPr/>
          </a:p>
        </p:txBody>
      </p:sp>
    </p:spTree>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98"/>
        <p:cNvGrpSpPr/>
        <p:nvPr/>
      </p:nvGrpSpPr>
      <p:grpSpPr>
        <a:xfrm>
          <a:off x="0" y="0"/>
          <a:ext cx="0" cy="0"/>
          <a:chOff x="0" y="0"/>
          <a:chExt cx="0" cy="0"/>
        </a:xfrm>
      </p:grpSpPr>
      <p:sp>
        <p:nvSpPr>
          <p:cNvPr id="1599" name="Google Shape;1599;p159"/>
          <p:cNvSpPr txBox="1">
            <a:spLocks noGrp="1"/>
          </p:cNvSpPr>
          <p:nvPr>
            <p:ph type="body" idx="1"/>
          </p:nvPr>
        </p:nvSpPr>
        <p:spPr>
          <a:xfrm>
            <a:off x="683568" y="116633"/>
            <a:ext cx="8003231" cy="600953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b="1"/>
              <a:t>TEAM REQUIREMENTS, RESTRICTIONS</a:t>
            </a:r>
            <a:endParaRPr/>
          </a:p>
          <a:p>
            <a:pPr marL="0" lvl="0" indent="0" algn="l" rtl="0">
              <a:spcBef>
                <a:spcPts val="640"/>
              </a:spcBef>
              <a:spcAft>
                <a:spcPts val="0"/>
              </a:spcAft>
              <a:buSzPts val="2400"/>
              <a:buNone/>
            </a:pPr>
            <a:r>
              <a:rPr lang="en-US" b="1"/>
              <a:t>OR HABITS</a:t>
            </a:r>
            <a:endParaRPr/>
          </a:p>
          <a:p>
            <a:pPr marL="342900" lvl="0" indent="-342900" algn="l" rtl="0">
              <a:spcBef>
                <a:spcPts val="640"/>
              </a:spcBef>
              <a:spcAft>
                <a:spcPts val="0"/>
              </a:spcAft>
              <a:buClr>
                <a:srgbClr val="17365D"/>
              </a:buClr>
              <a:buSzPts val="2400"/>
              <a:buFont typeface="Noto Sans Symbols"/>
              <a:buChar char="⮚"/>
            </a:pPr>
            <a:r>
              <a:rPr lang="en-US"/>
              <a:t>Long weekly training runs will require a source of carbohydrate, electrolytes and fluid while training. Race-day nutrition strategies should be practised in training.</a:t>
            </a:r>
            <a:endParaRPr/>
          </a:p>
        </p:txBody>
      </p:sp>
    </p:spTree>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03"/>
        <p:cNvGrpSpPr/>
        <p:nvPr/>
      </p:nvGrpSpPr>
      <p:grpSpPr>
        <a:xfrm>
          <a:off x="0" y="0"/>
          <a:ext cx="0" cy="0"/>
          <a:chOff x="0" y="0"/>
          <a:chExt cx="0" cy="0"/>
        </a:xfrm>
      </p:grpSpPr>
      <p:sp>
        <p:nvSpPr>
          <p:cNvPr id="1604" name="Google Shape;1604;p160"/>
          <p:cNvSpPr txBox="1">
            <a:spLocks noGrp="1"/>
          </p:cNvSpPr>
          <p:nvPr>
            <p:ph type="body" idx="1"/>
          </p:nvPr>
        </p:nvSpPr>
        <p:spPr>
          <a:xfrm>
            <a:off x="899592" y="404665"/>
            <a:ext cx="7787207" cy="5721500"/>
          </a:xfrm>
          <a:prstGeom prst="rect">
            <a:avLst/>
          </a:prstGeom>
          <a:noFill/>
          <a:ln>
            <a:noFill/>
          </a:ln>
        </p:spPr>
        <p:txBody>
          <a:bodyPr spcFirstLastPara="1" wrap="square" lIns="91425" tIns="45700" rIns="91425" bIns="45700" anchor="t" anchorCtr="0">
            <a:normAutofit fontScale="85000" lnSpcReduction="10000"/>
          </a:bodyPr>
          <a:lstStyle/>
          <a:p>
            <a:pPr marL="342900" lvl="0" indent="-342900" algn="l" rtl="0">
              <a:spcBef>
                <a:spcPts val="0"/>
              </a:spcBef>
              <a:spcAft>
                <a:spcPts val="0"/>
              </a:spcAft>
              <a:buClr>
                <a:srgbClr val="17365D"/>
              </a:buClr>
              <a:buSzPct val="75000"/>
              <a:buFont typeface="Noto Sans Symbols"/>
              <a:buChar char="⮚"/>
            </a:pPr>
            <a:r>
              <a:rPr lang="en-US" b="1"/>
              <a:t>USUAL DIET</a:t>
            </a:r>
            <a:endParaRPr/>
          </a:p>
          <a:p>
            <a:pPr marL="342900" lvl="0" indent="-342900" algn="l" rtl="0">
              <a:spcBef>
                <a:spcPts val="544"/>
              </a:spcBef>
              <a:spcAft>
                <a:spcPts val="0"/>
              </a:spcAft>
              <a:buClr>
                <a:srgbClr val="17365D"/>
              </a:buClr>
              <a:buSzPct val="75000"/>
              <a:buFont typeface="Noto Sans Symbols"/>
              <a:buChar char="⮚"/>
            </a:pPr>
            <a:r>
              <a:rPr lang="en-US" b="1">
                <a:solidFill>
                  <a:srgbClr val="FF0000"/>
                </a:solidFill>
              </a:rPr>
              <a:t>Breakfast (7 a.m.</a:t>
            </a:r>
            <a:r>
              <a:rPr lang="en-US"/>
              <a:t>): 1 cup of cereal with skim milk and a glass of orange juice</a:t>
            </a:r>
            <a:endParaRPr/>
          </a:p>
          <a:p>
            <a:pPr marL="342900" lvl="0" indent="-342900" algn="l" rtl="0">
              <a:spcBef>
                <a:spcPts val="544"/>
              </a:spcBef>
              <a:spcAft>
                <a:spcPts val="0"/>
              </a:spcAft>
              <a:buClr>
                <a:srgbClr val="17365D"/>
              </a:buClr>
              <a:buSzPct val="75000"/>
              <a:buFont typeface="Noto Sans Symbols"/>
              <a:buChar char="⮚"/>
            </a:pPr>
            <a:r>
              <a:rPr lang="en-US" b="1">
                <a:solidFill>
                  <a:srgbClr val="FF0000"/>
                </a:solidFill>
              </a:rPr>
              <a:t>Morning snack (9 a.m.):</a:t>
            </a:r>
            <a:r>
              <a:rPr lang="en-US"/>
              <a:t> 2 slices of wholemeal toast with peanut butter and coffee with skim milk</a:t>
            </a:r>
            <a:endParaRPr/>
          </a:p>
          <a:p>
            <a:pPr marL="342900" lvl="0" indent="-342900" algn="l" rtl="0">
              <a:spcBef>
                <a:spcPts val="544"/>
              </a:spcBef>
              <a:spcAft>
                <a:spcPts val="0"/>
              </a:spcAft>
              <a:buClr>
                <a:srgbClr val="17365D"/>
              </a:buClr>
              <a:buSzPct val="75000"/>
              <a:buFont typeface="Noto Sans Symbols"/>
              <a:buChar char="⮚"/>
            </a:pPr>
            <a:r>
              <a:rPr lang="en-US" b="1">
                <a:solidFill>
                  <a:srgbClr val="FF0000"/>
                </a:solidFill>
              </a:rPr>
              <a:t>Lunch (12 p.m.): </a:t>
            </a:r>
            <a:r>
              <a:rPr lang="en-US"/>
              <a:t>2 cups of salad using leftover vegetables from dinner plus 2 eggs, a small tin of tuna or crumbled feta with olive oil and vinegar to dress the salad plus an apple or pear</a:t>
            </a:r>
            <a:endParaRPr/>
          </a:p>
          <a:p>
            <a:pPr marL="342900" lvl="0" indent="-342900" algn="l" rtl="0">
              <a:spcBef>
                <a:spcPts val="544"/>
              </a:spcBef>
              <a:spcAft>
                <a:spcPts val="0"/>
              </a:spcAft>
              <a:buClr>
                <a:srgbClr val="17365D"/>
              </a:buClr>
              <a:buSzPct val="75000"/>
              <a:buFont typeface="Noto Sans Symbols"/>
              <a:buChar char="⮚"/>
            </a:pPr>
            <a:r>
              <a:rPr lang="en-US" b="1">
                <a:solidFill>
                  <a:srgbClr val="FF0000"/>
                </a:solidFill>
              </a:rPr>
              <a:t>Afternoon snack (2.30 p.m.): </a:t>
            </a:r>
            <a:r>
              <a:rPr lang="en-US"/>
              <a:t>chocolate bar or similar from the vending  machine</a:t>
            </a:r>
            <a:endParaRPr/>
          </a:p>
          <a:p>
            <a:pPr marL="342900" lvl="0" indent="-342900" algn="l" rtl="0">
              <a:spcBef>
                <a:spcPts val="544"/>
              </a:spcBef>
              <a:spcAft>
                <a:spcPts val="0"/>
              </a:spcAft>
              <a:buClr>
                <a:srgbClr val="17365D"/>
              </a:buClr>
              <a:buSzPct val="75000"/>
              <a:buFont typeface="Noto Sans Symbols"/>
              <a:buChar char="⮚"/>
            </a:pPr>
            <a:r>
              <a:rPr lang="en-US" b="1">
                <a:solidFill>
                  <a:srgbClr val="FF0000"/>
                </a:solidFill>
              </a:rPr>
              <a:t>Dinner (7 p.m.): </a:t>
            </a:r>
            <a:r>
              <a:rPr lang="en-US"/>
              <a:t>pasta or rice with lentils, chickpeas or beans and vegetables, and fruit with ice cream or custard for dessert</a:t>
            </a:r>
            <a:endParaRPr/>
          </a:p>
        </p:txBody>
      </p:sp>
    </p:spTree>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08"/>
        <p:cNvGrpSpPr/>
        <p:nvPr/>
      </p:nvGrpSpPr>
      <p:grpSpPr>
        <a:xfrm>
          <a:off x="0" y="0"/>
          <a:ext cx="0" cy="0"/>
          <a:chOff x="0" y="0"/>
          <a:chExt cx="0" cy="0"/>
        </a:xfrm>
      </p:grpSpPr>
      <p:sp>
        <p:nvSpPr>
          <p:cNvPr id="1609" name="Google Shape;1609;p161"/>
          <p:cNvSpPr txBox="1">
            <a:spLocks noGrp="1"/>
          </p:cNvSpPr>
          <p:nvPr>
            <p:ph type="title"/>
          </p:nvPr>
        </p:nvSpPr>
        <p:spPr>
          <a:xfrm>
            <a:off x="467544" y="188640"/>
            <a:ext cx="8061905" cy="1431032"/>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6F91C8"/>
              </a:buClr>
              <a:buSzPct val="100000"/>
              <a:buFont typeface="Corbel"/>
              <a:buNone/>
            </a:pPr>
            <a:r>
              <a:rPr lang="en-US"/>
              <a:t>CALCULATING ENERGY REQUIREMENT STEP ONE</a:t>
            </a:r>
            <a:br>
              <a:rPr lang="en-US"/>
            </a:br>
            <a:endParaRPr/>
          </a:p>
        </p:txBody>
      </p:sp>
      <p:sp>
        <p:nvSpPr>
          <p:cNvPr id="1610" name="Google Shape;1610;p161"/>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rgbClr val="17365D"/>
              </a:buClr>
              <a:buSzPts val="2400"/>
              <a:buFont typeface="Noto Sans Symbols"/>
              <a:buChar char="⮚"/>
            </a:pPr>
            <a:r>
              <a:rPr lang="en-US"/>
              <a:t>Calculate your basal metabolic rate (BMR), the minimal number of calories your body needs just for daily survival. Use this formula:</a:t>
            </a:r>
            <a:endParaRPr/>
          </a:p>
          <a:p>
            <a:pPr marL="342900" lvl="0" indent="-342900" algn="l" rtl="0">
              <a:spcBef>
                <a:spcPts val="640"/>
              </a:spcBef>
              <a:spcAft>
                <a:spcPts val="0"/>
              </a:spcAft>
              <a:buClr>
                <a:srgbClr val="17365D"/>
              </a:buClr>
              <a:buSzPts val="2400"/>
              <a:buFont typeface="Noto Sans Symbols"/>
              <a:buChar char="⮚"/>
            </a:pPr>
            <a:r>
              <a:rPr lang="en-US" i="1"/>
              <a:t>BMR = 66 + (6.23 x weight in pounds) + (12.7 x height in inches) – (6.8 x age in years)</a:t>
            </a:r>
            <a:endParaRPr/>
          </a:p>
          <a:p>
            <a:pPr marL="342900" lvl="0" indent="-342900" algn="l" rtl="0">
              <a:spcBef>
                <a:spcPts val="640"/>
              </a:spcBef>
              <a:spcAft>
                <a:spcPts val="0"/>
              </a:spcAft>
              <a:buClr>
                <a:srgbClr val="17365D"/>
              </a:buClr>
              <a:buSzPts val="2400"/>
              <a:buFont typeface="Noto Sans Symbols"/>
              <a:buChar char="⮚"/>
            </a:pPr>
            <a:r>
              <a:rPr lang="en-US" b="1">
                <a:solidFill>
                  <a:srgbClr val="FF0000"/>
                </a:solidFill>
              </a:rPr>
              <a:t>1 inch=2.54</a:t>
            </a:r>
            <a:endParaRPr/>
          </a:p>
          <a:p>
            <a:pPr marL="342900" lvl="0" indent="-342900" algn="l" rtl="0">
              <a:spcBef>
                <a:spcPts val="640"/>
              </a:spcBef>
              <a:spcAft>
                <a:spcPts val="0"/>
              </a:spcAft>
              <a:buClr>
                <a:srgbClr val="17365D"/>
              </a:buClr>
              <a:buSzPts val="2400"/>
              <a:buFont typeface="Noto Sans Symbols"/>
              <a:buChar char="⮚"/>
            </a:pPr>
            <a:r>
              <a:rPr lang="en-US" b="1">
                <a:solidFill>
                  <a:srgbClr val="FF0000"/>
                </a:solidFill>
              </a:rPr>
              <a:t>1 Kg=0.453</a:t>
            </a:r>
            <a:endParaRPr b="1">
              <a:solidFill>
                <a:srgbClr val="FF0000"/>
              </a:solidFill>
            </a:endParaRPr>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7"/>
        <p:cNvGrpSpPr/>
        <p:nvPr/>
      </p:nvGrpSpPr>
      <p:grpSpPr>
        <a:xfrm>
          <a:off x="0" y="0"/>
          <a:ext cx="0" cy="0"/>
          <a:chOff x="0" y="0"/>
          <a:chExt cx="0" cy="0"/>
        </a:xfrm>
      </p:grpSpPr>
      <p:sp>
        <p:nvSpPr>
          <p:cNvPr id="1458" name="Google Shape;1458;p135"/>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6F91C8"/>
              </a:buClr>
              <a:buSzPts val="3600"/>
              <a:buFont typeface="Corbel"/>
              <a:buNone/>
            </a:pPr>
            <a:r>
              <a:rPr lang="en-US"/>
              <a:t>OTHER FACTORS FOR FREE RADICALS </a:t>
            </a:r>
            <a:endParaRPr/>
          </a:p>
        </p:txBody>
      </p:sp>
      <p:sp>
        <p:nvSpPr>
          <p:cNvPr id="1459" name="Google Shape;1459;p135" descr="Image result for free radical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pic>
        <p:nvPicPr>
          <p:cNvPr id="1460" name="Google Shape;1460;p135" descr="Image result for free radicals"/>
          <p:cNvPicPr preferRelativeResize="0"/>
          <p:nvPr/>
        </p:nvPicPr>
        <p:blipFill rotWithShape="1">
          <a:blip r:embed="rId3">
            <a:alphaModFix/>
          </a:blip>
          <a:srcRect/>
          <a:stretch/>
        </p:blipFill>
        <p:spPr>
          <a:xfrm>
            <a:off x="4130040" y="1767840"/>
            <a:ext cx="4937760" cy="4937760"/>
          </a:xfrm>
          <a:prstGeom prst="rect">
            <a:avLst/>
          </a:prstGeom>
          <a:noFill/>
          <a:ln>
            <a:noFill/>
          </a:ln>
        </p:spPr>
      </p:pic>
      <p:sp>
        <p:nvSpPr>
          <p:cNvPr id="1461" name="Google Shape;1461;p135"/>
          <p:cNvSpPr txBox="1"/>
          <p:nvPr/>
        </p:nvSpPr>
        <p:spPr>
          <a:xfrm>
            <a:off x="304800" y="2209800"/>
            <a:ext cx="6374950" cy="4154984"/>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chemeClr val="dk1"/>
              </a:buClr>
              <a:buSzPts val="4400"/>
              <a:buFont typeface="Arial"/>
              <a:buChar char="•"/>
            </a:pPr>
            <a:r>
              <a:rPr lang="en-US" sz="4400" b="1">
                <a:solidFill>
                  <a:schemeClr val="dk1"/>
                </a:solidFill>
                <a:latin typeface="Corbel"/>
                <a:ea typeface="Corbel"/>
                <a:cs typeface="Corbel"/>
                <a:sym typeface="Corbel"/>
              </a:rPr>
              <a:t>Smoking </a:t>
            </a:r>
            <a:endParaRPr/>
          </a:p>
          <a:p>
            <a:pPr marL="571500" marR="0" lvl="0" indent="-571500" algn="l" rtl="0">
              <a:spcBef>
                <a:spcPts val="0"/>
              </a:spcBef>
              <a:spcAft>
                <a:spcPts val="0"/>
              </a:spcAft>
              <a:buClr>
                <a:schemeClr val="dk1"/>
              </a:buClr>
              <a:buSzPts val="4400"/>
              <a:buFont typeface="Arial"/>
              <a:buChar char="•"/>
            </a:pPr>
            <a:r>
              <a:rPr lang="en-US" sz="4400" b="1">
                <a:solidFill>
                  <a:schemeClr val="dk1"/>
                </a:solidFill>
                <a:latin typeface="Corbel"/>
                <a:ea typeface="Corbel"/>
                <a:cs typeface="Corbel"/>
                <a:sym typeface="Corbel"/>
              </a:rPr>
              <a:t>Air pollution </a:t>
            </a:r>
            <a:endParaRPr/>
          </a:p>
          <a:p>
            <a:pPr marL="571500" marR="0" lvl="0" indent="-571500" algn="l" rtl="0">
              <a:spcBef>
                <a:spcPts val="0"/>
              </a:spcBef>
              <a:spcAft>
                <a:spcPts val="0"/>
              </a:spcAft>
              <a:buClr>
                <a:schemeClr val="dk1"/>
              </a:buClr>
              <a:buSzPts val="4400"/>
              <a:buFont typeface="Arial"/>
              <a:buChar char="•"/>
            </a:pPr>
            <a:r>
              <a:rPr lang="en-US" sz="4400" b="1">
                <a:solidFill>
                  <a:schemeClr val="dk1"/>
                </a:solidFill>
                <a:latin typeface="Corbel"/>
                <a:ea typeface="Corbel"/>
                <a:cs typeface="Corbel"/>
                <a:sym typeface="Corbel"/>
              </a:rPr>
              <a:t>Pesticides </a:t>
            </a:r>
            <a:endParaRPr/>
          </a:p>
          <a:p>
            <a:pPr marL="571500" marR="0" lvl="0" indent="-571500" algn="l" rtl="0">
              <a:spcBef>
                <a:spcPts val="0"/>
              </a:spcBef>
              <a:spcAft>
                <a:spcPts val="0"/>
              </a:spcAft>
              <a:buClr>
                <a:schemeClr val="dk1"/>
              </a:buClr>
              <a:buSzPts val="4400"/>
              <a:buFont typeface="Arial"/>
              <a:buChar char="•"/>
            </a:pPr>
            <a:r>
              <a:rPr lang="en-US" sz="4400" b="1">
                <a:solidFill>
                  <a:schemeClr val="dk1"/>
                </a:solidFill>
                <a:latin typeface="Corbel"/>
                <a:ea typeface="Corbel"/>
                <a:cs typeface="Corbel"/>
                <a:sym typeface="Corbel"/>
              </a:rPr>
              <a:t>Diet </a:t>
            </a:r>
            <a:endParaRPr/>
          </a:p>
          <a:p>
            <a:pPr marL="571500" marR="0" lvl="0" indent="-571500" algn="l" rtl="0">
              <a:spcBef>
                <a:spcPts val="0"/>
              </a:spcBef>
              <a:spcAft>
                <a:spcPts val="0"/>
              </a:spcAft>
              <a:buClr>
                <a:schemeClr val="dk1"/>
              </a:buClr>
              <a:buSzPts val="4400"/>
              <a:buFont typeface="Arial"/>
              <a:buChar char="•"/>
            </a:pPr>
            <a:r>
              <a:rPr lang="en-US" sz="4400" b="1">
                <a:solidFill>
                  <a:schemeClr val="dk1"/>
                </a:solidFill>
                <a:latin typeface="Corbel"/>
                <a:ea typeface="Corbel"/>
                <a:cs typeface="Corbel"/>
                <a:sym typeface="Corbel"/>
              </a:rPr>
              <a:t>Alcohol </a:t>
            </a:r>
            <a:endParaRPr/>
          </a:p>
          <a:p>
            <a:pPr marL="571500" marR="0" lvl="0" indent="-571500" algn="l" rtl="0">
              <a:spcBef>
                <a:spcPts val="0"/>
              </a:spcBef>
              <a:spcAft>
                <a:spcPts val="0"/>
              </a:spcAft>
              <a:buClr>
                <a:schemeClr val="dk1"/>
              </a:buClr>
              <a:buSzPts val="4400"/>
              <a:buFont typeface="Arial"/>
              <a:buChar char="•"/>
            </a:pPr>
            <a:r>
              <a:rPr lang="en-US" sz="4400" b="1">
                <a:solidFill>
                  <a:schemeClr val="dk1"/>
                </a:solidFill>
                <a:latin typeface="Corbel"/>
                <a:ea typeface="Corbel"/>
                <a:cs typeface="Corbel"/>
                <a:sym typeface="Corbel"/>
              </a:rPr>
              <a:t>Radiation and UV light </a:t>
            </a:r>
            <a:endParaRPr sz="4400" b="1">
              <a:solidFill>
                <a:schemeClr val="dk1"/>
              </a:solidFill>
              <a:latin typeface="Corbel"/>
              <a:ea typeface="Corbel"/>
              <a:cs typeface="Corbel"/>
              <a:sym typeface="Corbel"/>
            </a:endParaRPr>
          </a:p>
        </p:txBody>
      </p:sp>
    </p:spTree>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14"/>
        <p:cNvGrpSpPr/>
        <p:nvPr/>
      </p:nvGrpSpPr>
      <p:grpSpPr>
        <a:xfrm>
          <a:off x="0" y="0"/>
          <a:ext cx="0" cy="0"/>
          <a:chOff x="0" y="0"/>
          <a:chExt cx="0" cy="0"/>
        </a:xfrm>
      </p:grpSpPr>
      <p:sp>
        <p:nvSpPr>
          <p:cNvPr id="1615" name="Google Shape;1615;p162"/>
          <p:cNvSpPr txBox="1">
            <a:spLocks noGrp="1"/>
          </p:cNvSpPr>
          <p:nvPr>
            <p:ph type="body" idx="1"/>
          </p:nvPr>
        </p:nvSpPr>
        <p:spPr>
          <a:xfrm>
            <a:off x="539552" y="188641"/>
            <a:ext cx="8147247" cy="593752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Example: If </a:t>
            </a:r>
            <a:r>
              <a:rPr lang="en-US">
                <a:solidFill>
                  <a:srgbClr val="FF0000"/>
                </a:solidFill>
              </a:rPr>
              <a:t>Jenica </a:t>
            </a:r>
            <a:r>
              <a:rPr lang="en-US"/>
              <a:t>weigh 220 pounds,’ 6′ tall, and 20 years old, your calculations would look like this:</a:t>
            </a:r>
            <a:endParaRPr/>
          </a:p>
          <a:p>
            <a:pPr marL="342900" lvl="0" indent="-342900" algn="l" rtl="0">
              <a:spcBef>
                <a:spcPts val="640"/>
              </a:spcBef>
              <a:spcAft>
                <a:spcPts val="0"/>
              </a:spcAft>
              <a:buClr>
                <a:srgbClr val="17365D"/>
              </a:buClr>
              <a:buSzPts val="2400"/>
              <a:buFont typeface="Noto Sans Symbols"/>
              <a:buChar char="⮚"/>
            </a:pPr>
            <a:r>
              <a:rPr lang="en-US" i="1"/>
              <a:t>BMR = 66 + (6.23 x 220) + (12.7 x 72) — (6.8 x 20). </a:t>
            </a:r>
            <a:r>
              <a:rPr lang="en-US" i="1">
                <a:solidFill>
                  <a:srgbClr val="FF0000"/>
                </a:solidFill>
              </a:rPr>
              <a:t>That’s 2214 </a:t>
            </a:r>
            <a:r>
              <a:rPr lang="en-US" i="1"/>
              <a:t>calories per day.</a:t>
            </a:r>
            <a:endParaRPr/>
          </a:p>
          <a:p>
            <a:pPr marL="342900" lvl="0" indent="-190500" algn="l" rtl="0">
              <a:spcBef>
                <a:spcPts val="640"/>
              </a:spcBef>
              <a:spcAft>
                <a:spcPts val="0"/>
              </a:spcAft>
              <a:buClr>
                <a:srgbClr val="17365D"/>
              </a:buClr>
              <a:buSzPts val="2400"/>
              <a:buFont typeface="Noto Sans Symbols"/>
              <a:buNone/>
            </a:pPr>
            <a:endParaRPr/>
          </a:p>
        </p:txBody>
      </p:sp>
    </p:spTree>
  </p:cSld>
  <p:clrMapOvr>
    <a:masterClrMapping/>
  </p:clrMapOvr>
  <p:transition spd="med">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sp>
        <p:nvSpPr>
          <p:cNvPr id="1620" name="Google Shape;1620;p163"/>
          <p:cNvSpPr txBox="1">
            <a:spLocks noGrp="1"/>
          </p:cNvSpPr>
          <p:nvPr>
            <p:ph type="title"/>
          </p:nvPr>
        </p:nvSpPr>
        <p:spPr>
          <a:xfrm>
            <a:off x="611560" y="24165"/>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a:buNone/>
            </a:pPr>
            <a:r>
              <a:rPr lang="en-US"/>
              <a:t>STEP TWO</a:t>
            </a:r>
            <a:endParaRPr/>
          </a:p>
        </p:txBody>
      </p:sp>
      <p:sp>
        <p:nvSpPr>
          <p:cNvPr id="1621" name="Google Shape;1621;p163"/>
          <p:cNvSpPr txBox="1">
            <a:spLocks noGrp="1"/>
          </p:cNvSpPr>
          <p:nvPr>
            <p:ph type="body" idx="1"/>
          </p:nvPr>
        </p:nvSpPr>
        <p:spPr>
          <a:xfrm>
            <a:off x="395536" y="836713"/>
            <a:ext cx="8748463" cy="528945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100"/>
              <a:buFont typeface="Noto Sans Symbols"/>
              <a:buChar char="⮚"/>
            </a:pPr>
            <a:r>
              <a:rPr lang="en-US" sz="2800"/>
              <a:t>Calculate your Energy Expended for Physical Activity (EEPA), which is all the calories you expend in a day. You can figure this out with this formula: </a:t>
            </a:r>
            <a:endParaRPr/>
          </a:p>
          <a:p>
            <a:pPr marL="342900" lvl="0" indent="-342900" algn="l" rtl="0">
              <a:spcBef>
                <a:spcPts val="560"/>
              </a:spcBef>
              <a:spcAft>
                <a:spcPts val="0"/>
              </a:spcAft>
              <a:buClr>
                <a:srgbClr val="17365D"/>
              </a:buClr>
              <a:buSzPts val="2100"/>
              <a:buFont typeface="Noto Sans Symbols"/>
              <a:buChar char="⮚"/>
            </a:pPr>
            <a:r>
              <a:rPr lang="en-US" sz="2800"/>
              <a:t>EEPA </a:t>
            </a:r>
            <a:r>
              <a:rPr lang="en-US" sz="2400"/>
              <a:t>=</a:t>
            </a:r>
            <a:r>
              <a:rPr lang="en-US" sz="2400" i="1"/>
              <a:t> </a:t>
            </a:r>
            <a:r>
              <a:rPr lang="en-US" sz="2800"/>
              <a:t>BMR x Activity Level</a:t>
            </a:r>
            <a:r>
              <a:rPr lang="en-US" sz="2800" i="1"/>
              <a:t>=</a:t>
            </a:r>
            <a:r>
              <a:rPr lang="en-US" sz="2800" b="1">
                <a:solidFill>
                  <a:srgbClr val="FF0000"/>
                </a:solidFill>
              </a:rPr>
              <a:t>2214x1.9=4206</a:t>
            </a:r>
            <a:endParaRPr/>
          </a:p>
          <a:p>
            <a:pPr marL="342900" lvl="0" indent="-209550" algn="l" rtl="0">
              <a:spcBef>
                <a:spcPts val="560"/>
              </a:spcBef>
              <a:spcAft>
                <a:spcPts val="0"/>
              </a:spcAft>
              <a:buClr>
                <a:srgbClr val="17365D"/>
              </a:buClr>
              <a:buSzPts val="2100"/>
              <a:buFont typeface="Noto Sans Symbols"/>
              <a:buNone/>
            </a:pPr>
            <a:endParaRPr sz="2800"/>
          </a:p>
          <a:p>
            <a:pPr marL="342900" lvl="0" indent="-190500" algn="l" rtl="0">
              <a:spcBef>
                <a:spcPts val="640"/>
              </a:spcBef>
              <a:spcAft>
                <a:spcPts val="0"/>
              </a:spcAft>
              <a:buClr>
                <a:srgbClr val="17365D"/>
              </a:buClr>
              <a:buSzPts val="2400"/>
              <a:buFont typeface="Noto Sans Symbols"/>
              <a:buNone/>
            </a:pPr>
            <a:endParaRPr/>
          </a:p>
        </p:txBody>
      </p:sp>
      <p:graphicFrame>
        <p:nvGraphicFramePr>
          <p:cNvPr id="1622" name="Google Shape;1622;p163"/>
          <p:cNvGraphicFramePr/>
          <p:nvPr/>
        </p:nvGraphicFramePr>
        <p:xfrm>
          <a:off x="1043608" y="2924944"/>
          <a:ext cx="7200800" cy="2758500"/>
        </p:xfrm>
        <a:graphic>
          <a:graphicData uri="http://schemas.openxmlformats.org/drawingml/2006/table">
            <a:tbl>
              <a:tblPr firstRow="1" bandRow="1">
                <a:noFill/>
                <a:tableStyleId>{74B4E6D3-0AF8-4337-9641-9590ACED71A5}</a:tableStyleId>
              </a:tblPr>
              <a:tblGrid>
                <a:gridCol w="1275875"/>
                <a:gridCol w="5924925"/>
              </a:tblGrid>
              <a:tr h="3708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r h="370850">
                <a:tc>
                  <a:txBody>
                    <a:bodyPr/>
                    <a:lstStyle/>
                    <a:p>
                      <a:pPr marL="0" marR="0" lvl="0" indent="0" algn="l" rtl="0">
                        <a:spcBef>
                          <a:spcPts val="0"/>
                        </a:spcBef>
                        <a:spcAft>
                          <a:spcPts val="0"/>
                        </a:spcAft>
                        <a:buNone/>
                      </a:pPr>
                      <a:r>
                        <a:rPr lang="en-US" sz="1800" b="0" i="0">
                          <a:solidFill>
                            <a:srgbClr val="000000"/>
                          </a:solidFill>
                          <a:latin typeface="Source Sans Pro"/>
                          <a:ea typeface="Source Sans Pro"/>
                          <a:cs typeface="Source Sans Pro"/>
                          <a:sym typeface="Source Sans Pro"/>
                        </a:rPr>
                        <a:t>1.200</a:t>
                      </a:r>
                      <a:endParaRPr sz="1800"/>
                    </a:p>
                  </a:txBody>
                  <a:tcPr marL="91450" marR="91450" marT="45725" marB="45725"/>
                </a:tc>
                <a:tc>
                  <a:txBody>
                    <a:bodyPr/>
                    <a:lstStyle/>
                    <a:p>
                      <a:pPr marL="0" marR="0" lvl="0" indent="0" algn="l" rtl="0">
                        <a:spcBef>
                          <a:spcPts val="0"/>
                        </a:spcBef>
                        <a:spcAft>
                          <a:spcPts val="0"/>
                        </a:spcAft>
                        <a:buNone/>
                      </a:pPr>
                      <a:r>
                        <a:rPr lang="en-US" sz="1800" b="0" i="0">
                          <a:solidFill>
                            <a:srgbClr val="000000"/>
                          </a:solidFill>
                          <a:latin typeface="Source Sans Pro"/>
                          <a:ea typeface="Source Sans Pro"/>
                          <a:cs typeface="Source Sans Pro"/>
                          <a:sym typeface="Source Sans Pro"/>
                        </a:rPr>
                        <a:t> sedentary (little or no exercise due to injury or illness)</a:t>
                      </a:r>
                      <a:endParaRPr sz="1800"/>
                    </a:p>
                  </a:txBody>
                  <a:tcPr marL="91450" marR="91450" marT="45725" marB="45725"/>
                </a:tc>
              </a:tr>
              <a:tr h="370850">
                <a:tc>
                  <a:txBody>
                    <a:bodyPr/>
                    <a:lstStyle/>
                    <a:p>
                      <a:pPr marL="0" marR="0" lvl="0" indent="0" algn="l" rtl="0">
                        <a:spcBef>
                          <a:spcPts val="0"/>
                        </a:spcBef>
                        <a:spcAft>
                          <a:spcPts val="0"/>
                        </a:spcAft>
                        <a:buNone/>
                      </a:pPr>
                      <a:r>
                        <a:rPr lang="en-US" sz="1800" b="0" i="0">
                          <a:solidFill>
                            <a:srgbClr val="000000"/>
                          </a:solidFill>
                          <a:latin typeface="Source Sans Pro"/>
                          <a:ea typeface="Source Sans Pro"/>
                          <a:cs typeface="Source Sans Pro"/>
                          <a:sym typeface="Source Sans Pro"/>
                        </a:rPr>
                        <a:t>1.375</a:t>
                      </a:r>
                      <a:endParaRPr sz="1800"/>
                    </a:p>
                  </a:txBody>
                  <a:tcPr marL="91450" marR="91450" marT="45725" marB="45725"/>
                </a:tc>
                <a:tc>
                  <a:txBody>
                    <a:bodyPr/>
                    <a:lstStyle/>
                    <a:p>
                      <a:pPr marL="0" marR="0" lvl="0" indent="0" algn="l" rtl="0">
                        <a:spcBef>
                          <a:spcPts val="0"/>
                        </a:spcBef>
                        <a:spcAft>
                          <a:spcPts val="0"/>
                        </a:spcAft>
                        <a:buNone/>
                      </a:pPr>
                      <a:r>
                        <a:rPr lang="en-US" sz="1800" b="0" i="0">
                          <a:solidFill>
                            <a:srgbClr val="000000"/>
                          </a:solidFill>
                          <a:latin typeface="Source Sans Pro"/>
                          <a:ea typeface="Source Sans Pro"/>
                          <a:cs typeface="Source Sans Pro"/>
                          <a:sym typeface="Source Sans Pro"/>
                        </a:rPr>
                        <a:t> lightly active (about 30 minutes training, moderate 1 to 3 days/week)</a:t>
                      </a:r>
                      <a:endParaRPr sz="1800"/>
                    </a:p>
                  </a:txBody>
                  <a:tcPr marL="91450" marR="91450" marT="45725" marB="45725"/>
                </a:tc>
              </a:tr>
              <a:tr h="370850">
                <a:tc>
                  <a:txBody>
                    <a:bodyPr/>
                    <a:lstStyle/>
                    <a:p>
                      <a:pPr marL="0" marR="0" lvl="0" indent="0" algn="l" rtl="0">
                        <a:spcBef>
                          <a:spcPts val="0"/>
                        </a:spcBef>
                        <a:spcAft>
                          <a:spcPts val="0"/>
                        </a:spcAft>
                        <a:buNone/>
                      </a:pPr>
                      <a:r>
                        <a:rPr lang="en-US" sz="1800" b="0" i="0">
                          <a:solidFill>
                            <a:schemeClr val="dk1"/>
                          </a:solidFill>
                          <a:latin typeface="Corbel"/>
                          <a:ea typeface="Corbel"/>
                          <a:cs typeface="Corbel"/>
                          <a:sym typeface="Corbel"/>
                        </a:rPr>
                        <a:t>1.550 </a:t>
                      </a:r>
                      <a:endParaRPr sz="1800"/>
                    </a:p>
                  </a:txBody>
                  <a:tcPr marL="91450" marR="91450" marT="45725" marB="45725"/>
                </a:tc>
                <a:tc>
                  <a:txBody>
                    <a:bodyPr/>
                    <a:lstStyle/>
                    <a:p>
                      <a:pPr marL="0" marR="0" lvl="0" indent="0" algn="l" rtl="0">
                        <a:spcBef>
                          <a:spcPts val="0"/>
                        </a:spcBef>
                        <a:spcAft>
                          <a:spcPts val="0"/>
                        </a:spcAft>
                        <a:buNone/>
                      </a:pPr>
                      <a:r>
                        <a:rPr lang="en-US" sz="1800" b="0" i="0">
                          <a:solidFill>
                            <a:schemeClr val="dk1"/>
                          </a:solidFill>
                          <a:latin typeface="Corbel"/>
                          <a:ea typeface="Corbel"/>
                          <a:cs typeface="Corbel"/>
                          <a:sym typeface="Corbel"/>
                        </a:rPr>
                        <a:t>moderately active (moderate 45 minutes, 3 to 5 days/week)</a:t>
                      </a:r>
                      <a:endParaRPr sz="1800"/>
                    </a:p>
                  </a:txBody>
                  <a:tcPr marL="91450" marR="91450" marT="45725" marB="45725"/>
                </a:tc>
              </a:tr>
              <a:tr h="228600">
                <a:tc>
                  <a:txBody>
                    <a:bodyPr/>
                    <a:lstStyle/>
                    <a:p>
                      <a:pPr marL="0" marR="0" lvl="0" indent="0" algn="l" rtl="0">
                        <a:spcBef>
                          <a:spcPts val="0"/>
                        </a:spcBef>
                        <a:spcAft>
                          <a:spcPts val="0"/>
                        </a:spcAft>
                        <a:buNone/>
                      </a:pPr>
                      <a:r>
                        <a:rPr lang="en-US" sz="1800" b="0" i="0">
                          <a:solidFill>
                            <a:srgbClr val="000000"/>
                          </a:solidFill>
                          <a:latin typeface="Source Sans Pro"/>
                          <a:ea typeface="Source Sans Pro"/>
                          <a:cs typeface="Source Sans Pro"/>
                          <a:sym typeface="Source Sans Pro"/>
                        </a:rPr>
                        <a:t>1.725</a:t>
                      </a:r>
                      <a:endParaRPr sz="1800"/>
                    </a:p>
                  </a:txBody>
                  <a:tcPr marL="91450" marR="91450" marT="45725" marB="45725"/>
                </a:tc>
                <a:tc>
                  <a:txBody>
                    <a:bodyPr/>
                    <a:lstStyle/>
                    <a:p>
                      <a:pPr marL="0" marR="0" lvl="0" indent="0" algn="l" rtl="0">
                        <a:spcBef>
                          <a:spcPts val="0"/>
                        </a:spcBef>
                        <a:spcAft>
                          <a:spcPts val="0"/>
                        </a:spcAft>
                        <a:buNone/>
                      </a:pPr>
                      <a:r>
                        <a:rPr lang="en-US" sz="1800" b="0" i="0">
                          <a:solidFill>
                            <a:srgbClr val="000000"/>
                          </a:solidFill>
                          <a:latin typeface="Source Sans Pro"/>
                          <a:ea typeface="Source Sans Pro"/>
                          <a:cs typeface="Source Sans Pro"/>
                          <a:sym typeface="Source Sans Pro"/>
                        </a:rPr>
                        <a:t>very active (1 hour, 6 to 7 days a week)</a:t>
                      </a:r>
                      <a:endParaRPr sz="1800"/>
                    </a:p>
                  </a:txBody>
                  <a:tcPr marL="91450" marR="91450" marT="45725" marB="45725"/>
                </a:tc>
              </a:tr>
              <a:tr h="228600">
                <a:tc>
                  <a:txBody>
                    <a:bodyPr/>
                    <a:lstStyle/>
                    <a:p>
                      <a:pPr marL="0" marR="0" lvl="0" indent="0" algn="l" rtl="0">
                        <a:spcBef>
                          <a:spcPts val="0"/>
                        </a:spcBef>
                        <a:spcAft>
                          <a:spcPts val="0"/>
                        </a:spcAft>
                        <a:buNone/>
                      </a:pPr>
                      <a:r>
                        <a:rPr lang="en-US" sz="1800" b="0" i="0">
                          <a:solidFill>
                            <a:srgbClr val="000000"/>
                          </a:solidFill>
                          <a:latin typeface="Source Sans Pro"/>
                          <a:ea typeface="Source Sans Pro"/>
                          <a:cs typeface="Source Sans Pro"/>
                          <a:sym typeface="Source Sans Pro"/>
                        </a:rPr>
                        <a:t>1.900</a:t>
                      </a:r>
                      <a:endParaRPr sz="1800"/>
                    </a:p>
                  </a:txBody>
                  <a:tcPr marL="91450" marR="91450" marT="45725" marB="45725"/>
                </a:tc>
                <a:tc>
                  <a:txBody>
                    <a:bodyPr/>
                    <a:lstStyle/>
                    <a:p>
                      <a:pPr marL="0" marR="0" lvl="0" indent="0" algn="l" rtl="0">
                        <a:spcBef>
                          <a:spcPts val="0"/>
                        </a:spcBef>
                        <a:spcAft>
                          <a:spcPts val="0"/>
                        </a:spcAft>
                        <a:buNone/>
                      </a:pPr>
                      <a:r>
                        <a:rPr lang="en-US" sz="1800" b="0" i="0">
                          <a:solidFill>
                            <a:srgbClr val="000000"/>
                          </a:solidFill>
                          <a:latin typeface="Source Sans Pro"/>
                          <a:ea typeface="Source Sans Pro"/>
                          <a:cs typeface="Source Sans Pro"/>
                          <a:sym typeface="Source Sans Pro"/>
                        </a:rPr>
                        <a:t>1.900+ = extra active (very hard training including weight lifting 2-3 days/week)</a:t>
                      </a:r>
                      <a:endParaRPr sz="1800"/>
                    </a:p>
                  </a:txBody>
                  <a:tcPr marL="91450" marR="91450" marT="45725" marB="45725"/>
                </a:tc>
              </a:tr>
            </a:tbl>
          </a:graphicData>
        </a:graphic>
      </p:graphicFrame>
      <p:sp>
        <p:nvSpPr>
          <p:cNvPr id="1623" name="Google Shape;1623;p163"/>
          <p:cNvSpPr/>
          <p:nvPr/>
        </p:nvSpPr>
        <p:spPr>
          <a:xfrm>
            <a:off x="20899" y="5670172"/>
            <a:ext cx="914400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orbel"/>
                <a:ea typeface="Corbel"/>
                <a:cs typeface="Corbel"/>
                <a:sym typeface="Corbel"/>
              </a:rPr>
              <a:t>Most athletes are between </a:t>
            </a:r>
            <a:r>
              <a:rPr lang="en-US" sz="2400">
                <a:solidFill>
                  <a:srgbClr val="FF0000"/>
                </a:solidFill>
                <a:latin typeface="Corbel"/>
                <a:ea typeface="Corbel"/>
                <a:cs typeface="Corbel"/>
                <a:sym typeface="Corbel"/>
              </a:rPr>
              <a:t>1.550 and 1.9</a:t>
            </a:r>
            <a:r>
              <a:rPr lang="en-US" sz="2400">
                <a:solidFill>
                  <a:schemeClr val="dk1"/>
                </a:solidFill>
                <a:latin typeface="Corbel"/>
                <a:ea typeface="Corbel"/>
                <a:cs typeface="Corbel"/>
                <a:sym typeface="Corbel"/>
              </a:rPr>
              <a:t>, depending on the their training. For athletes training at very high </a:t>
            </a:r>
            <a:r>
              <a:rPr lang="en-US" sz="2400" b="1">
                <a:solidFill>
                  <a:srgbClr val="FF0000"/>
                </a:solidFill>
                <a:latin typeface="Corbel"/>
                <a:ea typeface="Corbel"/>
                <a:cs typeface="Corbel"/>
                <a:sym typeface="Corbel"/>
              </a:rPr>
              <a:t>levels (3 hours or more per day</a:t>
            </a:r>
            <a:r>
              <a:rPr lang="en-US" sz="2400">
                <a:solidFill>
                  <a:schemeClr val="dk1"/>
                </a:solidFill>
                <a:latin typeface="Corbel"/>
                <a:ea typeface="Corbel"/>
                <a:cs typeface="Corbel"/>
                <a:sym typeface="Corbel"/>
              </a:rPr>
              <a:t>), calorie needs may exceed recommendations.</a:t>
            </a:r>
            <a:endParaRPr/>
          </a:p>
        </p:txBody>
      </p:sp>
    </p:spTree>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27"/>
        <p:cNvGrpSpPr/>
        <p:nvPr/>
      </p:nvGrpSpPr>
      <p:grpSpPr>
        <a:xfrm>
          <a:off x="0" y="0"/>
          <a:ext cx="0" cy="0"/>
          <a:chOff x="0" y="0"/>
          <a:chExt cx="0" cy="0"/>
        </a:xfrm>
      </p:grpSpPr>
      <p:sp>
        <p:nvSpPr>
          <p:cNvPr id="1628" name="Google Shape;1628;p164"/>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6F91C8"/>
              </a:buClr>
              <a:buSzPct val="100000"/>
              <a:buFont typeface="Corbel"/>
              <a:buNone/>
            </a:pPr>
            <a:r>
              <a:rPr lang="en-US"/>
              <a:t>STEP THREE</a:t>
            </a:r>
            <a:br>
              <a:rPr lang="en-US"/>
            </a:br>
            <a:endParaRPr/>
          </a:p>
        </p:txBody>
      </p:sp>
      <p:sp>
        <p:nvSpPr>
          <p:cNvPr id="1629" name="Google Shape;1629;p164"/>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Calculate your Specific Dynamic Action of Food (SDA) by multiplying the total of BMR and EEPA in step two by 10%.</a:t>
            </a:r>
            <a:endParaRPr/>
          </a:p>
          <a:p>
            <a:pPr marL="342900" lvl="0" indent="-342900" algn="l" rtl="0">
              <a:spcBef>
                <a:spcPts val="640"/>
              </a:spcBef>
              <a:spcAft>
                <a:spcPts val="0"/>
              </a:spcAft>
              <a:buClr>
                <a:srgbClr val="17365D"/>
              </a:buClr>
              <a:buSzPts val="2400"/>
              <a:buFont typeface="Noto Sans Symbols"/>
              <a:buChar char="⮚"/>
            </a:pPr>
            <a:r>
              <a:rPr lang="en-US" i="1"/>
              <a:t>Example: Your SDA equals 4206 x 0.1 = 420 calories</a:t>
            </a:r>
            <a:endParaRPr/>
          </a:p>
          <a:p>
            <a:pPr marL="342900" lvl="0" indent="-190500" algn="l" rtl="0">
              <a:spcBef>
                <a:spcPts val="640"/>
              </a:spcBef>
              <a:spcAft>
                <a:spcPts val="0"/>
              </a:spcAft>
              <a:buClr>
                <a:srgbClr val="17365D"/>
              </a:buClr>
              <a:buSzPts val="2400"/>
              <a:buFont typeface="Noto Sans Symbols"/>
              <a:buNone/>
            </a:pPr>
            <a:endParaRPr/>
          </a:p>
        </p:txBody>
      </p:sp>
    </p:spTree>
  </p:cSld>
  <p:clrMapOvr>
    <a:masterClrMapping/>
  </p:clrMapOvr>
  <p:transition spd="med">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33"/>
        <p:cNvGrpSpPr/>
        <p:nvPr/>
      </p:nvGrpSpPr>
      <p:grpSpPr>
        <a:xfrm>
          <a:off x="0" y="0"/>
          <a:ext cx="0" cy="0"/>
          <a:chOff x="0" y="0"/>
          <a:chExt cx="0" cy="0"/>
        </a:xfrm>
      </p:grpSpPr>
      <p:sp>
        <p:nvSpPr>
          <p:cNvPr id="1634" name="Google Shape;1634;p165"/>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6F91C8"/>
              </a:buClr>
              <a:buSzPct val="100000"/>
              <a:buFont typeface="Corbel"/>
              <a:buNone/>
            </a:pPr>
            <a:r>
              <a:rPr lang="en-US"/>
              <a:t>STEP FOUR</a:t>
            </a:r>
            <a:br>
              <a:rPr lang="en-US"/>
            </a:br>
            <a:endParaRPr/>
          </a:p>
        </p:txBody>
      </p:sp>
      <p:sp>
        <p:nvSpPr>
          <p:cNvPr id="1635" name="Google Shape;1635;p165"/>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Add the total from step two to the total from step 3 to get the overall number of calories you need daily to maintain your present weight.</a:t>
            </a:r>
            <a:endParaRPr/>
          </a:p>
          <a:p>
            <a:pPr marL="342900" lvl="0" indent="-342900" algn="l" rtl="0">
              <a:spcBef>
                <a:spcPts val="640"/>
              </a:spcBef>
              <a:spcAft>
                <a:spcPts val="0"/>
              </a:spcAft>
              <a:buClr>
                <a:srgbClr val="17365D"/>
              </a:buClr>
              <a:buSzPts val="2400"/>
              <a:buFont typeface="Noto Sans Symbols"/>
              <a:buChar char="⮚"/>
            </a:pPr>
            <a:r>
              <a:rPr lang="en-US" b="1">
                <a:solidFill>
                  <a:srgbClr val="FF0000"/>
                </a:solidFill>
              </a:rPr>
              <a:t>Total Calorie Needs:</a:t>
            </a:r>
            <a:r>
              <a:rPr lang="en-US">
                <a:solidFill>
                  <a:srgbClr val="FF0000"/>
                </a:solidFill>
              </a:rPr>
              <a:t> 4206 + 420 = 4626 calories</a:t>
            </a:r>
            <a:endParaRPr/>
          </a:p>
          <a:p>
            <a:pPr marL="342900" lvl="0" indent="-190500" algn="l" rtl="0">
              <a:spcBef>
                <a:spcPts val="640"/>
              </a:spcBef>
              <a:spcAft>
                <a:spcPts val="0"/>
              </a:spcAft>
              <a:buClr>
                <a:srgbClr val="17365D"/>
              </a:buClr>
              <a:buSzPts val="2400"/>
              <a:buFont typeface="Noto Sans Symbols"/>
              <a:buNone/>
            </a:pPr>
            <a:endParaRPr/>
          </a:p>
        </p:txBody>
      </p:sp>
    </p:spTree>
  </p:cSld>
  <p:clrMapOvr>
    <a:masterClrMapping/>
  </p:clrMapOvr>
  <p:transition spd="med">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sp>
        <p:nvSpPr>
          <p:cNvPr id="1640" name="Google Shape;1640;p166"/>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a:buNone/>
            </a:pPr>
            <a:r>
              <a:rPr lang="en-US"/>
              <a:t>ANOTHER METHOD</a:t>
            </a:r>
            <a:endParaRPr/>
          </a:p>
        </p:txBody>
      </p:sp>
      <p:sp>
        <p:nvSpPr>
          <p:cNvPr id="1641" name="Google Shape;1641;p166"/>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spcBef>
                <a:spcPts val="0"/>
              </a:spcBef>
              <a:spcAft>
                <a:spcPts val="0"/>
              </a:spcAft>
              <a:buSzPct val="75000"/>
              <a:buNone/>
            </a:pPr>
            <a:r>
              <a:rPr lang="en-US">
                <a:solidFill>
                  <a:srgbClr val="FF0000"/>
                </a:solidFill>
              </a:rPr>
              <a:t>Example A athlete weight (220 pound ) train for three hours </a:t>
            </a:r>
            <a:endParaRPr/>
          </a:p>
          <a:p>
            <a:pPr marL="0" lvl="0" indent="0" algn="l" rtl="0">
              <a:spcBef>
                <a:spcPts val="496"/>
              </a:spcBef>
              <a:spcAft>
                <a:spcPts val="0"/>
              </a:spcAft>
              <a:buSzPct val="75000"/>
              <a:buNone/>
            </a:pPr>
            <a:r>
              <a:rPr lang="en-US"/>
              <a:t>1-For basal requirement( Need)  </a:t>
            </a:r>
            <a:endParaRPr/>
          </a:p>
          <a:p>
            <a:pPr marL="342900" lvl="0" indent="-342900" algn="l" rtl="0">
              <a:spcBef>
                <a:spcPts val="496"/>
              </a:spcBef>
              <a:spcAft>
                <a:spcPts val="0"/>
              </a:spcAft>
              <a:buClr>
                <a:srgbClr val="17365D"/>
              </a:buClr>
              <a:buSzPct val="75000"/>
              <a:buFont typeface="Noto Sans Symbols"/>
              <a:buChar char="⮚"/>
            </a:pPr>
            <a:r>
              <a:rPr lang="en-US"/>
              <a:t>weight (pound) X 10 =220x10=2200</a:t>
            </a:r>
            <a:endParaRPr/>
          </a:p>
          <a:p>
            <a:pPr marL="0" lvl="0" indent="0" algn="l" rtl="0">
              <a:spcBef>
                <a:spcPts val="496"/>
              </a:spcBef>
              <a:spcAft>
                <a:spcPts val="0"/>
              </a:spcAft>
              <a:buSzPct val="75000"/>
              <a:buNone/>
            </a:pPr>
            <a:r>
              <a:rPr lang="en-US"/>
              <a:t>2-Then for basic activity</a:t>
            </a:r>
            <a:endParaRPr/>
          </a:p>
          <a:p>
            <a:pPr marL="0" lvl="0" indent="0" algn="l" rtl="0">
              <a:spcBef>
                <a:spcPts val="496"/>
              </a:spcBef>
              <a:spcAft>
                <a:spcPts val="0"/>
              </a:spcAft>
              <a:buSzPct val="75000"/>
              <a:buNone/>
            </a:pPr>
            <a:r>
              <a:rPr lang="en-US"/>
              <a:t>Multiply by 10% to 30% </a:t>
            </a:r>
            <a:endParaRPr/>
          </a:p>
          <a:p>
            <a:pPr marL="0" lvl="0" indent="0" algn="l" rtl="0">
              <a:spcBef>
                <a:spcPts val="496"/>
              </a:spcBef>
              <a:spcAft>
                <a:spcPts val="0"/>
              </a:spcAft>
              <a:buSzPct val="75000"/>
              <a:buNone/>
            </a:pPr>
            <a:r>
              <a:rPr lang="en-US"/>
              <a:t>=2200X1.2 to1.3</a:t>
            </a:r>
            <a:endParaRPr/>
          </a:p>
          <a:p>
            <a:pPr marL="0" lvl="0" indent="0" algn="l" rtl="0">
              <a:spcBef>
                <a:spcPts val="496"/>
              </a:spcBef>
              <a:spcAft>
                <a:spcPts val="0"/>
              </a:spcAft>
              <a:buSzPct val="75000"/>
              <a:buNone/>
            </a:pPr>
            <a:r>
              <a:rPr lang="en-US"/>
              <a:t>=</a:t>
            </a:r>
            <a:r>
              <a:rPr lang="en-US" i="1"/>
              <a:t> 2,640 – 2,860 calories</a:t>
            </a:r>
            <a:endParaRPr/>
          </a:p>
          <a:p>
            <a:pPr marL="0" lvl="0" indent="0" algn="l" rtl="0">
              <a:spcBef>
                <a:spcPts val="496"/>
              </a:spcBef>
              <a:spcAft>
                <a:spcPts val="0"/>
              </a:spcAft>
              <a:buSzPct val="75000"/>
              <a:buNone/>
            </a:pPr>
            <a:r>
              <a:rPr lang="en-US" i="1"/>
              <a:t>3- Then add </a:t>
            </a:r>
            <a:r>
              <a:rPr lang="en-US" i="1">
                <a:solidFill>
                  <a:srgbClr val="FF0000"/>
                </a:solidFill>
              </a:rPr>
              <a:t>100 calorie for 10 </a:t>
            </a:r>
            <a:r>
              <a:rPr lang="en-US" i="1"/>
              <a:t>min exercise </a:t>
            </a:r>
            <a:endParaRPr/>
          </a:p>
          <a:p>
            <a:pPr marL="0" lvl="0" indent="0" algn="l" rtl="0">
              <a:spcBef>
                <a:spcPts val="496"/>
              </a:spcBef>
              <a:spcAft>
                <a:spcPts val="0"/>
              </a:spcAft>
              <a:buSzPct val="75000"/>
              <a:buNone/>
            </a:pPr>
            <a:r>
              <a:rPr lang="en-US" i="1"/>
              <a:t>If runs for three hours ( 30 minutes)</a:t>
            </a:r>
            <a:endParaRPr/>
          </a:p>
          <a:p>
            <a:pPr marL="0" lvl="0" indent="0" algn="l" rtl="0">
              <a:spcBef>
                <a:spcPts val="496"/>
              </a:spcBef>
              <a:spcAft>
                <a:spcPts val="0"/>
              </a:spcAft>
              <a:buSzPct val="75000"/>
              <a:buNone/>
            </a:pPr>
            <a:r>
              <a:rPr lang="en-US" i="1"/>
              <a:t>=300 calorie</a:t>
            </a:r>
            <a:endParaRPr/>
          </a:p>
          <a:p>
            <a:pPr marL="0" lvl="0" indent="0" algn="l" rtl="0">
              <a:spcBef>
                <a:spcPts val="496"/>
              </a:spcBef>
              <a:spcAft>
                <a:spcPts val="0"/>
              </a:spcAft>
              <a:buSzPct val="75000"/>
              <a:buNone/>
            </a:pPr>
            <a:r>
              <a:rPr lang="en-US" i="1">
                <a:solidFill>
                  <a:srgbClr val="FF0000"/>
                </a:solidFill>
              </a:rPr>
              <a:t>Total = 300+2,640 – 2,860</a:t>
            </a:r>
            <a:r>
              <a:rPr lang="en-US" i="1"/>
              <a:t> = 2940 – 3,160 calories per day</a:t>
            </a:r>
            <a:endParaRPr>
              <a:solidFill>
                <a:srgbClr val="FF0000"/>
              </a:solidFill>
            </a:endParaRPr>
          </a:p>
          <a:p>
            <a:pPr marL="0" lvl="0" indent="0" algn="l" rtl="0">
              <a:spcBef>
                <a:spcPts val="496"/>
              </a:spcBef>
              <a:spcAft>
                <a:spcPts val="0"/>
              </a:spcAft>
              <a:buSzPct val="75000"/>
              <a:buNone/>
            </a:pPr>
            <a:endParaRPr/>
          </a:p>
        </p:txBody>
      </p:sp>
    </p:spTree>
  </p:cSld>
  <p:clrMapOvr>
    <a:masterClrMapping/>
  </p:clrMapOvr>
  <p:transition spd="med">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sp>
        <p:nvSpPr>
          <p:cNvPr id="1646" name="Google Shape;1646;p167"/>
          <p:cNvSpPr txBox="1">
            <a:spLocks noGrp="1"/>
          </p:cNvSpPr>
          <p:nvPr>
            <p:ph type="title"/>
          </p:nvPr>
        </p:nvSpPr>
        <p:spPr>
          <a:xfrm>
            <a:off x="323528" y="0"/>
            <a:ext cx="7485841" cy="764704"/>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a:buNone/>
            </a:pPr>
            <a:r>
              <a:rPr lang="en-US"/>
              <a:t>PROPOSED PLAN </a:t>
            </a:r>
            <a:endParaRPr/>
          </a:p>
        </p:txBody>
      </p:sp>
      <p:graphicFrame>
        <p:nvGraphicFramePr>
          <p:cNvPr id="1647" name="Google Shape;1647;p167"/>
          <p:cNvGraphicFramePr/>
          <p:nvPr/>
        </p:nvGraphicFramePr>
        <p:xfrm>
          <a:off x="0" y="692696"/>
          <a:ext cx="9144000" cy="5943680"/>
        </p:xfrm>
        <a:graphic>
          <a:graphicData uri="http://schemas.openxmlformats.org/drawingml/2006/table">
            <a:tbl>
              <a:tblPr firstRow="1" bandRow="1">
                <a:noFill/>
                <a:tableStyleId>{74B4E6D3-0AF8-4337-9641-9590ACED71A5}</a:tableStyleId>
              </a:tblPr>
              <a:tblGrid>
                <a:gridCol w="755575"/>
                <a:gridCol w="8388425"/>
              </a:tblGrid>
              <a:tr h="370850">
                <a:tc>
                  <a:txBody>
                    <a:bodyPr/>
                    <a:lstStyle/>
                    <a:p>
                      <a:pPr marL="0" marR="0" lvl="0" indent="0" algn="l" rtl="0">
                        <a:spcBef>
                          <a:spcPts val="0"/>
                        </a:spcBef>
                        <a:spcAft>
                          <a:spcPts val="0"/>
                        </a:spcAft>
                        <a:buNone/>
                      </a:pPr>
                      <a:r>
                        <a:rPr lang="en-US" sz="1800" b="0" i="0" u="none" strike="noStrike">
                          <a:solidFill>
                            <a:schemeClr val="dk1"/>
                          </a:solidFill>
                          <a:latin typeface="Corbel"/>
                          <a:ea typeface="Corbel"/>
                          <a:cs typeface="Corbel"/>
                          <a:sym typeface="Corbel"/>
                        </a:rPr>
                        <a:t>7 a.m.</a:t>
                      </a: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Corbel"/>
                          <a:ea typeface="Corbel"/>
                          <a:cs typeface="Corbel"/>
                          <a:sym typeface="Corbel"/>
                        </a:rPr>
                        <a:t>2 poached eggs on 2 slices of sourdough bread with 1 tomato and 6 mushrooms, grilled with 1 tsp olive oil 200 mL of orange juice</a:t>
                      </a:r>
                      <a:endParaRPr sz="1800"/>
                    </a:p>
                  </a:txBody>
                  <a:tcPr marL="91450" marR="91450" marT="45725" marB="45725"/>
                </a:tc>
              </a:tr>
              <a:tr h="370850">
                <a:tc>
                  <a:txBody>
                    <a:bodyPr/>
                    <a:lstStyle/>
                    <a:p>
                      <a:pPr marL="0" marR="0" lvl="0" indent="0" algn="l" rtl="0">
                        <a:spcBef>
                          <a:spcPts val="0"/>
                        </a:spcBef>
                        <a:spcAft>
                          <a:spcPts val="0"/>
                        </a:spcAft>
                        <a:buNone/>
                      </a:pPr>
                      <a:r>
                        <a:rPr lang="en-US" sz="1800" b="0" i="0" u="none" strike="noStrike">
                          <a:solidFill>
                            <a:schemeClr val="dk1"/>
                          </a:solidFill>
                          <a:latin typeface="Corbel"/>
                          <a:ea typeface="Corbel"/>
                          <a:cs typeface="Corbel"/>
                          <a:sym typeface="Corbel"/>
                        </a:rPr>
                        <a:t>10</a:t>
                      </a:r>
                      <a:endParaRPr/>
                    </a:p>
                    <a:p>
                      <a:pPr marL="0" marR="0" lvl="0" indent="0" algn="l" rtl="0">
                        <a:spcBef>
                          <a:spcPts val="0"/>
                        </a:spcBef>
                        <a:spcAft>
                          <a:spcPts val="0"/>
                        </a:spcAft>
                        <a:buNone/>
                      </a:pPr>
                      <a:r>
                        <a:rPr lang="en-US" sz="1800" b="0" i="0" u="none" strike="noStrike">
                          <a:solidFill>
                            <a:schemeClr val="dk1"/>
                          </a:solidFill>
                          <a:latin typeface="Corbel"/>
                          <a:ea typeface="Corbel"/>
                          <a:cs typeface="Corbel"/>
                          <a:sym typeface="Corbel"/>
                        </a:rPr>
                        <a:t>a.m.</a:t>
                      </a: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Corbel"/>
                          <a:ea typeface="Corbel"/>
                          <a:cs typeface="Corbel"/>
                          <a:sym typeface="Corbel"/>
                        </a:rPr>
                        <a:t>2 slices of whole meal toast with 2 tbsp peanut butter 250 mL coffee with skim milk</a:t>
                      </a:r>
                      <a:endParaRPr sz="1800"/>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ts val="1800"/>
                        <a:buFont typeface="Corbel"/>
                        <a:buNone/>
                      </a:pPr>
                      <a:r>
                        <a:rPr lang="en-US" sz="1800" b="0" i="0" u="none" strike="noStrike">
                          <a:solidFill>
                            <a:schemeClr val="dk1"/>
                          </a:solidFill>
                          <a:latin typeface="Corbel"/>
                          <a:ea typeface="Corbel"/>
                          <a:cs typeface="Corbel"/>
                          <a:sym typeface="Corbel"/>
                        </a:rPr>
                        <a:t>1 p.m.</a:t>
                      </a:r>
                      <a:endParaRPr/>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Corbel"/>
                          <a:ea typeface="Corbel"/>
                          <a:cs typeface="Corbel"/>
                          <a:sym typeface="Corbel"/>
                        </a:rPr>
                        <a:t>1 cup of salad vegetables plus 95 g tuna, salmon or sardines and 30 g feta or ricotta cheese and 1 cup leftover cooked starchy vegetables with 1 tsp olive oil and 2 tsp vinegar and a dinner roll One piece of fruit</a:t>
                      </a:r>
                      <a:endParaRPr sz="1800"/>
                    </a:p>
                  </a:txBody>
                  <a:tcPr marL="91450" marR="91450" marT="45725" marB="45725"/>
                </a:tc>
              </a:tr>
              <a:tr h="370850">
                <a:tc>
                  <a:txBody>
                    <a:bodyPr/>
                    <a:lstStyle/>
                    <a:p>
                      <a:pPr marL="0" marR="0" lvl="0" indent="0" algn="l" rtl="0">
                        <a:spcBef>
                          <a:spcPts val="0"/>
                        </a:spcBef>
                        <a:spcAft>
                          <a:spcPts val="0"/>
                        </a:spcAft>
                        <a:buNone/>
                      </a:pPr>
                      <a:r>
                        <a:rPr lang="en-US" sz="1800" b="0" i="0" u="none" strike="noStrike">
                          <a:solidFill>
                            <a:schemeClr val="dk1"/>
                          </a:solidFill>
                          <a:latin typeface="Corbel"/>
                          <a:ea typeface="Corbel"/>
                          <a:cs typeface="Corbel"/>
                          <a:sym typeface="Corbel"/>
                        </a:rPr>
                        <a:t>4 p.m.</a:t>
                      </a: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Corbel"/>
                          <a:ea typeface="Corbel"/>
                          <a:cs typeface="Corbel"/>
                          <a:sym typeface="Corbel"/>
                        </a:rPr>
                        <a:t>1 cup of cereal (not a high-fibre option) with ½ cup skim milk</a:t>
                      </a:r>
                      <a:endParaRPr sz="1800"/>
                    </a:p>
                  </a:txBody>
                  <a:tcPr marL="91450" marR="91450" marT="45725" marB="45725"/>
                </a:tc>
              </a:tr>
              <a:tr h="370850">
                <a:tc>
                  <a:txBody>
                    <a:bodyPr/>
                    <a:lstStyle/>
                    <a:p>
                      <a:pPr marL="0" marR="0" lvl="0" indent="0" algn="l" rtl="0">
                        <a:spcBef>
                          <a:spcPts val="0"/>
                        </a:spcBef>
                        <a:spcAft>
                          <a:spcPts val="0"/>
                        </a:spcAft>
                        <a:buNone/>
                      </a:pPr>
                      <a:r>
                        <a:rPr lang="en-US" sz="1800" b="0" i="0" u="none" strike="noStrike">
                          <a:solidFill>
                            <a:schemeClr val="dk1"/>
                          </a:solidFill>
                          <a:latin typeface="Corbel"/>
                          <a:ea typeface="Corbel"/>
                          <a:cs typeface="Corbel"/>
                          <a:sym typeface="Corbel"/>
                        </a:rPr>
                        <a:t>5 p.m.</a:t>
                      </a: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Corbel"/>
                          <a:ea typeface="Corbel"/>
                          <a:cs typeface="Corbel"/>
                          <a:sym typeface="Corbel"/>
                        </a:rPr>
                        <a:t>Training</a:t>
                      </a:r>
                      <a:endParaRPr sz="1800"/>
                    </a:p>
                  </a:txBody>
                  <a:tcPr marL="91450" marR="91450" marT="45725" marB="45725"/>
                </a:tc>
              </a:tr>
              <a:tr h="370850">
                <a:tc>
                  <a:txBody>
                    <a:bodyPr/>
                    <a:lstStyle/>
                    <a:p>
                      <a:pPr marL="0" marR="0" lvl="0" indent="0" algn="l" rtl="0">
                        <a:spcBef>
                          <a:spcPts val="0"/>
                        </a:spcBef>
                        <a:spcAft>
                          <a:spcPts val="0"/>
                        </a:spcAft>
                        <a:buNone/>
                      </a:pPr>
                      <a:r>
                        <a:rPr lang="en-US" sz="1800" b="0" i="0" u="none" strike="noStrike">
                          <a:solidFill>
                            <a:schemeClr val="dk1"/>
                          </a:solidFill>
                          <a:latin typeface="Corbel"/>
                          <a:ea typeface="Corbel"/>
                          <a:cs typeface="Corbel"/>
                          <a:sym typeface="Corbel"/>
                        </a:rPr>
                        <a:t>6 p.m.</a:t>
                      </a: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Corbel"/>
                          <a:ea typeface="Corbel"/>
                          <a:cs typeface="Corbel"/>
                          <a:sym typeface="Corbel"/>
                        </a:rPr>
                        <a:t>3 piececes  of fruit with a 20 g slice of cheese</a:t>
                      </a:r>
                      <a:endParaRPr sz="1800"/>
                    </a:p>
                  </a:txBody>
                  <a:tcPr marL="91450" marR="91450" marT="45725" marB="45725"/>
                </a:tc>
              </a:tr>
              <a:tr h="370850">
                <a:tc>
                  <a:txBody>
                    <a:bodyPr/>
                    <a:lstStyle/>
                    <a:p>
                      <a:pPr marL="0" marR="0" lvl="0" indent="0" algn="l" rtl="0">
                        <a:spcBef>
                          <a:spcPts val="0"/>
                        </a:spcBef>
                        <a:spcAft>
                          <a:spcPts val="0"/>
                        </a:spcAft>
                        <a:buNone/>
                      </a:pPr>
                      <a:r>
                        <a:rPr lang="en-US" sz="1800" b="0" i="0" u="none" strike="noStrike">
                          <a:solidFill>
                            <a:schemeClr val="dk1"/>
                          </a:solidFill>
                          <a:latin typeface="Corbel"/>
                          <a:ea typeface="Corbel"/>
                          <a:cs typeface="Corbel"/>
                          <a:sym typeface="Corbel"/>
                        </a:rPr>
                        <a:t>7p</a:t>
                      </a:r>
                      <a:endParaRPr/>
                    </a:p>
                    <a:p>
                      <a:pPr marL="0" marR="0" lvl="0" indent="0" algn="l" rtl="0">
                        <a:spcBef>
                          <a:spcPts val="0"/>
                        </a:spcBef>
                        <a:spcAft>
                          <a:spcPts val="0"/>
                        </a:spcAft>
                        <a:buNone/>
                      </a:pPr>
                      <a:r>
                        <a:rPr lang="en-US" sz="1800" b="0" i="0" u="none" strike="noStrike">
                          <a:solidFill>
                            <a:schemeClr val="dk1"/>
                          </a:solidFill>
                          <a:latin typeface="Corbel"/>
                          <a:ea typeface="Corbel"/>
                          <a:cs typeface="Corbel"/>
                          <a:sym typeface="Corbel"/>
                        </a:rPr>
                        <a:t>.m.</a:t>
                      </a:r>
                      <a:endParaRPr/>
                    </a:p>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Corbel"/>
                          <a:ea typeface="Corbel"/>
                          <a:cs typeface="Corbel"/>
                          <a:sym typeface="Corbel"/>
                        </a:rPr>
                        <a:t>1 cup cooked wholemeal pasta or brown rice with ½ cup cooked lentils, chickpeas or beans, ¾ cup tomato-based sauce, ½ cup cooked starchy vegetables (e.g. potato, sweet potato, corn) and ½ cup green vegetables (e.g. broccoli, green beans,</a:t>
                      </a:r>
                      <a:endParaRPr/>
                    </a:p>
                    <a:p>
                      <a:pPr marL="0" marR="0" lvl="0" indent="0" algn="l" rtl="0">
                        <a:spcBef>
                          <a:spcPts val="0"/>
                        </a:spcBef>
                        <a:spcAft>
                          <a:spcPts val="0"/>
                        </a:spcAft>
                        <a:buNone/>
                      </a:pPr>
                      <a:r>
                        <a:rPr lang="en-US" sz="1800" b="0" i="0" u="none" strike="noStrike">
                          <a:solidFill>
                            <a:schemeClr val="dk1"/>
                          </a:solidFill>
                          <a:latin typeface="Corbel"/>
                          <a:ea typeface="Corbel"/>
                          <a:cs typeface="Corbel"/>
                          <a:sym typeface="Corbel"/>
                        </a:rPr>
                        <a:t>spinach)</a:t>
                      </a:r>
                      <a:endParaRPr sz="1800"/>
                    </a:p>
                  </a:txBody>
                  <a:tcPr marL="91450" marR="91450" marT="45725" marB="45725"/>
                </a:tc>
              </a:tr>
              <a:tr h="370850">
                <a:tc>
                  <a:txBody>
                    <a:bodyPr/>
                    <a:lstStyle/>
                    <a:p>
                      <a:pPr marL="0" marR="0" lvl="0" indent="0" algn="l" rtl="0">
                        <a:spcBef>
                          <a:spcPts val="0"/>
                        </a:spcBef>
                        <a:spcAft>
                          <a:spcPts val="0"/>
                        </a:spcAft>
                        <a:buNone/>
                      </a:pPr>
                      <a:r>
                        <a:rPr lang="en-US" sz="1800" b="0" i="0" u="none" strike="noStrike">
                          <a:solidFill>
                            <a:schemeClr val="dk1"/>
                          </a:solidFill>
                          <a:latin typeface="Corbel"/>
                          <a:ea typeface="Corbel"/>
                          <a:cs typeface="Corbel"/>
                          <a:sym typeface="Corbel"/>
                        </a:rPr>
                        <a:t>9p</a:t>
                      </a:r>
                      <a:endParaRPr/>
                    </a:p>
                    <a:p>
                      <a:pPr marL="0" marR="0" lvl="0" indent="0" algn="l" rtl="0">
                        <a:spcBef>
                          <a:spcPts val="0"/>
                        </a:spcBef>
                        <a:spcAft>
                          <a:spcPts val="0"/>
                        </a:spcAft>
                        <a:buNone/>
                      </a:pPr>
                      <a:r>
                        <a:rPr lang="en-US" sz="1800" b="0" i="0" u="none" strike="noStrike">
                          <a:solidFill>
                            <a:schemeClr val="dk1"/>
                          </a:solidFill>
                          <a:latin typeface="Corbel"/>
                          <a:ea typeface="Corbel"/>
                          <a:cs typeface="Corbel"/>
                          <a:sym typeface="Corbel"/>
                        </a:rPr>
                        <a:t>.m.</a:t>
                      </a: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Corbel"/>
                          <a:ea typeface="Corbel"/>
                          <a:cs typeface="Corbel"/>
                          <a:sym typeface="Corbel"/>
                        </a:rPr>
                        <a:t>300  mL yoghurt or custard with 1/2 cup nuts and 1  cup berries</a:t>
                      </a:r>
                      <a:endParaRPr sz="1800"/>
                    </a:p>
                  </a:txBody>
                  <a:tcPr marL="91450" marR="91450" marT="45725" marB="45725"/>
                </a:tc>
              </a:tr>
            </a:tbl>
          </a:graphicData>
        </a:graphic>
      </p:graphicFrame>
    </p:spTree>
  </p:cSld>
  <p:clrMapOvr>
    <a:masterClrMapping/>
  </p:clrMapOvr>
  <p:transition spd="med">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51"/>
        <p:cNvGrpSpPr/>
        <p:nvPr/>
      </p:nvGrpSpPr>
      <p:grpSpPr>
        <a:xfrm>
          <a:off x="0" y="0"/>
          <a:ext cx="0" cy="0"/>
          <a:chOff x="0" y="0"/>
          <a:chExt cx="0" cy="0"/>
        </a:xfrm>
      </p:grpSpPr>
      <p:sp>
        <p:nvSpPr>
          <p:cNvPr id="1652" name="Google Shape;1652;p168"/>
          <p:cNvSpPr txBox="1">
            <a:spLocks noGrp="1"/>
          </p:cNvSpPr>
          <p:nvPr>
            <p:ph type="body" idx="1"/>
          </p:nvPr>
        </p:nvSpPr>
        <p:spPr>
          <a:xfrm>
            <a:off x="467544" y="332657"/>
            <a:ext cx="8219255" cy="579350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This plan provides more than 3000</a:t>
            </a:r>
            <a:endParaRPr/>
          </a:p>
          <a:p>
            <a:pPr marL="0" lvl="0" indent="0" algn="l" rtl="0">
              <a:spcBef>
                <a:spcPts val="640"/>
              </a:spcBef>
              <a:spcAft>
                <a:spcPts val="0"/>
              </a:spcAft>
              <a:buSzPts val="2400"/>
              <a:buNone/>
            </a:pPr>
            <a:r>
              <a:rPr lang="en-US"/>
              <a:t>145 g protein, 95 g fat and 350 g carbohydrate per day.</a:t>
            </a:r>
            <a:endParaRPr/>
          </a:p>
          <a:p>
            <a:pPr marL="342900" lvl="0" indent="-342900" algn="l" rtl="0">
              <a:spcBef>
                <a:spcPts val="640"/>
              </a:spcBef>
              <a:spcAft>
                <a:spcPts val="0"/>
              </a:spcAft>
              <a:buClr>
                <a:srgbClr val="17365D"/>
              </a:buClr>
              <a:buSzPts val="2400"/>
              <a:buFont typeface="Noto Sans Symbols"/>
              <a:buChar char="⮚"/>
            </a:pPr>
            <a:r>
              <a:rPr lang="en-US"/>
              <a:t>Did you notice that this plan contains many </a:t>
            </a:r>
            <a:r>
              <a:rPr lang="en-US">
                <a:solidFill>
                  <a:srgbClr val="FF0000"/>
                </a:solidFill>
              </a:rPr>
              <a:t>elements from the athletes usual diet?</a:t>
            </a:r>
            <a:r>
              <a:rPr lang="en-US"/>
              <a:t> </a:t>
            </a:r>
            <a:endParaRPr/>
          </a:p>
          <a:p>
            <a:pPr marL="342900" lvl="0" indent="-342900" algn="l" rtl="0">
              <a:spcBef>
                <a:spcPts val="640"/>
              </a:spcBef>
              <a:spcAft>
                <a:spcPts val="0"/>
              </a:spcAft>
              <a:buClr>
                <a:srgbClr val="17365D"/>
              </a:buClr>
              <a:buSzPts val="2400"/>
              <a:buFont typeface="Noto Sans Symbols"/>
              <a:buChar char="⮚"/>
            </a:pPr>
            <a:r>
              <a:rPr lang="en-US"/>
              <a:t>We have moved the order and timing of some of the foods,</a:t>
            </a:r>
            <a:endParaRPr/>
          </a:p>
          <a:p>
            <a:pPr marL="342900" lvl="0" indent="-342900" algn="l" rtl="0">
              <a:spcBef>
                <a:spcPts val="640"/>
              </a:spcBef>
              <a:spcAft>
                <a:spcPts val="0"/>
              </a:spcAft>
              <a:buClr>
                <a:srgbClr val="17365D"/>
              </a:buClr>
              <a:buSzPts val="2400"/>
              <a:buFont typeface="Noto Sans Symbols"/>
              <a:buChar char="⮚"/>
            </a:pPr>
            <a:r>
              <a:rPr lang="en-US"/>
              <a:t> </a:t>
            </a:r>
            <a:r>
              <a:rPr lang="en-US">
                <a:solidFill>
                  <a:srgbClr val="FF0000"/>
                </a:solidFill>
              </a:rPr>
              <a:t>But</a:t>
            </a:r>
            <a:r>
              <a:rPr lang="en-US"/>
              <a:t> it is helpful to include as many foods as possible that are already familiar to and known to be tolerated by the athlete</a:t>
            </a:r>
            <a:endParaRPr/>
          </a:p>
        </p:txBody>
      </p:sp>
    </p:spTree>
  </p:cSld>
  <p:clrMapOvr>
    <a:masterClrMapping/>
  </p:clrMapOvr>
  <p:transition spd="med">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56"/>
        <p:cNvGrpSpPr/>
        <p:nvPr/>
      </p:nvGrpSpPr>
      <p:grpSpPr>
        <a:xfrm>
          <a:off x="0" y="0"/>
          <a:ext cx="0" cy="0"/>
          <a:chOff x="0" y="0"/>
          <a:chExt cx="0" cy="0"/>
        </a:xfrm>
      </p:grpSpPr>
      <p:sp>
        <p:nvSpPr>
          <p:cNvPr id="1657" name="Google Shape;1657;p169"/>
          <p:cNvSpPr txBox="1">
            <a:spLocks noGrp="1"/>
          </p:cNvSpPr>
          <p:nvPr>
            <p:ph type="body" idx="1"/>
          </p:nvPr>
        </p:nvSpPr>
        <p:spPr>
          <a:xfrm>
            <a:off x="251520" y="188641"/>
            <a:ext cx="8435279" cy="5937524"/>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rgbClr val="17365D"/>
              </a:buClr>
              <a:buSzPct val="75000"/>
              <a:buFont typeface="Noto Sans Symbols"/>
              <a:buChar char="⮚"/>
            </a:pPr>
            <a:r>
              <a:rPr lang="en-US"/>
              <a:t>You may also note that the total energy provided by the nutrition plan is not exactly what we calculated Janice’s requirements to be. </a:t>
            </a:r>
            <a:endParaRPr/>
          </a:p>
          <a:p>
            <a:pPr marL="342900" lvl="0" indent="-342900" algn="l" rtl="0">
              <a:spcBef>
                <a:spcPts val="592"/>
              </a:spcBef>
              <a:spcAft>
                <a:spcPts val="0"/>
              </a:spcAft>
              <a:buClr>
                <a:srgbClr val="17365D"/>
              </a:buClr>
              <a:buSzPct val="75000"/>
              <a:buFont typeface="Noto Sans Symbols"/>
              <a:buChar char="⮚"/>
            </a:pPr>
            <a:r>
              <a:rPr lang="en-US"/>
              <a:t>Remember that estimates of energy requirements are just that—estimates. It is more important to note Janice’s usual intake and any changes in weight or body composition with dietary changes to inform finetuning of the nutrition plan. </a:t>
            </a:r>
            <a:endParaRPr/>
          </a:p>
          <a:p>
            <a:pPr marL="342900" lvl="0" indent="-342900" algn="l" rtl="0">
              <a:spcBef>
                <a:spcPts val="592"/>
              </a:spcBef>
              <a:spcAft>
                <a:spcPts val="0"/>
              </a:spcAft>
              <a:buClr>
                <a:srgbClr val="17365D"/>
              </a:buClr>
              <a:buSzPct val="75000"/>
              <a:buFont typeface="Noto Sans Symbols"/>
              <a:buChar char="⮚"/>
            </a:pPr>
            <a:r>
              <a:rPr lang="en-US"/>
              <a:t>Estimated energy requirements are more likely to be used when an athlete requires a more substantial change to their diet, </a:t>
            </a:r>
            <a:endParaRPr/>
          </a:p>
          <a:p>
            <a:pPr marL="342900" lvl="0" indent="-342900" algn="l" rtl="0">
              <a:spcBef>
                <a:spcPts val="592"/>
              </a:spcBef>
              <a:spcAft>
                <a:spcPts val="0"/>
              </a:spcAft>
              <a:buClr>
                <a:srgbClr val="17365D"/>
              </a:buClr>
              <a:buSzPct val="75000"/>
              <a:buFont typeface="Noto Sans Symbols"/>
              <a:buChar char="⮚"/>
            </a:pPr>
            <a:r>
              <a:rPr lang="en-US"/>
              <a:t>or when you have limited background information available to inform your plan</a:t>
            </a:r>
            <a:endParaRPr/>
          </a:p>
        </p:txBody>
      </p:sp>
    </p:spTree>
  </p:cSld>
  <p:clrMapOvr>
    <a:masterClrMapping/>
  </p:clrMapOvr>
  <p:transition spd="med">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661"/>
        <p:cNvGrpSpPr/>
        <p:nvPr/>
      </p:nvGrpSpPr>
      <p:grpSpPr>
        <a:xfrm>
          <a:off x="0" y="0"/>
          <a:ext cx="0" cy="0"/>
          <a:chOff x="0" y="0"/>
          <a:chExt cx="0" cy="0"/>
        </a:xfrm>
      </p:grpSpPr>
      <p:sp>
        <p:nvSpPr>
          <p:cNvPr id="1662" name="Google Shape;1662;p170"/>
          <p:cNvSpPr txBox="1">
            <a:spLocks noGrp="1"/>
          </p:cNvSpPr>
          <p:nvPr>
            <p:ph type="body" idx="1"/>
          </p:nvPr>
        </p:nvSpPr>
        <p:spPr>
          <a:xfrm>
            <a:off x="107504" y="116632"/>
            <a:ext cx="8856984" cy="655272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Janice will now trial this plan on two training days and keep track of her experience in a </a:t>
            </a:r>
            <a:endParaRPr/>
          </a:p>
          <a:p>
            <a:pPr marL="342900" lvl="0" indent="-342900" algn="l" rtl="0">
              <a:spcBef>
                <a:spcPts val="640"/>
              </a:spcBef>
              <a:spcAft>
                <a:spcPts val="0"/>
              </a:spcAft>
              <a:buClr>
                <a:srgbClr val="17365D"/>
              </a:buClr>
              <a:buSzPts val="2400"/>
              <a:buFont typeface="Noto Sans Symbols"/>
              <a:buChar char="⮚"/>
            </a:pPr>
            <a:r>
              <a:rPr lang="en-US"/>
              <a:t>She will record what she eats and when, as well as her energy levels and any gastrointestinal discomfort. After these two trial days, you meet with Janice to discuss her experience. </a:t>
            </a:r>
            <a:endParaRPr/>
          </a:p>
          <a:p>
            <a:pPr marL="342900" lvl="0" indent="-342900" algn="l" rtl="0">
              <a:spcBef>
                <a:spcPts val="640"/>
              </a:spcBef>
              <a:spcAft>
                <a:spcPts val="0"/>
              </a:spcAft>
              <a:buClr>
                <a:srgbClr val="17365D"/>
              </a:buClr>
              <a:buSzPts val="2400"/>
              <a:buFont typeface="Noto Sans Symbols"/>
              <a:buChar char="⮚"/>
            </a:pPr>
            <a:r>
              <a:rPr lang="en-US"/>
              <a:t>Janice reports no concerns except that she felt hungry during training. </a:t>
            </a:r>
            <a:endParaRPr/>
          </a:p>
          <a:p>
            <a:pPr marL="342900" lvl="0" indent="-342900" algn="l" rtl="0">
              <a:spcBef>
                <a:spcPts val="640"/>
              </a:spcBef>
              <a:spcAft>
                <a:spcPts val="0"/>
              </a:spcAft>
              <a:buClr>
                <a:srgbClr val="17365D"/>
              </a:buClr>
              <a:buSzPts val="2400"/>
              <a:buFont typeface="Noto Sans Symbols"/>
              <a:buChar char="⮚"/>
            </a:pPr>
            <a:r>
              <a:rPr lang="en-US"/>
              <a:t>Together, you adjust her lunch and pre-training snack to include more low-GI sources of carbohydrate, and you ask her to return with feedback after her next training day.</a:t>
            </a:r>
            <a:endParaRPr/>
          </a:p>
        </p:txBody>
      </p:sp>
    </p:spTree>
  </p:cSld>
  <p:clrMapOvr>
    <a:masterClrMapping/>
  </p:clrMapOvr>
  <p:transition spd="med">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66"/>
        <p:cNvGrpSpPr/>
        <p:nvPr/>
      </p:nvGrpSpPr>
      <p:grpSpPr>
        <a:xfrm>
          <a:off x="0" y="0"/>
          <a:ext cx="0" cy="0"/>
          <a:chOff x="0" y="0"/>
          <a:chExt cx="0" cy="0"/>
        </a:xfrm>
      </p:grpSpPr>
      <p:graphicFrame>
        <p:nvGraphicFramePr>
          <p:cNvPr id="1667" name="Google Shape;1667;p171"/>
          <p:cNvGraphicFramePr/>
          <p:nvPr/>
        </p:nvGraphicFramePr>
        <p:xfrm>
          <a:off x="971600" y="1844824"/>
          <a:ext cx="7485075" cy="1554500"/>
        </p:xfrm>
        <a:graphic>
          <a:graphicData uri="http://schemas.openxmlformats.org/drawingml/2006/table">
            <a:tbl>
              <a:tblPr firstRow="1" bandRow="1">
                <a:noFill/>
                <a:tableStyleId>{74B4E6D3-0AF8-4337-9641-9590ACED71A5}</a:tableStyleId>
              </a:tblPr>
              <a:tblGrid>
                <a:gridCol w="1368150"/>
                <a:gridCol w="1944225"/>
                <a:gridCol w="1944225"/>
                <a:gridCol w="2228475"/>
              </a:tblGrid>
              <a:tr h="370850">
                <a:tc>
                  <a:txBody>
                    <a:bodyPr/>
                    <a:lstStyle/>
                    <a:p>
                      <a:pPr marL="0" marR="0" lvl="0" indent="0" algn="l" rtl="0">
                        <a:spcBef>
                          <a:spcPts val="0"/>
                        </a:spcBef>
                        <a:spcAft>
                          <a:spcPts val="0"/>
                        </a:spcAft>
                        <a:buNone/>
                      </a:pPr>
                      <a:r>
                        <a:rPr lang="en-US" sz="1800" b="1" i="0" u="none" strike="noStrike">
                          <a:solidFill>
                            <a:schemeClr val="lt1"/>
                          </a:solidFill>
                          <a:latin typeface="Corbel"/>
                          <a:ea typeface="Corbel"/>
                          <a:cs typeface="Corbel"/>
                          <a:sym typeface="Corbel"/>
                        </a:rPr>
                        <a:t>Time</a:t>
                      </a:r>
                      <a:endParaRPr sz="1800"/>
                    </a:p>
                  </a:txBody>
                  <a:tcPr marL="91450" marR="91450" marT="45725" marB="45725"/>
                </a:tc>
                <a:tc>
                  <a:txBody>
                    <a:bodyPr/>
                    <a:lstStyle/>
                    <a:p>
                      <a:pPr marL="0" marR="0" lvl="0" indent="0" algn="l" rtl="0">
                        <a:spcBef>
                          <a:spcPts val="0"/>
                        </a:spcBef>
                        <a:spcAft>
                          <a:spcPts val="0"/>
                        </a:spcAft>
                        <a:buNone/>
                      </a:pPr>
                      <a:r>
                        <a:rPr lang="en-US" sz="1800" b="1" i="0" u="none" strike="noStrike">
                          <a:solidFill>
                            <a:schemeClr val="lt1"/>
                          </a:solidFill>
                          <a:latin typeface="Corbel"/>
                          <a:ea typeface="Corbel"/>
                          <a:cs typeface="Corbel"/>
                          <a:sym typeface="Corbel"/>
                        </a:rPr>
                        <a:t>Food</a:t>
                      </a:r>
                      <a:endParaRPr/>
                    </a:p>
                    <a:p>
                      <a:pPr marL="0" marR="0" lvl="0" indent="0" algn="l" rtl="0">
                        <a:spcBef>
                          <a:spcPts val="0"/>
                        </a:spcBef>
                        <a:spcAft>
                          <a:spcPts val="0"/>
                        </a:spcAft>
                        <a:buNone/>
                      </a:pPr>
                      <a:r>
                        <a:rPr lang="en-US" sz="1800" b="1" i="0" u="none" strike="noStrike">
                          <a:solidFill>
                            <a:schemeClr val="lt1"/>
                          </a:solidFill>
                          <a:latin typeface="Corbel"/>
                          <a:ea typeface="Corbel"/>
                          <a:cs typeface="Corbel"/>
                          <a:sym typeface="Corbel"/>
                        </a:rPr>
                        <a:t>consumed</a:t>
                      </a:r>
                      <a:endParaRPr sz="1800"/>
                    </a:p>
                  </a:txBody>
                  <a:tcPr marL="91450" marR="91450" marT="45725" marB="45725"/>
                </a:tc>
                <a:tc>
                  <a:txBody>
                    <a:bodyPr/>
                    <a:lstStyle/>
                    <a:p>
                      <a:pPr marL="0" marR="0" lvl="0" indent="0" algn="l" rtl="0">
                        <a:spcBef>
                          <a:spcPts val="0"/>
                        </a:spcBef>
                        <a:spcAft>
                          <a:spcPts val="0"/>
                        </a:spcAft>
                        <a:buNone/>
                      </a:pPr>
                      <a:r>
                        <a:rPr lang="en-US" sz="1800" b="1" i="0" u="none" strike="noStrike">
                          <a:solidFill>
                            <a:schemeClr val="lt1"/>
                          </a:solidFill>
                          <a:latin typeface="Corbel"/>
                          <a:ea typeface="Corbel"/>
                          <a:cs typeface="Corbel"/>
                          <a:sym typeface="Corbel"/>
                        </a:rPr>
                        <a:t>Mood and</a:t>
                      </a:r>
                      <a:endParaRPr/>
                    </a:p>
                    <a:p>
                      <a:pPr marL="0" marR="0" lvl="0" indent="0" algn="l" rtl="0">
                        <a:spcBef>
                          <a:spcPts val="0"/>
                        </a:spcBef>
                        <a:spcAft>
                          <a:spcPts val="0"/>
                        </a:spcAft>
                        <a:buNone/>
                      </a:pPr>
                      <a:r>
                        <a:rPr lang="en-US" sz="1800" b="1" i="0" u="none" strike="noStrike">
                          <a:solidFill>
                            <a:schemeClr val="lt1"/>
                          </a:solidFill>
                          <a:latin typeface="Corbel"/>
                          <a:ea typeface="Corbel"/>
                          <a:cs typeface="Corbel"/>
                          <a:sym typeface="Corbel"/>
                        </a:rPr>
                        <a:t>energy levels</a:t>
                      </a:r>
                      <a:endParaRPr sz="1800"/>
                    </a:p>
                  </a:txBody>
                  <a:tcPr marL="91450" marR="91450" marT="45725" marB="45725"/>
                </a:tc>
                <a:tc>
                  <a:txBody>
                    <a:bodyPr/>
                    <a:lstStyle/>
                    <a:p>
                      <a:pPr marL="0" marR="0" lvl="0" indent="0" algn="l" rtl="0">
                        <a:spcBef>
                          <a:spcPts val="0"/>
                        </a:spcBef>
                        <a:spcAft>
                          <a:spcPts val="0"/>
                        </a:spcAft>
                        <a:buNone/>
                      </a:pPr>
                      <a:r>
                        <a:rPr lang="en-US" sz="1800" b="1" i="0" u="none" strike="noStrike">
                          <a:solidFill>
                            <a:schemeClr val="lt1"/>
                          </a:solidFill>
                          <a:latin typeface="Corbel"/>
                          <a:ea typeface="Corbel"/>
                          <a:cs typeface="Corbel"/>
                          <a:sym typeface="Corbel"/>
                        </a:rPr>
                        <a:t>Gastrointestinal</a:t>
                      </a:r>
                      <a:endParaRPr/>
                    </a:p>
                    <a:p>
                      <a:pPr marL="0" marR="0" lvl="0" indent="0" algn="l" rtl="0">
                        <a:spcBef>
                          <a:spcPts val="0"/>
                        </a:spcBef>
                        <a:spcAft>
                          <a:spcPts val="0"/>
                        </a:spcAft>
                        <a:buNone/>
                      </a:pPr>
                      <a:r>
                        <a:rPr lang="en-US" sz="1800" b="1" i="0" u="none" strike="noStrike">
                          <a:solidFill>
                            <a:schemeClr val="lt1"/>
                          </a:solidFill>
                          <a:latin typeface="Corbel"/>
                          <a:ea typeface="Corbel"/>
                          <a:cs typeface="Corbel"/>
                          <a:sym typeface="Corbel"/>
                        </a:rPr>
                        <a:t>symptoms</a:t>
                      </a:r>
                      <a:endParaRPr sz="1800"/>
                    </a:p>
                  </a:txBody>
                  <a:tcPr marL="91450" marR="91450" marT="45725" marB="45725"/>
                </a:tc>
              </a:tr>
              <a:tr h="370850">
                <a:tc>
                  <a:txBody>
                    <a:bodyPr/>
                    <a:lstStyle/>
                    <a:p>
                      <a:pPr marL="0" marR="0" lvl="0" indent="0" algn="l" rtl="0">
                        <a:spcBef>
                          <a:spcPts val="0"/>
                        </a:spcBef>
                        <a:spcAft>
                          <a:spcPts val="0"/>
                        </a:spcAft>
                        <a:buNone/>
                      </a:pPr>
                      <a:r>
                        <a:rPr lang="en-US" sz="1800" b="0" i="0" u="none" strike="noStrike">
                          <a:solidFill>
                            <a:schemeClr val="dk1"/>
                          </a:solidFill>
                          <a:latin typeface="Corbel"/>
                          <a:ea typeface="Corbel"/>
                          <a:cs typeface="Corbel"/>
                          <a:sym typeface="Corbel"/>
                        </a:rPr>
                        <a:t>4 p.m.</a:t>
                      </a: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Corbel"/>
                          <a:ea typeface="Corbel"/>
                          <a:cs typeface="Corbel"/>
                          <a:sym typeface="Corbel"/>
                        </a:rPr>
                        <a:t>1 cup</a:t>
                      </a:r>
                      <a:endParaRPr/>
                    </a:p>
                    <a:p>
                      <a:pPr marL="0" marR="0" lvl="0" indent="0" algn="l" rtl="0">
                        <a:spcBef>
                          <a:spcPts val="0"/>
                        </a:spcBef>
                        <a:spcAft>
                          <a:spcPts val="0"/>
                        </a:spcAft>
                        <a:buNone/>
                      </a:pPr>
                      <a:r>
                        <a:rPr lang="en-US" sz="1800" b="0" i="0" u="none" strike="noStrike">
                          <a:solidFill>
                            <a:schemeClr val="dk1"/>
                          </a:solidFill>
                          <a:latin typeface="Corbel"/>
                          <a:ea typeface="Corbel"/>
                          <a:cs typeface="Corbel"/>
                          <a:sym typeface="Corbel"/>
                        </a:rPr>
                        <a:t>cornflakes ½</a:t>
                      </a:r>
                      <a:endParaRPr/>
                    </a:p>
                    <a:p>
                      <a:pPr marL="0" marR="0" lvl="0" indent="0" algn="l" rtl="0">
                        <a:spcBef>
                          <a:spcPts val="0"/>
                        </a:spcBef>
                        <a:spcAft>
                          <a:spcPts val="0"/>
                        </a:spcAft>
                        <a:buNone/>
                      </a:pPr>
                      <a:r>
                        <a:rPr lang="en-US" sz="1800" b="0" i="0" u="none" strike="noStrike">
                          <a:solidFill>
                            <a:schemeClr val="dk1"/>
                          </a:solidFill>
                          <a:latin typeface="Corbel"/>
                          <a:ea typeface="Corbel"/>
                          <a:cs typeface="Corbel"/>
                          <a:sym typeface="Corbel"/>
                        </a:rPr>
                        <a:t>cup milk</a:t>
                      </a: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Corbel"/>
                          <a:ea typeface="Corbel"/>
                          <a:cs typeface="Corbel"/>
                          <a:sym typeface="Corbel"/>
                        </a:rPr>
                        <a:t>Energetic</a:t>
                      </a:r>
                      <a:endParaRPr sz="1800"/>
                    </a:p>
                  </a:txBody>
                  <a:tcPr marL="91450" marR="91450" marT="45725" marB="45725"/>
                </a:tc>
                <a:tc>
                  <a:txBody>
                    <a:bodyPr/>
                    <a:lstStyle/>
                    <a:p>
                      <a:pPr marL="0" marR="0" lvl="0" indent="0" algn="l" rtl="0">
                        <a:spcBef>
                          <a:spcPts val="0"/>
                        </a:spcBef>
                        <a:spcAft>
                          <a:spcPts val="0"/>
                        </a:spcAft>
                        <a:buNone/>
                      </a:pPr>
                      <a:r>
                        <a:rPr lang="en-US" sz="1800" b="0" i="0" u="none" strike="noStrike">
                          <a:solidFill>
                            <a:schemeClr val="dk1"/>
                          </a:solidFill>
                          <a:latin typeface="Corbel"/>
                          <a:ea typeface="Corbel"/>
                          <a:cs typeface="Corbel"/>
                          <a:sym typeface="Corbel"/>
                        </a:rPr>
                        <a:t>Nil</a:t>
                      </a:r>
                      <a:endParaRPr sz="1800"/>
                    </a:p>
                  </a:txBody>
                  <a:tcPr marL="91450" marR="91450" marT="45725" marB="45725"/>
                </a:tc>
              </a:tr>
            </a:tbl>
          </a:graphicData>
        </a:graphic>
      </p:graphicFrame>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6"/>
        <p:cNvGrpSpPr/>
        <p:nvPr/>
      </p:nvGrpSpPr>
      <p:grpSpPr>
        <a:xfrm>
          <a:off x="0" y="0"/>
          <a:ext cx="0" cy="0"/>
          <a:chOff x="0" y="0"/>
          <a:chExt cx="0" cy="0"/>
        </a:xfrm>
      </p:grpSpPr>
      <p:sp>
        <p:nvSpPr>
          <p:cNvPr id="1467" name="Google Shape;1467;p136"/>
          <p:cNvSpPr txBox="1">
            <a:spLocks noGrp="1"/>
          </p:cNvSpPr>
          <p:nvPr>
            <p:ph type="title"/>
          </p:nvPr>
        </p:nvSpPr>
        <p:spPr>
          <a:xfrm>
            <a:off x="381000" y="-228600"/>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a:buNone/>
            </a:pPr>
            <a:r>
              <a:rPr lang="en-US"/>
              <a:t>OXIDASE STRESS </a:t>
            </a:r>
            <a:endParaRPr/>
          </a:p>
        </p:txBody>
      </p:sp>
      <p:sp>
        <p:nvSpPr>
          <p:cNvPr id="1468" name="Google Shape;1468;p136"/>
          <p:cNvSpPr txBox="1">
            <a:spLocks noGrp="1"/>
          </p:cNvSpPr>
          <p:nvPr>
            <p:ph type="body" idx="1"/>
          </p:nvPr>
        </p:nvSpPr>
        <p:spPr>
          <a:xfrm>
            <a:off x="470885" y="838200"/>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3000"/>
              <a:buFont typeface="Noto Sans Symbols"/>
              <a:buChar char="⮚"/>
            </a:pPr>
            <a:r>
              <a:rPr lang="en-US" sz="4000"/>
              <a:t>Oxidative stress can occur when there is an imbalance </a:t>
            </a:r>
            <a:r>
              <a:rPr lang="en-US" sz="4000">
                <a:solidFill>
                  <a:srgbClr val="FF0000"/>
                </a:solidFill>
              </a:rPr>
              <a:t>of free radicals</a:t>
            </a:r>
            <a:r>
              <a:rPr lang="en-US" sz="4000"/>
              <a:t> and </a:t>
            </a:r>
            <a:r>
              <a:rPr lang="en-US" sz="4000" u="sng">
                <a:solidFill>
                  <a:schemeClr val="hlink"/>
                </a:solidFill>
                <a:hlinkClick r:id="rId3"/>
              </a:rPr>
              <a:t>antioxidants</a:t>
            </a:r>
            <a:r>
              <a:rPr lang="en-US" sz="4000"/>
              <a:t> in the body.</a:t>
            </a:r>
            <a:endParaRPr sz="4000"/>
          </a:p>
          <a:p>
            <a:pPr marL="342900" lvl="0" indent="-190500" algn="l" rtl="0">
              <a:spcBef>
                <a:spcPts val="640"/>
              </a:spcBef>
              <a:spcAft>
                <a:spcPts val="0"/>
              </a:spcAft>
              <a:buClr>
                <a:srgbClr val="17365D"/>
              </a:buClr>
              <a:buSzPts val="2400"/>
              <a:buFont typeface="Noto Sans Symbols"/>
              <a:buNone/>
            </a:pPr>
            <a:endParaRPr/>
          </a:p>
        </p:txBody>
      </p:sp>
      <p:sp>
        <p:nvSpPr>
          <p:cNvPr id="1469" name="Google Shape;1469;p136" descr="Image result for oxidase stres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pic>
        <p:nvPicPr>
          <p:cNvPr id="1470" name="Google Shape;1470;p136" descr="Image result for oxidase stress"/>
          <p:cNvPicPr preferRelativeResize="0"/>
          <p:nvPr/>
        </p:nvPicPr>
        <p:blipFill rotWithShape="1">
          <a:blip r:embed="rId4">
            <a:alphaModFix/>
          </a:blip>
          <a:srcRect t="46175"/>
          <a:stretch/>
        </p:blipFill>
        <p:spPr>
          <a:xfrm>
            <a:off x="533400" y="3276601"/>
            <a:ext cx="8321040" cy="2413299"/>
          </a:xfrm>
          <a:prstGeom prst="rect">
            <a:avLst/>
          </a:prstGeom>
          <a:noFill/>
          <a:ln>
            <a:noFill/>
          </a:ln>
        </p:spPr>
      </p:pic>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4"/>
        <p:cNvGrpSpPr/>
        <p:nvPr/>
      </p:nvGrpSpPr>
      <p:grpSpPr>
        <a:xfrm>
          <a:off x="0" y="0"/>
          <a:ext cx="0" cy="0"/>
          <a:chOff x="0" y="0"/>
          <a:chExt cx="0" cy="0"/>
        </a:xfrm>
      </p:grpSpPr>
      <p:sp>
        <p:nvSpPr>
          <p:cNvPr id="1475" name="Google Shape;1475;p137"/>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17365D"/>
              </a:buClr>
              <a:buSzPts val="2400"/>
              <a:buFont typeface="Noto Sans Symbols"/>
              <a:buChar char="⮚"/>
            </a:pPr>
            <a:r>
              <a:rPr lang="en-US"/>
              <a:t>The body’s cells produce </a:t>
            </a:r>
            <a:r>
              <a:rPr lang="en-US">
                <a:solidFill>
                  <a:srgbClr val="FF0000"/>
                </a:solidFill>
              </a:rPr>
              <a:t>free radicals </a:t>
            </a:r>
            <a:r>
              <a:rPr lang="en-US"/>
              <a:t>during normal metabolic processes. However, cells also produce </a:t>
            </a:r>
            <a:r>
              <a:rPr lang="en-US">
                <a:solidFill>
                  <a:srgbClr val="FF0000"/>
                </a:solidFill>
              </a:rPr>
              <a:t>antioxidants</a:t>
            </a:r>
            <a:r>
              <a:rPr lang="en-US"/>
              <a:t> that neutralize these free radicals. In general, the body is able to maintain a balance between antioxidants and free radicals.</a:t>
            </a:r>
            <a:endParaRPr/>
          </a:p>
          <a:p>
            <a:pPr marL="342900" lvl="0" indent="-190500" algn="l" rtl="0">
              <a:spcBef>
                <a:spcPts val="640"/>
              </a:spcBef>
              <a:spcAft>
                <a:spcPts val="0"/>
              </a:spcAft>
              <a:buClr>
                <a:srgbClr val="17365D"/>
              </a:buClr>
              <a:buSzPts val="2400"/>
              <a:buFont typeface="Noto Sans Symbols"/>
              <a:buNone/>
            </a:pPr>
            <a:endParaRPr/>
          </a:p>
        </p:txBody>
      </p:sp>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9"/>
        <p:cNvGrpSpPr/>
        <p:nvPr/>
      </p:nvGrpSpPr>
      <p:grpSpPr>
        <a:xfrm>
          <a:off x="0" y="0"/>
          <a:ext cx="0" cy="0"/>
          <a:chOff x="0" y="0"/>
          <a:chExt cx="0" cy="0"/>
        </a:xfrm>
      </p:grpSpPr>
      <p:sp>
        <p:nvSpPr>
          <p:cNvPr id="1480" name="Google Shape;1480;p138"/>
          <p:cNvSpPr txBox="1">
            <a:spLocks noGrp="1"/>
          </p:cNvSpPr>
          <p:nvPr>
            <p:ph type="body" idx="1"/>
          </p:nvPr>
        </p:nvSpPr>
        <p:spPr>
          <a:xfrm>
            <a:off x="157655" y="1417639"/>
            <a:ext cx="8529144" cy="5298471"/>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just" rtl="0">
              <a:spcBef>
                <a:spcPts val="0"/>
              </a:spcBef>
              <a:spcAft>
                <a:spcPts val="0"/>
              </a:spcAft>
              <a:buSzPct val="75000"/>
              <a:buChar char="⮚"/>
            </a:pPr>
            <a:r>
              <a:rPr lang="en-US" sz="4600"/>
              <a:t>The effects of oxidative stress vary and are not always harmful. For example, </a:t>
            </a:r>
            <a:r>
              <a:rPr lang="en-US" sz="4600" b="1">
                <a:solidFill>
                  <a:srgbClr val="FF0000"/>
                </a:solidFill>
              </a:rPr>
              <a:t>oxidative stress that results from physical activity may have beneficial, regulatory effects on the body.</a:t>
            </a:r>
            <a:endParaRPr/>
          </a:p>
          <a:p>
            <a:pPr marL="342900" lvl="0" indent="-247650" algn="l" rtl="0">
              <a:spcBef>
                <a:spcPts val="400"/>
              </a:spcBef>
              <a:spcAft>
                <a:spcPts val="0"/>
              </a:spcAft>
              <a:buClr>
                <a:srgbClr val="17365D"/>
              </a:buClr>
              <a:buSzPct val="75000"/>
              <a:buFont typeface="Noto Sans Symbols"/>
              <a:buNone/>
            </a:pPr>
            <a:endParaRPr/>
          </a:p>
          <a:p>
            <a:pPr marL="342900" lvl="0" indent="-342923" algn="l" rtl="0">
              <a:spcBef>
                <a:spcPts val="637"/>
              </a:spcBef>
              <a:spcAft>
                <a:spcPts val="0"/>
              </a:spcAft>
              <a:buClr>
                <a:srgbClr val="17365D"/>
              </a:buClr>
              <a:buSzPct val="75000"/>
              <a:buFont typeface="Noto Sans Symbols"/>
              <a:buChar char="⮚"/>
            </a:pPr>
            <a:r>
              <a:rPr lang="en-US" sz="5100"/>
              <a:t>Exercise increases free radical formation, which can cause temporary oxidative stress in the muscles. However, the free radicals formed during physical activity regulate tissue growth and stimulate the production of antioxidants.</a:t>
            </a:r>
            <a:endParaRPr/>
          </a:p>
          <a:p>
            <a:pPr marL="0" lvl="0" indent="0" algn="l" rtl="0">
              <a:spcBef>
                <a:spcPts val="400"/>
              </a:spcBef>
              <a:spcAft>
                <a:spcPts val="0"/>
              </a:spcAft>
              <a:buSzPct val="75000"/>
              <a:buNone/>
            </a:pPr>
            <a:r>
              <a:rPr lang="en-US"/>
              <a:t/>
            </a:r>
            <a:br>
              <a:rPr lang="en-US"/>
            </a:br>
            <a:endParaRPr/>
          </a:p>
        </p:txBody>
      </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sp>
        <p:nvSpPr>
          <p:cNvPr id="1485" name="Google Shape;1485;p139"/>
          <p:cNvSpPr txBox="1">
            <a:spLocks noGrp="1"/>
          </p:cNvSpPr>
          <p:nvPr>
            <p:ph type="title"/>
          </p:nvPr>
        </p:nvSpPr>
        <p:spPr>
          <a:xfrm>
            <a:off x="1200959" y="274638"/>
            <a:ext cx="7485841"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6F91C8"/>
              </a:buClr>
              <a:buSzPts val="3600"/>
              <a:buFont typeface="Corbel"/>
              <a:buNone/>
            </a:pPr>
            <a:r>
              <a:rPr lang="en-US"/>
              <a:t>SOURCES  OF ANTIOXIDANTS </a:t>
            </a:r>
            <a:endParaRPr/>
          </a:p>
        </p:txBody>
      </p:sp>
      <p:sp>
        <p:nvSpPr>
          <p:cNvPr id="1486" name="Google Shape;1486;p139"/>
          <p:cNvSpPr txBox="1">
            <a:spLocks noGrp="1"/>
          </p:cNvSpPr>
          <p:nvPr>
            <p:ph type="body" idx="1"/>
          </p:nvPr>
        </p:nvSpPr>
        <p:spPr>
          <a:xfrm>
            <a:off x="1200959" y="1417639"/>
            <a:ext cx="7485840" cy="4708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None/>
            </a:pPr>
            <a:r>
              <a:rPr lang="en-US"/>
              <a:t>Like free radicals, antioxidants come from several different sources.</a:t>
            </a:r>
            <a:endParaRPr/>
          </a:p>
          <a:p>
            <a:pPr marL="342900" lvl="0" indent="-342900" algn="l" rtl="0">
              <a:spcBef>
                <a:spcPts val="640"/>
              </a:spcBef>
              <a:spcAft>
                <a:spcPts val="0"/>
              </a:spcAft>
              <a:buClr>
                <a:srgbClr val="17365D"/>
              </a:buClr>
              <a:buSzPts val="2400"/>
              <a:buFont typeface="Noto Sans Symbols"/>
              <a:buChar char="⮚"/>
            </a:pPr>
            <a:r>
              <a:rPr lang="en-US"/>
              <a:t> Cells naturally produce antioxidants such as </a:t>
            </a:r>
            <a:r>
              <a:rPr lang="en-US" b="1">
                <a:solidFill>
                  <a:srgbClr val="FF0000"/>
                </a:solidFill>
              </a:rPr>
              <a:t>glutathione</a:t>
            </a:r>
            <a:r>
              <a:rPr lang="en-US"/>
              <a:t>.</a:t>
            </a:r>
            <a:endParaRPr/>
          </a:p>
          <a:p>
            <a:pPr marL="0" lvl="0" indent="0" algn="l" rtl="0">
              <a:spcBef>
                <a:spcPts val="640"/>
              </a:spcBef>
              <a:spcAft>
                <a:spcPts val="0"/>
              </a:spcAft>
              <a:buSzPts val="2400"/>
              <a:buNone/>
            </a:pPr>
            <a:r>
              <a:rPr lang="en-US"/>
              <a:t/>
            </a:r>
            <a:br>
              <a:rPr lang="en-US"/>
            </a:br>
            <a:r>
              <a:rPr lang="en-US"/>
              <a:t>A person’s diet is also an important source of antioxidants. Foods such as fruits and vegetables provide many essential antioxidants in the form of vitamins and minerals that the body cannot create on its own.</a:t>
            </a:r>
            <a:br>
              <a:rPr lang="en-US"/>
            </a:br>
            <a:endParaRPr/>
          </a:p>
        </p:txBody>
      </p:sp>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0"/>
        <p:cNvGrpSpPr/>
        <p:nvPr/>
      </p:nvGrpSpPr>
      <p:grpSpPr>
        <a:xfrm>
          <a:off x="0" y="0"/>
          <a:ext cx="0" cy="0"/>
          <a:chOff x="0" y="0"/>
          <a:chExt cx="0" cy="0"/>
        </a:xfrm>
      </p:grpSpPr>
      <p:pic>
        <p:nvPicPr>
          <p:cNvPr id="1491" name="Google Shape;1491;p140" descr="Image result for types of antioxidants"/>
          <p:cNvPicPr preferRelativeResize="0"/>
          <p:nvPr/>
        </p:nvPicPr>
        <p:blipFill rotWithShape="1">
          <a:blip r:embed="rId3">
            <a:alphaModFix/>
          </a:blip>
          <a:srcRect/>
          <a:stretch/>
        </p:blipFill>
        <p:spPr>
          <a:xfrm>
            <a:off x="118533" y="1905000"/>
            <a:ext cx="8873067" cy="4991100"/>
          </a:xfrm>
          <a:prstGeom prst="rect">
            <a:avLst/>
          </a:prstGeom>
          <a:noFill/>
          <a:ln>
            <a:noFill/>
          </a:ln>
        </p:spPr>
      </p:pic>
      <p:sp>
        <p:nvSpPr>
          <p:cNvPr id="1492" name="Google Shape;1492;p140"/>
          <p:cNvSpPr txBox="1"/>
          <p:nvPr/>
        </p:nvSpPr>
        <p:spPr>
          <a:xfrm>
            <a:off x="1143000" y="609601"/>
            <a:ext cx="64008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0067FE"/>
                </a:solidFill>
                <a:latin typeface="Corbel"/>
                <a:ea typeface="Corbel"/>
                <a:cs typeface="Corbel"/>
                <a:sym typeface="Corbel"/>
              </a:rPr>
              <a:t>Types of anti-oxidants </a:t>
            </a:r>
            <a:endParaRPr sz="4400" b="1">
              <a:solidFill>
                <a:srgbClr val="0067FE"/>
              </a:solidFill>
              <a:latin typeface="Corbel"/>
              <a:ea typeface="Corbel"/>
              <a:cs typeface="Corbel"/>
              <a:sym typeface="Corbel"/>
            </a:endParaRPr>
          </a:p>
        </p:txBody>
      </p:sp>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6"/>
        <p:cNvGrpSpPr/>
        <p:nvPr/>
      </p:nvGrpSpPr>
      <p:grpSpPr>
        <a:xfrm>
          <a:off x="0" y="0"/>
          <a:ext cx="0" cy="0"/>
          <a:chOff x="0" y="0"/>
          <a:chExt cx="0" cy="0"/>
        </a:xfrm>
      </p:grpSpPr>
      <p:sp>
        <p:nvSpPr>
          <p:cNvPr id="1497" name="Google Shape;1497;p141"/>
          <p:cNvSpPr txBox="1">
            <a:spLocks noGrp="1"/>
          </p:cNvSpPr>
          <p:nvPr>
            <p:ph type="ctrTitle"/>
          </p:nvPr>
        </p:nvSpPr>
        <p:spPr>
          <a:xfrm>
            <a:off x="685800" y="2130426"/>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orbel"/>
              <a:buNone/>
            </a:pPr>
            <a:r>
              <a:rPr lang="en-US" b="1"/>
              <a:t>Introduction to diet plan </a:t>
            </a:r>
            <a:endParaRPr b="1"/>
          </a:p>
        </p:txBody>
      </p:sp>
      <p:sp>
        <p:nvSpPr>
          <p:cNvPr id="1498" name="Google Shape;1498;p14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FF0000"/>
              </a:buClr>
              <a:buSzPts val="3200"/>
              <a:buNone/>
            </a:pPr>
            <a:r>
              <a:rPr lang="en-US" b="1" dirty="0" err="1">
                <a:solidFill>
                  <a:srgbClr val="FF0000"/>
                </a:solidFill>
              </a:rPr>
              <a:t>Yaseen</a:t>
            </a:r>
            <a:r>
              <a:rPr lang="en-US" b="1" dirty="0">
                <a:solidFill>
                  <a:srgbClr val="FF0000"/>
                </a:solidFill>
              </a:rPr>
              <a:t> </a:t>
            </a:r>
            <a:r>
              <a:rPr lang="en-US" b="1" dirty="0" err="1">
                <a:solidFill>
                  <a:srgbClr val="FF0000"/>
                </a:solidFill>
              </a:rPr>
              <a:t>Galali</a:t>
            </a:r>
            <a:endParaRPr b="1" dirty="0">
              <a:solidFill>
                <a:srgbClr val="FF0000"/>
              </a:solidFill>
            </a:endParaRPr>
          </a:p>
          <a:p>
            <a:pPr marL="0" lvl="0" indent="0" algn="ctr" rtl="0">
              <a:spcBef>
                <a:spcPts val="640"/>
              </a:spcBef>
              <a:spcAft>
                <a:spcPts val="0"/>
              </a:spcAft>
              <a:buClr>
                <a:srgbClr val="FF0000"/>
              </a:buClr>
              <a:buSzPts val="3200"/>
              <a:buNone/>
            </a:pPr>
            <a:endParaRPr dirty="0"/>
          </a:p>
        </p:txBody>
      </p:sp>
    </p:spTree>
  </p:cSld>
  <p:clrMapOvr>
    <a:masterClrMapping/>
  </p:clrMapOvr>
  <p:transition spd="med">
    <p:fade thruBlk="1"/>
  </p:transition>
</p:sld>
</file>

<file path=ppt/theme/theme1.xml><?xml version="1.0" encoding="utf-8"?>
<a:theme xmlns:a="http://schemas.openxmlformats.org/drawingml/2006/main" name="Theme2">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na5">
  <a:themeElements>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NA THEATRE">
  <a:themeElements>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1641</TotalTime>
  <Words>2455</Words>
  <Application>Microsoft Office PowerPoint</Application>
  <PresentationFormat>On-screen Show (4:3)</PresentationFormat>
  <Paragraphs>194</Paragraphs>
  <Slides>39</Slides>
  <Notes>39</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39</vt:i4>
      </vt:variant>
    </vt:vector>
  </HeadingPairs>
  <TitlesOfParts>
    <vt:vector size="50" baseType="lpstr">
      <vt:lpstr>Arial</vt:lpstr>
      <vt:lpstr>Corbel</vt:lpstr>
      <vt:lpstr>Noto Sans Symbols</vt:lpstr>
      <vt:lpstr>Times New Roman</vt:lpstr>
      <vt:lpstr>Source Sans Pro</vt:lpstr>
      <vt:lpstr>Calibri</vt:lpstr>
      <vt:lpstr>Theme2</vt:lpstr>
      <vt:lpstr>dna5</vt:lpstr>
      <vt:lpstr>THEATER</vt:lpstr>
      <vt:lpstr>1_DNA THEATRE</vt:lpstr>
      <vt:lpstr>1_THEATER</vt:lpstr>
      <vt:lpstr>EXERCISE  OXIDATIVE  STRESS  AND  ANTIOXIDANTS </vt:lpstr>
      <vt:lpstr>WHERE DO WE GET? </vt:lpstr>
      <vt:lpstr>OTHER FACTORS FOR FREE RADICALS </vt:lpstr>
      <vt:lpstr>OXIDASE STRESS </vt:lpstr>
      <vt:lpstr>PowerPoint Presentation</vt:lpstr>
      <vt:lpstr>PowerPoint Presentation</vt:lpstr>
      <vt:lpstr>SOURCES  OF ANTIOXIDANTS </vt:lpstr>
      <vt:lpstr>PowerPoint Presentation</vt:lpstr>
      <vt:lpstr>Introduction to diet plan </vt:lpstr>
      <vt:lpstr>INTRODUCTION TO DIET PLAN</vt:lpstr>
      <vt:lpstr>PowerPoint Presentation</vt:lpstr>
      <vt:lpstr>ATHLETES</vt:lpstr>
      <vt:lpstr>STEP 1: COLLECT INFORMATION</vt:lpstr>
      <vt:lpstr>PowerPoint Presentation</vt:lpstr>
      <vt:lpstr>PowerPoint Presentation</vt:lpstr>
      <vt:lpstr>PowerPoint Presentation</vt:lpstr>
      <vt:lpstr>PowerPoint Presentation</vt:lpstr>
      <vt:lpstr>STEP 2: IDENTIFY PRIORITY AREAS</vt:lpstr>
      <vt:lpstr>PowerPoint Presentation</vt:lpstr>
      <vt:lpstr>STEP 3: DEVELOP A PLAN </vt:lpstr>
      <vt:lpstr>STEP 4: TRIAL THE PLAN </vt:lpstr>
      <vt:lpstr>STEP 5: ASSESS THE PLAN</vt:lpstr>
      <vt:lpstr>STEP 6: REVISE THE PLAN</vt:lpstr>
      <vt:lpstr>EXAMPLE: </vt:lpstr>
      <vt:lpstr>PowerPoint Presentation</vt:lpstr>
      <vt:lpstr>PowerPoint Presentation</vt:lpstr>
      <vt:lpstr>PowerPoint Presentation</vt:lpstr>
      <vt:lpstr>PowerPoint Presentation</vt:lpstr>
      <vt:lpstr>CALCULATING ENERGY REQUIREMENT STEP ONE </vt:lpstr>
      <vt:lpstr>PowerPoint Presentation</vt:lpstr>
      <vt:lpstr>STEP TWO</vt:lpstr>
      <vt:lpstr>STEP THREE </vt:lpstr>
      <vt:lpstr>STEP FOUR </vt:lpstr>
      <vt:lpstr>ANOTHER METHOD</vt:lpstr>
      <vt:lpstr>PROPOSED PLAN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digitallib66</dc:creator>
  <cp:lastModifiedBy>Maher</cp:lastModifiedBy>
  <cp:revision>29</cp:revision>
  <dcterms:created xsi:type="dcterms:W3CDTF">2012-02-21T06:31:23Z</dcterms:created>
  <dcterms:modified xsi:type="dcterms:W3CDTF">2026-05-03T21:57:37Z</dcterms:modified>
</cp:coreProperties>
</file>