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0053" y="24764"/>
            <a:ext cx="991189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592" y="2104643"/>
            <a:ext cx="9360408" cy="47533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0475" cy="685799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65200" cy="6858000"/>
          </a:xfrm>
          <a:custGeom>
            <a:avLst/>
            <a:gdLst/>
            <a:ahLst/>
            <a:cxnLst/>
            <a:rect l="l" t="t" r="r" b="b"/>
            <a:pathLst>
              <a:path w="965200" h="6858000">
                <a:moveTo>
                  <a:pt x="964691" y="0"/>
                </a:moveTo>
                <a:lnTo>
                  <a:pt x="0" y="0"/>
                </a:lnTo>
                <a:lnTo>
                  <a:pt x="0" y="6858000"/>
                </a:lnTo>
                <a:lnTo>
                  <a:pt x="964691" y="6858000"/>
                </a:lnTo>
                <a:lnTo>
                  <a:pt x="964691" y="0"/>
                </a:lnTo>
                <a:close/>
              </a:path>
            </a:pathLst>
          </a:custGeom>
          <a:solidFill>
            <a:srgbClr val="1F2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45719" y="0"/>
                </a:moveTo>
                <a:lnTo>
                  <a:pt x="0" y="0"/>
                </a:lnTo>
                <a:lnTo>
                  <a:pt x="0" y="6858000"/>
                </a:lnTo>
                <a:lnTo>
                  <a:pt x="45719" y="6858000"/>
                </a:lnTo>
                <a:lnTo>
                  <a:pt x="45719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1592" y="2104643"/>
            <a:ext cx="9360408" cy="47533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0475" cy="685799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65200" cy="6858000"/>
          </a:xfrm>
          <a:custGeom>
            <a:avLst/>
            <a:gdLst/>
            <a:ahLst/>
            <a:cxnLst/>
            <a:rect l="l" t="t" r="r" b="b"/>
            <a:pathLst>
              <a:path w="965200" h="6858000">
                <a:moveTo>
                  <a:pt x="964691" y="0"/>
                </a:moveTo>
                <a:lnTo>
                  <a:pt x="0" y="0"/>
                </a:lnTo>
                <a:lnTo>
                  <a:pt x="0" y="6858000"/>
                </a:lnTo>
                <a:lnTo>
                  <a:pt x="964691" y="6858000"/>
                </a:lnTo>
                <a:lnTo>
                  <a:pt x="964691" y="0"/>
                </a:lnTo>
                <a:close/>
              </a:path>
            </a:pathLst>
          </a:custGeom>
          <a:solidFill>
            <a:srgbClr val="1F2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45719" y="0"/>
                </a:moveTo>
                <a:lnTo>
                  <a:pt x="0" y="0"/>
                </a:lnTo>
                <a:lnTo>
                  <a:pt x="0" y="6858000"/>
                </a:lnTo>
                <a:lnTo>
                  <a:pt x="45719" y="6858000"/>
                </a:lnTo>
                <a:lnTo>
                  <a:pt x="45719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4316" y="0"/>
            <a:ext cx="10372725" cy="6858000"/>
          </a:xfrm>
          <a:custGeom>
            <a:avLst/>
            <a:gdLst/>
            <a:ahLst/>
            <a:cxnLst/>
            <a:rect l="l" t="t" r="r" b="b"/>
            <a:pathLst>
              <a:path w="10372725" h="6858000">
                <a:moveTo>
                  <a:pt x="10372344" y="0"/>
                </a:moveTo>
                <a:lnTo>
                  <a:pt x="0" y="0"/>
                </a:lnTo>
                <a:lnTo>
                  <a:pt x="0" y="6858000"/>
                </a:lnTo>
                <a:lnTo>
                  <a:pt x="10372344" y="6858000"/>
                </a:lnTo>
                <a:lnTo>
                  <a:pt x="10372344" y="0"/>
                </a:lnTo>
                <a:close/>
              </a:path>
            </a:pathLst>
          </a:custGeom>
          <a:solidFill>
            <a:srgbClr val="1F2C29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76659" y="0"/>
            <a:ext cx="27940" cy="6858000"/>
          </a:xfrm>
          <a:custGeom>
            <a:avLst/>
            <a:gdLst/>
            <a:ahLst/>
            <a:cxnLst/>
            <a:rect l="l" t="t" r="r" b="b"/>
            <a:pathLst>
              <a:path w="27940" h="6858000">
                <a:moveTo>
                  <a:pt x="27431" y="0"/>
                </a:moveTo>
                <a:lnTo>
                  <a:pt x="0" y="0"/>
                </a:lnTo>
                <a:lnTo>
                  <a:pt x="0" y="6858000"/>
                </a:lnTo>
                <a:lnTo>
                  <a:pt x="27431" y="6858000"/>
                </a:lnTo>
                <a:lnTo>
                  <a:pt x="27431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3464" y="301193"/>
            <a:ext cx="249682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87E847-D883-4A2D-B69D-DA0B04C3AB11}"/>
              </a:ext>
            </a:extLst>
          </p:cNvPr>
          <p:cNvSpPr txBox="1"/>
          <p:nvPr/>
        </p:nvSpPr>
        <p:spPr>
          <a:xfrm>
            <a:off x="6280463" y="1600200"/>
            <a:ext cx="4800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pc="-15" dirty="0"/>
              <a:t>Workbook</a:t>
            </a:r>
            <a:r>
              <a:rPr lang="en-US" sz="2800" spc="-35" dirty="0"/>
              <a:t> </a:t>
            </a:r>
            <a:r>
              <a:rPr lang="en-US" sz="2800" spc="-5" dirty="0"/>
              <a:t>answer</a:t>
            </a:r>
            <a:r>
              <a:rPr lang="en-US" sz="2800" spc="-25" dirty="0"/>
              <a:t> </a:t>
            </a:r>
            <a:r>
              <a:rPr lang="en-US" sz="2800" dirty="0"/>
              <a:t>key / Starter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Week 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ome | Tishk International University | The future is here">
            <a:extLst>
              <a:ext uri="{FF2B5EF4-FFF2-40B4-BE49-F238E27FC236}">
                <a16:creationId xmlns:a16="http://schemas.microsoft.com/office/drawing/2014/main" id="{E139E353-E4A1-E7FA-9A6C-7AAD175DE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40" y="966182"/>
            <a:ext cx="4800599" cy="47565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496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3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6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39" y="2217420"/>
            <a:ext cx="7592568" cy="3457955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41C5041-097B-354F-E838-424BF1D35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496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4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6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2" y="2209800"/>
            <a:ext cx="8572500" cy="4029455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93C519B-52E5-AB33-E134-F9BC0B6B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496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5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6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563" y="2241804"/>
            <a:ext cx="8382000" cy="364693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ED2FBE7-553D-FD1F-0713-3FC0AC256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496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6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6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660" y="2109216"/>
            <a:ext cx="8449056" cy="449580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179E15C3-07AC-E8EC-A653-2116FB7FC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224" y="0"/>
            <a:ext cx="2496820" cy="998219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7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6</a:t>
            </a:r>
          </a:p>
          <a:p>
            <a:pPr marL="62230" algn="ctr">
              <a:lnSpc>
                <a:spcPct val="100000"/>
              </a:lnSpc>
              <a:spcBef>
                <a:spcPts val="49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835152"/>
            <a:ext cx="5786628" cy="5705856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E931893-2716-64BA-96EF-2B9535557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4316" y="0"/>
            <a:ext cx="10400030" cy="6858000"/>
            <a:chOff x="1004316" y="0"/>
            <a:chExt cx="10400030" cy="6858000"/>
          </a:xfrm>
        </p:grpSpPr>
        <p:sp>
          <p:nvSpPr>
            <p:cNvPr id="3" name="object 3"/>
            <p:cNvSpPr/>
            <p:nvPr/>
          </p:nvSpPr>
          <p:spPr>
            <a:xfrm>
              <a:off x="1004316" y="0"/>
              <a:ext cx="10372725" cy="6858000"/>
            </a:xfrm>
            <a:custGeom>
              <a:avLst/>
              <a:gdLst/>
              <a:ahLst/>
              <a:cxnLst/>
              <a:rect l="l" t="t" r="r" b="b"/>
              <a:pathLst>
                <a:path w="10372725" h="6858000">
                  <a:moveTo>
                    <a:pt x="103723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372344" y="6858000"/>
                  </a:lnTo>
                  <a:lnTo>
                    <a:pt x="10372344" y="0"/>
                  </a:lnTo>
                  <a:close/>
                </a:path>
              </a:pathLst>
            </a:custGeom>
            <a:solidFill>
              <a:srgbClr val="1F2C29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376659" y="0"/>
              <a:ext cx="27940" cy="6858000"/>
            </a:xfrm>
            <a:custGeom>
              <a:avLst/>
              <a:gdLst/>
              <a:ahLst/>
              <a:cxnLst/>
              <a:rect l="l" t="t" r="r" b="b"/>
              <a:pathLst>
                <a:path w="27940" h="6858000">
                  <a:moveTo>
                    <a:pt x="27431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1" y="685800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8EC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7114" y="699017"/>
            <a:ext cx="20129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12316" y="107696"/>
            <a:ext cx="22790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/>
              <a:t>Ex.</a:t>
            </a:r>
            <a:r>
              <a:rPr sz="3100" spc="-30" dirty="0"/>
              <a:t> </a:t>
            </a:r>
            <a:r>
              <a:rPr sz="3100" spc="-5" dirty="0"/>
              <a:t>1</a:t>
            </a:r>
            <a:r>
              <a:rPr sz="3100" spc="-30" dirty="0"/>
              <a:t> </a:t>
            </a:r>
            <a:r>
              <a:rPr sz="3100" spc="-5" dirty="0"/>
              <a:t>Page</a:t>
            </a:r>
            <a:r>
              <a:rPr sz="3100" spc="-15" dirty="0"/>
              <a:t> </a:t>
            </a:r>
            <a:r>
              <a:rPr sz="3100" spc="-5" dirty="0"/>
              <a:t>7</a:t>
            </a:r>
            <a:endParaRPr sz="3100"/>
          </a:p>
        </p:txBody>
      </p:sp>
      <p:grpSp>
        <p:nvGrpSpPr>
          <p:cNvPr id="7" name="object 7"/>
          <p:cNvGrpSpPr/>
          <p:nvPr/>
        </p:nvGrpSpPr>
        <p:grpSpPr>
          <a:xfrm>
            <a:off x="1033272" y="665987"/>
            <a:ext cx="8296909" cy="5861685"/>
            <a:chOff x="1033272" y="665987"/>
            <a:chExt cx="8296909" cy="58616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272" y="665987"/>
              <a:ext cx="4876800" cy="11536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272" y="2697480"/>
              <a:ext cx="8296656" cy="38298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58316" y="2161159"/>
            <a:ext cx="1333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Ex.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Page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Picture 10" descr="A logo of a university&#10;&#10;Description automatically generated">
            <a:extLst>
              <a:ext uri="{FF2B5EF4-FFF2-40B4-BE49-F238E27FC236}">
                <a16:creationId xmlns:a16="http://schemas.microsoft.com/office/drawing/2014/main" id="{29C8B064-3427-BE44-2D1C-15F4B4385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982" y="216154"/>
            <a:ext cx="2136775" cy="753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35" dirty="0"/>
              <a:t> </a:t>
            </a:r>
            <a:r>
              <a:rPr spc="-5" dirty="0"/>
              <a:t>4</a:t>
            </a:r>
            <a:r>
              <a:rPr spc="-40" dirty="0"/>
              <a:t> </a:t>
            </a:r>
            <a:r>
              <a:rPr spc="-5" dirty="0"/>
              <a:t>Page</a:t>
            </a:r>
          </a:p>
          <a:p>
            <a:pPr marL="338455" algn="ctr">
              <a:lnSpc>
                <a:spcPts val="1910"/>
              </a:lnSpc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1504188"/>
            <a:ext cx="8845296" cy="50109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B9AC851-4CB1-4647-5DAF-9A8B1798B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429" y="513715"/>
            <a:ext cx="225742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 marR="30480">
              <a:lnSpc>
                <a:spcPts val="3670"/>
              </a:lnSpc>
              <a:spcBef>
                <a:spcPts val="560"/>
              </a:spcBef>
            </a:pPr>
            <a:r>
              <a:rPr spc="-200" dirty="0"/>
              <a:t>T</a:t>
            </a:r>
            <a:r>
              <a:rPr sz="2700" spc="-300" baseline="10802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r>
              <a:rPr sz="3400" spc="-200" dirty="0"/>
              <a:t>echnology </a:t>
            </a:r>
            <a:r>
              <a:rPr sz="3400" spc="-930" dirty="0"/>
              <a:t> </a:t>
            </a:r>
            <a:r>
              <a:rPr sz="3400" spc="-5" dirty="0"/>
              <a:t>1</a:t>
            </a:r>
            <a:r>
              <a:rPr sz="3400" spc="-15" dirty="0"/>
              <a:t> </a:t>
            </a:r>
            <a:r>
              <a:rPr sz="3400" spc="-10" dirty="0"/>
              <a:t>page</a:t>
            </a:r>
            <a:r>
              <a:rPr sz="3400" dirty="0"/>
              <a:t> </a:t>
            </a:r>
            <a:r>
              <a:rPr sz="3400" spc="-5" dirty="0"/>
              <a:t>4</a:t>
            </a:r>
            <a:endParaRPr sz="3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536" y="1885188"/>
            <a:ext cx="8686800" cy="47442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B21325E-4B90-C35F-FC72-E103F6B57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157" y="566673"/>
            <a:ext cx="2547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</a:t>
            </a:r>
            <a:r>
              <a:rPr spc="-860" dirty="0"/>
              <a:t>.</a:t>
            </a:r>
            <a:r>
              <a:rPr sz="2700" spc="-262" baseline="24691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r>
              <a:rPr sz="2700" spc="-517" baseline="24691" dirty="0">
                <a:solidFill>
                  <a:srgbClr val="8EC0C1"/>
                </a:solidFill>
                <a:latin typeface="Lucida Sans Unicode"/>
                <a:cs typeface="Lucida Sans Unicode"/>
              </a:rPr>
              <a:t> </a:t>
            </a:r>
            <a:r>
              <a:rPr sz="3400" spc="-5" dirty="0"/>
              <a:t>2 Page 4</a:t>
            </a:r>
            <a:endParaRPr sz="3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883" y="2321051"/>
            <a:ext cx="8124444" cy="43632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38FD388-8C31-F721-3BA7-D0140BCA1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582" y="128473"/>
            <a:ext cx="1829435" cy="10102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 marR="30480">
              <a:lnSpc>
                <a:spcPts val="3670"/>
              </a:lnSpc>
              <a:spcBef>
                <a:spcPts val="560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4</a:t>
            </a:r>
            <a:r>
              <a:rPr spc="-25" dirty="0"/>
              <a:t> </a:t>
            </a:r>
            <a:r>
              <a:rPr spc="-5" dirty="0"/>
              <a:t>&amp;</a:t>
            </a:r>
            <a:r>
              <a:rPr spc="-25" dirty="0"/>
              <a:t> </a:t>
            </a:r>
            <a:r>
              <a:rPr spc="-5" dirty="0"/>
              <a:t>5 </a:t>
            </a:r>
            <a:r>
              <a:rPr spc="-930" dirty="0"/>
              <a:t> </a:t>
            </a:r>
            <a:r>
              <a:rPr spc="-5" dirty="0"/>
              <a:t>Page</a:t>
            </a:r>
            <a:r>
              <a:rPr spc="-45" dirty="0"/>
              <a:t> </a:t>
            </a:r>
            <a:r>
              <a:rPr sz="2700" spc="-1080" baseline="30864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r>
              <a:rPr sz="3400" spc="-720" dirty="0"/>
              <a:t>4</a:t>
            </a:r>
            <a:endParaRPr sz="34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00327" y="1136903"/>
            <a:ext cx="8402320" cy="5382895"/>
            <a:chOff x="1100327" y="1136903"/>
            <a:chExt cx="8402320" cy="53828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327" y="1136903"/>
              <a:ext cx="8401812" cy="13243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0327" y="2461259"/>
              <a:ext cx="7645908" cy="4058412"/>
            </a:xfrm>
            <a:prstGeom prst="rect">
              <a:avLst/>
            </a:prstGeom>
          </p:spPr>
        </p:pic>
      </p:grp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83DE644F-99A0-4832-D1F9-C3ACE8CDE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053" y="24764"/>
            <a:ext cx="23539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Ex.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Page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703" y="620268"/>
            <a:ext cx="5919216" cy="593598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5AEBD8B7-04B3-E1FA-2FC2-9A78D61A7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66700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464" y="0"/>
            <a:ext cx="2496820" cy="107442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2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5</a:t>
            </a:r>
          </a:p>
          <a:p>
            <a:pPr marL="31750" algn="ctr">
              <a:lnSpc>
                <a:spcPct val="100000"/>
              </a:lnSpc>
              <a:spcBef>
                <a:spcPts val="7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9" y="1342644"/>
            <a:ext cx="9186672" cy="4090416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8A997EA-39AC-BB3F-C42D-52C2999E4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10" dirty="0"/>
              <a:t> </a:t>
            </a:r>
            <a:r>
              <a:rPr spc="-5" dirty="0"/>
              <a:t>3</a:t>
            </a:r>
            <a:r>
              <a:rPr spc="-20" dirty="0"/>
              <a:t> </a:t>
            </a:r>
            <a:r>
              <a:rPr spc="-10" dirty="0"/>
              <a:t>Page</a:t>
            </a:r>
            <a:r>
              <a:rPr spc="-20" dirty="0"/>
              <a:t> </a:t>
            </a:r>
            <a:r>
              <a:rPr spc="-5" dirty="0"/>
              <a:t>5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9" y="1021080"/>
            <a:ext cx="9223248" cy="562508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263B7FE-4E68-0B68-FF3D-59C7509A1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496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5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5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1536191"/>
            <a:ext cx="9244584" cy="480669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2EC4193-5C15-A314-5932-5AA9447ED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8EC0C1"/>
                </a:solidFill>
                <a:latin typeface="Lucida Sans Unicode"/>
                <a:cs typeface="Lucida Sans Unicode"/>
              </a:rPr>
              <a:t>◤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4968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Ex.</a:t>
            </a:r>
            <a:r>
              <a:rPr spc="-20" dirty="0"/>
              <a:t> </a:t>
            </a:r>
            <a:r>
              <a:rPr spc="-5" dirty="0"/>
              <a:t>6</a:t>
            </a:r>
            <a:r>
              <a:rPr spc="-30" dirty="0"/>
              <a:t> </a:t>
            </a:r>
            <a:r>
              <a:rPr spc="-5" dirty="0"/>
              <a:t>Page</a:t>
            </a:r>
            <a:r>
              <a:rPr spc="-30" dirty="0"/>
              <a:t> </a:t>
            </a:r>
            <a:r>
              <a:rPr spc="-5" dirty="0"/>
              <a:t>5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9" y="1382267"/>
            <a:ext cx="8505444" cy="526389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1097D15-1629-29A7-42D8-2D03FDD9F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123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MT</vt:lpstr>
      <vt:lpstr>Calibri</vt:lpstr>
      <vt:lpstr>Lucida Sans Unicode</vt:lpstr>
      <vt:lpstr>Times New Roman</vt:lpstr>
      <vt:lpstr>Office Theme</vt:lpstr>
      <vt:lpstr>PowerPoint Presentation</vt:lpstr>
      <vt:lpstr>T◤echnology  1 page 4</vt:lpstr>
      <vt:lpstr>Ex.◤ 2 Page 4</vt:lpstr>
      <vt:lpstr>Ex. 4 &amp; 5  Page ◤4</vt:lpstr>
      <vt:lpstr>PowerPoint Presentation</vt:lpstr>
      <vt:lpstr>Ex. 2 Page 5 ◤</vt:lpstr>
      <vt:lpstr>Ex. 3 Page 5</vt:lpstr>
      <vt:lpstr>Ex. 5 Page 5</vt:lpstr>
      <vt:lpstr>Ex. 6 Page 5</vt:lpstr>
      <vt:lpstr>Ex. 3 Page 6</vt:lpstr>
      <vt:lpstr>Ex. 4 Page 6</vt:lpstr>
      <vt:lpstr>Ex. 5 Page 6</vt:lpstr>
      <vt:lpstr>Ex. 6 Page 6</vt:lpstr>
      <vt:lpstr>Ex. 7 Page 6 ◤</vt:lpstr>
      <vt:lpstr>Ex. 1 Page 7</vt:lpstr>
      <vt:lpstr>Ex. 4 Page 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answer key   Starter</dc:title>
  <dc:creator>MiQDAD</dc:creator>
  <cp:lastModifiedBy>Zainab </cp:lastModifiedBy>
  <cp:revision>7</cp:revision>
  <dcterms:created xsi:type="dcterms:W3CDTF">2024-11-04T11:21:12Z</dcterms:created>
  <dcterms:modified xsi:type="dcterms:W3CDTF">2026-01-07T11:21:44Z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2024-11-04T00:00:00Z</vt:filetime>
  </property>
</Properties>
</file>