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1486" y="-29768"/>
            <a:ext cx="2852343" cy="589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1592" y="2104643"/>
            <a:ext cx="9360408" cy="475335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0475" cy="685799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965200" cy="6858000"/>
          </a:xfrm>
          <a:custGeom>
            <a:avLst/>
            <a:gdLst/>
            <a:ahLst/>
            <a:cxnLst/>
            <a:rect l="l" t="t" r="r" b="b"/>
            <a:pathLst>
              <a:path w="965200" h="6858000">
                <a:moveTo>
                  <a:pt x="964691" y="0"/>
                </a:moveTo>
                <a:lnTo>
                  <a:pt x="0" y="0"/>
                </a:lnTo>
                <a:lnTo>
                  <a:pt x="0" y="6858000"/>
                </a:lnTo>
                <a:lnTo>
                  <a:pt x="964691" y="6858000"/>
                </a:lnTo>
                <a:lnTo>
                  <a:pt x="964691" y="0"/>
                </a:lnTo>
                <a:close/>
              </a:path>
            </a:pathLst>
          </a:custGeom>
          <a:solidFill>
            <a:srgbClr val="1F2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1644" y="0"/>
            <a:ext cx="45720" cy="6858000"/>
          </a:xfrm>
          <a:custGeom>
            <a:avLst/>
            <a:gdLst/>
            <a:ahLst/>
            <a:cxnLst/>
            <a:rect l="l" t="t" r="r" b="b"/>
            <a:pathLst>
              <a:path w="45719" h="6858000">
                <a:moveTo>
                  <a:pt x="45719" y="0"/>
                </a:moveTo>
                <a:lnTo>
                  <a:pt x="0" y="0"/>
                </a:lnTo>
                <a:lnTo>
                  <a:pt x="0" y="6858000"/>
                </a:lnTo>
                <a:lnTo>
                  <a:pt x="45719" y="6858000"/>
                </a:lnTo>
                <a:lnTo>
                  <a:pt x="45719" y="0"/>
                </a:lnTo>
                <a:close/>
              </a:path>
            </a:pathLst>
          </a:custGeom>
          <a:solidFill>
            <a:srgbClr val="8EC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07363" y="0"/>
            <a:ext cx="7934325" cy="6858000"/>
          </a:xfrm>
          <a:custGeom>
            <a:avLst/>
            <a:gdLst/>
            <a:ahLst/>
            <a:cxnLst/>
            <a:rect l="l" t="t" r="r" b="b"/>
            <a:pathLst>
              <a:path w="7934325" h="6858000">
                <a:moveTo>
                  <a:pt x="7933944" y="0"/>
                </a:moveTo>
                <a:lnTo>
                  <a:pt x="0" y="0"/>
                </a:lnTo>
                <a:lnTo>
                  <a:pt x="0" y="6858000"/>
                </a:lnTo>
                <a:lnTo>
                  <a:pt x="7933944" y="6858000"/>
                </a:lnTo>
                <a:lnTo>
                  <a:pt x="7933944" y="0"/>
                </a:lnTo>
                <a:close/>
              </a:path>
            </a:pathLst>
          </a:custGeom>
          <a:solidFill>
            <a:srgbClr val="1F2C29">
              <a:alpha val="9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941307" y="0"/>
            <a:ext cx="27940" cy="6858000"/>
          </a:xfrm>
          <a:custGeom>
            <a:avLst/>
            <a:gdLst/>
            <a:ahLst/>
            <a:cxnLst/>
            <a:rect l="l" t="t" r="r" b="b"/>
            <a:pathLst>
              <a:path w="27940" h="6858000">
                <a:moveTo>
                  <a:pt x="27431" y="0"/>
                </a:moveTo>
                <a:lnTo>
                  <a:pt x="0" y="0"/>
                </a:lnTo>
                <a:lnTo>
                  <a:pt x="0" y="6858000"/>
                </a:lnTo>
                <a:lnTo>
                  <a:pt x="27431" y="6858000"/>
                </a:lnTo>
                <a:lnTo>
                  <a:pt x="27431" y="0"/>
                </a:lnTo>
                <a:close/>
              </a:path>
            </a:pathLst>
          </a:custGeom>
          <a:solidFill>
            <a:srgbClr val="8EC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31592" y="2104643"/>
            <a:ext cx="9360408" cy="475335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0475" cy="685799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965200" cy="6858000"/>
          </a:xfrm>
          <a:custGeom>
            <a:avLst/>
            <a:gdLst/>
            <a:ahLst/>
            <a:cxnLst/>
            <a:rect l="l" t="t" r="r" b="b"/>
            <a:pathLst>
              <a:path w="965200" h="6858000">
                <a:moveTo>
                  <a:pt x="964691" y="0"/>
                </a:moveTo>
                <a:lnTo>
                  <a:pt x="0" y="0"/>
                </a:lnTo>
                <a:lnTo>
                  <a:pt x="0" y="6858000"/>
                </a:lnTo>
                <a:lnTo>
                  <a:pt x="964691" y="6858000"/>
                </a:lnTo>
                <a:lnTo>
                  <a:pt x="964691" y="0"/>
                </a:lnTo>
                <a:close/>
              </a:path>
            </a:pathLst>
          </a:custGeom>
          <a:solidFill>
            <a:srgbClr val="1F2C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1644" y="0"/>
            <a:ext cx="45720" cy="6858000"/>
          </a:xfrm>
          <a:custGeom>
            <a:avLst/>
            <a:gdLst/>
            <a:ahLst/>
            <a:cxnLst/>
            <a:rect l="l" t="t" r="r" b="b"/>
            <a:pathLst>
              <a:path w="45719" h="6858000">
                <a:moveTo>
                  <a:pt x="45719" y="0"/>
                </a:moveTo>
                <a:lnTo>
                  <a:pt x="0" y="0"/>
                </a:lnTo>
                <a:lnTo>
                  <a:pt x="0" y="6858000"/>
                </a:lnTo>
                <a:lnTo>
                  <a:pt x="45719" y="6858000"/>
                </a:lnTo>
                <a:lnTo>
                  <a:pt x="45719" y="0"/>
                </a:lnTo>
                <a:close/>
              </a:path>
            </a:pathLst>
          </a:custGeom>
          <a:solidFill>
            <a:srgbClr val="8EC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04316" y="0"/>
            <a:ext cx="10372725" cy="6858000"/>
          </a:xfrm>
          <a:custGeom>
            <a:avLst/>
            <a:gdLst/>
            <a:ahLst/>
            <a:cxnLst/>
            <a:rect l="l" t="t" r="r" b="b"/>
            <a:pathLst>
              <a:path w="10372725" h="6858000">
                <a:moveTo>
                  <a:pt x="10372344" y="0"/>
                </a:moveTo>
                <a:lnTo>
                  <a:pt x="0" y="0"/>
                </a:lnTo>
                <a:lnTo>
                  <a:pt x="0" y="6858000"/>
                </a:lnTo>
                <a:lnTo>
                  <a:pt x="10372344" y="6858000"/>
                </a:lnTo>
                <a:lnTo>
                  <a:pt x="10372344" y="0"/>
                </a:lnTo>
                <a:close/>
              </a:path>
            </a:pathLst>
          </a:custGeom>
          <a:solidFill>
            <a:srgbClr val="1F2C29">
              <a:alpha val="9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76659" y="0"/>
            <a:ext cx="27940" cy="6858000"/>
          </a:xfrm>
          <a:custGeom>
            <a:avLst/>
            <a:gdLst/>
            <a:ahLst/>
            <a:cxnLst/>
            <a:rect l="l" t="t" r="r" b="b"/>
            <a:pathLst>
              <a:path w="27940" h="6858000">
                <a:moveTo>
                  <a:pt x="27431" y="0"/>
                </a:moveTo>
                <a:lnTo>
                  <a:pt x="0" y="0"/>
                </a:lnTo>
                <a:lnTo>
                  <a:pt x="0" y="6858000"/>
                </a:lnTo>
                <a:lnTo>
                  <a:pt x="27431" y="6858000"/>
                </a:lnTo>
                <a:lnTo>
                  <a:pt x="27431" y="0"/>
                </a:lnTo>
                <a:close/>
              </a:path>
            </a:pathLst>
          </a:custGeom>
          <a:solidFill>
            <a:srgbClr val="8EC0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0876" y="778891"/>
            <a:ext cx="2736215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2383A-4836-53AF-E722-40BB0D76BBD4}"/>
              </a:ext>
            </a:extLst>
          </p:cNvPr>
          <p:cNvSpPr txBox="1"/>
          <p:nvPr/>
        </p:nvSpPr>
        <p:spPr>
          <a:xfrm>
            <a:off x="5867400" y="1981200"/>
            <a:ext cx="520752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One Workbook answer key 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Zainab Nizar Karam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English -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 203/I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2025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Semester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 4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ome | Tishk International University | The future is here">
            <a:extLst>
              <a:ext uri="{FF2B5EF4-FFF2-40B4-BE49-F238E27FC236}">
                <a16:creationId xmlns:a16="http://schemas.microsoft.com/office/drawing/2014/main" id="{1B82DD7E-F771-BFBE-AB74-26FB8B98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50732"/>
            <a:ext cx="4800599" cy="47565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Ex.4</a:t>
            </a:r>
            <a:r>
              <a:rPr spc="-35" dirty="0"/>
              <a:t> </a:t>
            </a:r>
            <a:r>
              <a:rPr dirty="0"/>
              <a:t>Page</a:t>
            </a:r>
            <a:r>
              <a:rPr spc="-30" dirty="0"/>
              <a:t> </a:t>
            </a:r>
            <a:r>
              <a:rPr spc="-50" dirty="0"/>
              <a:t>9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9" y="2228088"/>
            <a:ext cx="9867900" cy="3139440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9EE2E65-322A-382A-AE63-ECC2302EB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1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10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091" y="2168651"/>
            <a:ext cx="9063228" cy="4376928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57A26ED-0236-C3D9-AFE9-22B46D176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10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847" y="1491996"/>
            <a:ext cx="9337548" cy="489356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C5C46ACA-2C8C-3C06-672F-AF0D43D7E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15" dirty="0"/>
              <a:t> </a:t>
            </a:r>
            <a:r>
              <a:rPr dirty="0"/>
              <a:t>3</a:t>
            </a:r>
            <a:r>
              <a:rPr spc="-25" dirty="0"/>
              <a:t> </a:t>
            </a:r>
            <a:r>
              <a:rPr dirty="0"/>
              <a:t>Page</a:t>
            </a:r>
            <a:r>
              <a:rPr spc="-30" dirty="0"/>
              <a:t> </a:t>
            </a:r>
            <a:r>
              <a:rPr spc="-25" dirty="0"/>
              <a:t>10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027" y="635508"/>
            <a:ext cx="7437120" cy="5817108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64CED34A-0DFD-3F5C-9D2C-8482094ED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10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80" y="1495044"/>
            <a:ext cx="8983980" cy="5166360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FB40E6A5-C6A1-C20C-A207-5D92671C2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686" y="161924"/>
            <a:ext cx="2705100" cy="807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04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1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11</a:t>
            </a:r>
          </a:p>
          <a:p>
            <a:pPr marR="56515" algn="ctr">
              <a:lnSpc>
                <a:spcPts val="2120"/>
              </a:lnSpc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032" y="1659635"/>
            <a:ext cx="10027920" cy="478231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875E3A5-039C-844E-ADE0-121FBBEB2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0876" y="778891"/>
            <a:ext cx="27051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75" dirty="0"/>
              <a:t>11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375" y="1466088"/>
            <a:ext cx="9680448" cy="498500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F2C749B5-E433-D579-252E-018C24065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3652" y="807847"/>
            <a:ext cx="27051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3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75" dirty="0"/>
              <a:t>11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" y="2226564"/>
            <a:ext cx="7796783" cy="2404872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FEF1EEF8-C41D-21A7-E40D-66DDA434B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1486" y="-29768"/>
            <a:ext cx="270510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Ex.</a:t>
            </a:r>
            <a:r>
              <a:rPr sz="3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3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Page</a:t>
            </a:r>
            <a:r>
              <a:rPr sz="3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7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355" y="565404"/>
            <a:ext cx="6691883" cy="6292593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FD45598-9BAC-C52D-E343-88740B4BD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1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091" y="1421891"/>
            <a:ext cx="9320784" cy="502310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6AFA4714-F2D7-6278-ADCE-A21D245FF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6571" y="244297"/>
            <a:ext cx="2281555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535"/>
              </a:lnSpc>
              <a:spcBef>
                <a:spcPts val="95"/>
              </a:spcBef>
            </a:pPr>
            <a:r>
              <a:rPr sz="3100" dirty="0"/>
              <a:t>Ex.</a:t>
            </a:r>
            <a:r>
              <a:rPr sz="3100" spc="-30" dirty="0"/>
              <a:t> </a:t>
            </a:r>
            <a:r>
              <a:rPr sz="3100" dirty="0"/>
              <a:t>2</a:t>
            </a:r>
            <a:r>
              <a:rPr sz="3100" spc="-35" dirty="0"/>
              <a:t> </a:t>
            </a:r>
            <a:r>
              <a:rPr sz="3100" dirty="0"/>
              <a:t>Page</a:t>
            </a:r>
            <a:r>
              <a:rPr sz="3100" spc="-25" dirty="0"/>
              <a:t> </a:t>
            </a:r>
            <a:r>
              <a:rPr sz="3100" spc="-50" dirty="0"/>
              <a:t>8</a:t>
            </a:r>
            <a:endParaRPr sz="3100"/>
          </a:p>
          <a:p>
            <a:pPr marL="220345" algn="ctr">
              <a:lnSpc>
                <a:spcPts val="1975"/>
              </a:lnSpc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32" y="1918716"/>
            <a:ext cx="9899904" cy="4654296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AF841982-599E-D69E-4B36-5FC231A71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216" y="1377696"/>
            <a:ext cx="9063228" cy="5239512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1BD8F10-6C91-C678-CE65-27339B926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3</a:t>
            </a:r>
            <a:r>
              <a:rPr spc="-30" dirty="0"/>
              <a:t> </a:t>
            </a:r>
            <a:r>
              <a:rPr spc="-10" dirty="0"/>
              <a:t>Page12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2179320"/>
            <a:ext cx="9221724" cy="4559805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064AE4E-6F57-5B4B-37C3-68AA0D86B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088" y="1464563"/>
            <a:ext cx="9118092" cy="5064252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175F084-3FD7-751D-5722-98051BBF9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5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12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" y="1885188"/>
            <a:ext cx="8525256" cy="477164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DE4ACB2-F036-1001-14B5-311D5314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783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3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13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59180" y="833627"/>
            <a:ext cx="7824470" cy="5805170"/>
            <a:chOff x="1059180" y="833627"/>
            <a:chExt cx="7824470" cy="58051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180" y="833627"/>
              <a:ext cx="7824216" cy="39974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180" y="4791456"/>
              <a:ext cx="7824216" cy="1847088"/>
            </a:xfrm>
            <a:prstGeom prst="rect">
              <a:avLst/>
            </a:prstGeom>
          </p:spPr>
        </p:pic>
      </p:grpSp>
      <p:pic>
        <p:nvPicPr>
          <p:cNvPr id="7" name="Picture 6" descr="A logo of a university&#10;&#10;Description automatically generated">
            <a:extLst>
              <a:ext uri="{FF2B5EF4-FFF2-40B4-BE49-F238E27FC236}">
                <a16:creationId xmlns:a16="http://schemas.microsoft.com/office/drawing/2014/main" id="{B5B512C8-3A97-CBB9-FBCC-5E67174B4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13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9180" y="1543811"/>
            <a:ext cx="9075420" cy="3503676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45EF6007-688C-21A8-A928-66A309DD2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1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14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4419" y="1539239"/>
            <a:ext cx="10058400" cy="4511040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797E4EF0-EFFD-1C77-B826-435CA141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14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36" y="1479803"/>
            <a:ext cx="9011412" cy="4905756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3C2565E-D3C5-7425-6D7C-E36AE22CF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3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14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5003" y="1885188"/>
            <a:ext cx="9393936" cy="4370832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CF66D2A-F699-498B-F46B-F1E73B3D7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15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136" y="2052827"/>
            <a:ext cx="10049256" cy="4274820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3DB406A6-A1D8-A869-0C0B-9CA44054C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3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50" dirty="0"/>
              <a:t>8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375" y="2007107"/>
            <a:ext cx="8449056" cy="4486656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2606D46E-7577-92D7-377D-29D6B06DD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Ex.5</a:t>
            </a:r>
            <a:r>
              <a:rPr sz="2400" spc="-45" dirty="0"/>
              <a:t> </a:t>
            </a:r>
            <a:r>
              <a:rPr sz="2400" dirty="0"/>
              <a:t>Page</a:t>
            </a:r>
            <a:r>
              <a:rPr sz="2400" spc="-45" dirty="0"/>
              <a:t> </a:t>
            </a:r>
            <a:r>
              <a:rPr sz="2400" spc="-25" dirty="0"/>
              <a:t>15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39" y="390143"/>
            <a:ext cx="6198108" cy="646785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F762CF49-F8FE-78CF-A387-FA2F6C962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152400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4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50" dirty="0"/>
              <a:t>8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744" y="1467611"/>
            <a:ext cx="9477756" cy="5061204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0E399D9-95D6-0FB4-5D99-51D65AEF6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5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50" dirty="0"/>
              <a:t>8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03" y="1493519"/>
            <a:ext cx="8980932" cy="4986528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642F9C72-5C19-0184-2CDB-0B93530FF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816" y="341503"/>
            <a:ext cx="187515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" marR="30480">
              <a:lnSpc>
                <a:spcPts val="3670"/>
              </a:lnSpc>
              <a:spcBef>
                <a:spcPts val="560"/>
              </a:spcBef>
            </a:pPr>
            <a:r>
              <a:rPr spc="25" dirty="0"/>
              <a:t>Explo</a:t>
            </a:r>
            <a:r>
              <a:rPr spc="-1075" dirty="0"/>
              <a:t>r</a:t>
            </a:r>
            <a:r>
              <a:rPr sz="2700" spc="-434" baseline="-30864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r>
              <a:rPr sz="3400" spc="30" dirty="0"/>
              <a:t>e</a:t>
            </a:r>
            <a:r>
              <a:rPr sz="3400" spc="-45" dirty="0"/>
              <a:t> </a:t>
            </a:r>
            <a:r>
              <a:rPr sz="3400" spc="-25" dirty="0"/>
              <a:t>it </a:t>
            </a:r>
            <a:r>
              <a:rPr sz="3400" dirty="0"/>
              <a:t>Page</a:t>
            </a:r>
            <a:r>
              <a:rPr sz="3400" spc="-20" dirty="0"/>
              <a:t> </a:t>
            </a:r>
            <a:r>
              <a:rPr sz="3400" spc="-50" dirty="0"/>
              <a:t>8</a:t>
            </a:r>
            <a:endParaRPr sz="3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475" y="2324100"/>
            <a:ext cx="7429500" cy="2648712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131E4D7-CC15-7FBB-889B-3157088D1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1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50" dirty="0"/>
              <a:t>9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008" y="2293620"/>
            <a:ext cx="9567671" cy="3683508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8EF4795F-602D-ED25-A97D-9F3DD13FE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4414" y="669797"/>
            <a:ext cx="226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65" dirty="0">
                <a:solidFill>
                  <a:srgbClr val="8EC0C1"/>
                </a:solidFill>
                <a:latin typeface="Microsoft Sans Serif"/>
                <a:cs typeface="Microsoft Sans Serif"/>
              </a:rPr>
              <a:t>,.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Ex.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Page</a:t>
            </a:r>
            <a:r>
              <a:rPr spc="-25" dirty="0"/>
              <a:t> </a:t>
            </a:r>
            <a:r>
              <a:rPr spc="-50" dirty="0"/>
              <a:t>9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" y="2068067"/>
            <a:ext cx="8823960" cy="4134612"/>
          </a:xfrm>
          <a:prstGeom prst="rect">
            <a:avLst/>
          </a:prstGeom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3A3BE381-8DBA-6A09-5BA3-C4C6B4256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414" y="453593"/>
            <a:ext cx="277685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00" baseline="-3086" dirty="0">
                <a:solidFill>
                  <a:srgbClr val="8EC0C1"/>
                </a:solidFill>
                <a:latin typeface="Microsoft Sans Serif"/>
                <a:cs typeface="Microsoft Sans Serif"/>
              </a:rPr>
              <a:t>,,.</a:t>
            </a:r>
            <a:r>
              <a:rPr sz="2700" spc="217" baseline="-3086" dirty="0">
                <a:solidFill>
                  <a:srgbClr val="8EC0C1"/>
                </a:solidFill>
                <a:latin typeface="Microsoft Sans Serif"/>
                <a:cs typeface="Microsoft Sans Serif"/>
              </a:rPr>
              <a:t> </a:t>
            </a:r>
            <a:r>
              <a:rPr sz="3400" dirty="0"/>
              <a:t>Ex.</a:t>
            </a:r>
            <a:r>
              <a:rPr sz="3400" spc="10" dirty="0"/>
              <a:t> </a:t>
            </a:r>
            <a:r>
              <a:rPr sz="3400" dirty="0"/>
              <a:t>3 Page</a:t>
            </a:r>
            <a:r>
              <a:rPr sz="3400" spc="-5" dirty="0"/>
              <a:t> </a:t>
            </a:r>
            <a:r>
              <a:rPr sz="3400" spc="-50" dirty="0"/>
              <a:t>9</a:t>
            </a:r>
            <a:endParaRPr sz="3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7383" y="1885188"/>
            <a:ext cx="9918192" cy="4541520"/>
          </a:xfrm>
          <a:prstGeom prst="rect">
            <a:avLst/>
          </a:prstGeom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0B9C4C4-F445-424A-973C-9F5804E03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95" y="226665"/>
            <a:ext cx="1047750" cy="102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200</Words>
  <Application>Microsoft Office PowerPoint</Application>
  <PresentationFormat>Widescreen</PresentationFormat>
  <Paragraphs>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Microsoft Sans Serif</vt:lpstr>
      <vt:lpstr>Times New Roman</vt:lpstr>
      <vt:lpstr>Office Theme</vt:lpstr>
      <vt:lpstr>PowerPoint Presentation</vt:lpstr>
      <vt:lpstr>Ex. 2 Page 8 ,.</vt:lpstr>
      <vt:lpstr>Ex. 3 Page 8</vt:lpstr>
      <vt:lpstr>Ex. 4 Page 8</vt:lpstr>
      <vt:lpstr>Ex. 5 Page 8</vt:lpstr>
      <vt:lpstr>Explor,.e it Page 8</vt:lpstr>
      <vt:lpstr>Ex. 1 Page 9</vt:lpstr>
      <vt:lpstr>Ex. 2 Page 9</vt:lpstr>
      <vt:lpstr>,,. Ex. 3 Page 9</vt:lpstr>
      <vt:lpstr>Ex.4 Page 9</vt:lpstr>
      <vt:lpstr>Ex. 1 Page 10</vt:lpstr>
      <vt:lpstr>Ex. 2 Page 10</vt:lpstr>
      <vt:lpstr>Ex. 3 Page 10</vt:lpstr>
      <vt:lpstr>Ex. 4 Page 10</vt:lpstr>
      <vt:lpstr>Ex. 1 Page 11 ,.</vt:lpstr>
      <vt:lpstr>Ex. 2 Page 11</vt:lpstr>
      <vt:lpstr>Ex. 3 Page 11</vt:lpstr>
      <vt:lpstr>PowerPoint Presentation</vt:lpstr>
      <vt:lpstr>Ex. 1 Page 12</vt:lpstr>
      <vt:lpstr>Ex. 2 Page 12</vt:lpstr>
      <vt:lpstr>Ex. 3 Page12</vt:lpstr>
      <vt:lpstr>Ex. 4 Page 12</vt:lpstr>
      <vt:lpstr>Ex. 5 Page 12</vt:lpstr>
      <vt:lpstr>Ex. 3 Page 13</vt:lpstr>
      <vt:lpstr>Ex. 4 Page 13</vt:lpstr>
      <vt:lpstr>Ex. 1 Page 14</vt:lpstr>
      <vt:lpstr>Ex. 2 Page 14</vt:lpstr>
      <vt:lpstr>Ex. 3 Page 14</vt:lpstr>
      <vt:lpstr>Ex. 4 Page 15</vt:lpstr>
      <vt:lpstr>Ex.5 Page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Workbook answer key  Unit one</dc:title>
  <dc:creator>MiQDAD</dc:creator>
  <cp:lastModifiedBy>Zainab </cp:lastModifiedBy>
  <cp:revision>4</cp:revision>
  <dcterms:created xsi:type="dcterms:W3CDTF">2024-11-04T08:28:25Z</dcterms:created>
  <dcterms:modified xsi:type="dcterms:W3CDTF">2026-01-07T11:18:58Z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2024-02-26T00:00:00Z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2024-11-04T00:00:00Z</vt:filetime>
  </property>
  <property fmtid="{D5CDD505-2E9C-101B-9397-08002B2CF9AE}" pid="5" name="Producer">
    <vt:lpwstr>Microsoft® PowerPoint® LTSC</vt:lpwstr>
  </property>
</Properties>
</file>