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me | Tishk International University | The future is here">
            <a:extLst>
              <a:ext uri="{FF2B5EF4-FFF2-40B4-BE49-F238E27FC236}">
                <a16:creationId xmlns:a16="http://schemas.microsoft.com/office/drawing/2014/main" id="{0BDC64DB-D5CB-08DD-3ED4-3C3E2872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75" y="954156"/>
            <a:ext cx="4738526" cy="46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05C144-AE57-B25A-393B-46DFA42FAAEB}"/>
              </a:ext>
            </a:extLst>
          </p:cNvPr>
          <p:cNvSpPr txBox="1"/>
          <p:nvPr/>
        </p:nvSpPr>
        <p:spPr>
          <a:xfrm>
            <a:off x="5671930" y="1913069"/>
            <a:ext cx="48005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Two – Work book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Zainab Nizar Karam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English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ELT 203/I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7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3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95C03F-4E18-161A-22DF-A808ECE0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57" y="1000539"/>
            <a:ext cx="4654413" cy="4552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6D5B5-4404-EE08-82D8-21C332106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40" y="1000539"/>
            <a:ext cx="5632173" cy="455212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3E76AED6-A88B-5EF3-1D3C-3E764BEDB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28F9CB-1D24-36F3-0F06-FF6B4672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58" y="702365"/>
            <a:ext cx="824865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96FDF-3D5B-9C5D-9B75-B39C1194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58" y="2073965"/>
            <a:ext cx="8248650" cy="42576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DE295D8-DBA2-0EEF-1A52-4FF94CB6A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FFC81-3BAD-EE71-80CA-8EF247C9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9" y="685593"/>
            <a:ext cx="7315200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DD944-0751-4DA7-7789-3915D0EB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9" y="1300162"/>
            <a:ext cx="10164418" cy="42576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AC94881-2A88-938B-C636-B6D421031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94F061-291A-C1AA-5658-F4593696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75" y="1060175"/>
            <a:ext cx="9598450" cy="3478902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8E7C8AD9-D479-B023-4581-AC4C43165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705-A6FC-62FF-09D8-19C19128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401955" cy="1303867"/>
          </a:xfrm>
        </p:spPr>
        <p:txBody>
          <a:bodyPr/>
          <a:lstStyle/>
          <a:p>
            <a:r>
              <a:rPr lang="en-US" dirty="0"/>
              <a:t>Ex.4 P.19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2BAB9-5D72-C459-F471-F6CA904F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24" y="2484161"/>
            <a:ext cx="2781300" cy="2790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11223-4B06-7129-717C-9EA4AB23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982" y="1457945"/>
            <a:ext cx="5267325" cy="465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8410A3-CA5F-B9E3-0318-E334C3E2C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982" y="742329"/>
            <a:ext cx="5267325" cy="715615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86A38DCD-2FDF-56CD-B6E8-D88418262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675BB-C35D-FC5A-B5C7-5C7BF009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26" y="703607"/>
            <a:ext cx="3171825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C8B84-119D-173D-852F-8BF27048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25" y="1065557"/>
            <a:ext cx="10239583" cy="43815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82657EE-F2AC-B304-1B3F-566EF9BBB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4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4A93D-C4D2-6995-4457-2BB3C8C4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658260"/>
            <a:ext cx="8477249" cy="63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560CC-DE52-6413-93E1-AF9EFC15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296435"/>
            <a:ext cx="8477250" cy="482917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403AAC4-B2B0-6A92-7862-1135D8CEB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2B046-4E44-4221-A342-5700B1D37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9" y="852487"/>
            <a:ext cx="9952382" cy="4991722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68C40D0B-1025-C39E-D47D-317A0859A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4C1E1-BAB0-5AF8-AB93-AE415006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41" y="716031"/>
            <a:ext cx="727710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E92A4-8B02-5394-C7EA-E72339AC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40" y="1344681"/>
            <a:ext cx="7277099" cy="477202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BA67F8A-7FF0-F7FA-05EA-E8BF03A2B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7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3FDA6-A63D-4CE4-C97B-B46FC323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8" y="973114"/>
            <a:ext cx="10005391" cy="3559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CCA4F-C454-0D77-701B-C41D7A02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8" y="4445369"/>
            <a:ext cx="10005391" cy="14097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67BA023-8DE3-7A04-29CC-B98DAE13C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BA846A-75A9-0B78-05A8-C1AD703902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2476" y="628578"/>
            <a:ext cx="8010525" cy="2324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FA033-FC39-4588-BF27-F0D86E19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6" y="2952678"/>
            <a:ext cx="6924675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C061F-C8E8-E3CE-0BEA-C7053C024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6" y="3533703"/>
            <a:ext cx="6924674" cy="2686722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599A520D-0369-C0C2-D64B-876775C7B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0B6BE-42FC-AD77-F13F-0D07989B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86" y="1205949"/>
            <a:ext cx="9644736" cy="3890962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2E49E7DC-CB02-DE65-8F1F-DC555ACE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1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4A9EA6-5F08-47E4-65F0-0EEABCD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11" y="1055861"/>
            <a:ext cx="9889777" cy="4075008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E9884CEC-7807-1ABC-65FA-59AF1C791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9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28A583-04AB-0DF5-1664-7ACBF039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6753"/>
            <a:ext cx="3514311" cy="432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9F56A-D7C0-77F7-9DB0-B284FEFD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7" y="666750"/>
            <a:ext cx="2933700" cy="552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D8011E-8C77-1829-D6B3-506DBEA7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787" y="666750"/>
            <a:ext cx="5824952" cy="1201807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3B408348-61E7-ECDF-09DE-D0BC2178A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F3E0D-C708-DDE0-EF53-F48F0886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9" y="664679"/>
            <a:ext cx="8181975" cy="1508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9A4B0-F006-C43C-5155-359DDE8B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99" y="2173357"/>
            <a:ext cx="8181975" cy="377190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C7B07CB-18FD-1AA2-8609-6581D4447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7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C246F-B999-C836-B4D5-FB2D55966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29" y="1286840"/>
            <a:ext cx="9972942" cy="4284319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1124213A-3C68-4D40-DCE8-DE0BE9740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1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2DC35F-E4CA-F96D-EEFE-35A2A69F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08" y="819978"/>
            <a:ext cx="7543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22B1CC-1FCC-A818-9124-5218B4C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08" y="1397069"/>
            <a:ext cx="7543800" cy="353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4A0FD-F036-8FA2-EEF0-5C697454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08" y="4927531"/>
            <a:ext cx="7641535" cy="1066800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2C227B1-AC6F-0056-4555-009A5362A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5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6279D-545A-9D1A-6623-5A474C90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1" y="749576"/>
            <a:ext cx="8752646" cy="3530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A0109-6110-45E4-ADDB-8957A1538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1" y="4280452"/>
            <a:ext cx="8752646" cy="182797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5ED5BB8-8AC2-734E-1B46-4EFA93240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51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A6BB5-62C8-38FA-EBFA-B10D0BA2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336631"/>
            <a:ext cx="10045147" cy="4798711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F50408D4-3F89-BDC0-6E5F-29905CAB4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3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97797-9BE1-C975-3B40-5EB23B07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53" y="755374"/>
            <a:ext cx="7991475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F54AA-124D-7E9F-5223-7A6F7A7A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53" y="1517374"/>
            <a:ext cx="5114413" cy="431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0EA7C-56FC-31CB-D7F6-783CAE1B9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30" y="1517374"/>
            <a:ext cx="5114413" cy="4313583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F9CF4D86-2D2C-9E68-7C4E-FBAC3E5B2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F8266-E351-0736-29D1-4579478A0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08" y="1451459"/>
            <a:ext cx="9569290" cy="353135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2FA3052-3611-8CDC-E005-F45D8F97A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E898C2-3E7C-8C5F-4D76-E9007785DF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12963" y="2477674"/>
            <a:ext cx="7277100" cy="561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ABC13-0FB4-DD3B-E9DA-C57592D1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63" y="3039649"/>
            <a:ext cx="7277100" cy="3231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84876-2891-094D-2524-B1A3EFC7B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2" y="910811"/>
            <a:ext cx="7800975" cy="1285875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0E58AAC5-32CE-37FB-9550-4823A62DA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8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9A0C0-1534-51F8-43C5-CBBBA31A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61" y="734460"/>
            <a:ext cx="6324600" cy="485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88BB33-D358-E743-3F39-6A82113D1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61" y="1220235"/>
            <a:ext cx="6324600" cy="4733925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2BBC28E-9722-8B99-AB30-BFB86637A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E1B3BB-7661-B331-BEC9-3219F6A0B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993913"/>
            <a:ext cx="9594574" cy="4876800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92D6D3F7-0E13-2CC5-CEF2-36F745C8F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6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AE5CC-0590-E2BF-5ED6-419156CF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6" y="1032693"/>
            <a:ext cx="9674087" cy="4370467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DC982CDB-05FA-5009-E4CB-650F99BC0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9FEF89-E5EC-0DAC-D551-F6B36423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8" y="942390"/>
            <a:ext cx="10084904" cy="4973219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C8D53CB7-3D5B-DAD0-070A-D143F5D5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6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FE24CC-B716-9443-9B62-FEF489508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4" y="1284417"/>
            <a:ext cx="9886120" cy="4308000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9B82450E-56ED-F2B7-C3A3-A10781526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4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352</TotalTime>
  <Words>33</Words>
  <Application>Microsoft Office PowerPoint</Application>
  <PresentationFormat>Widescreen</PresentationFormat>
  <Paragraphs>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Ex.4 P.19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two</dc:title>
  <dc:creator>MiQDAD</dc:creator>
  <cp:lastModifiedBy>Zainab </cp:lastModifiedBy>
  <cp:revision>24</cp:revision>
  <dcterms:created xsi:type="dcterms:W3CDTF">2024-01-25T05:30:10Z</dcterms:created>
  <dcterms:modified xsi:type="dcterms:W3CDTF">2026-01-07T11:19:55Z</dcterms:modified>
</cp:coreProperties>
</file>